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61" r:id="rId2"/>
    <p:sldId id="256" r:id="rId3"/>
    <p:sldId id="262" r:id="rId4"/>
    <p:sldId id="263" r:id="rId5"/>
    <p:sldId id="266" r:id="rId6"/>
    <p:sldId id="258" r:id="rId7"/>
    <p:sldId id="259" r:id="rId8"/>
    <p:sldId id="257" r:id="rId9"/>
    <p:sldId id="264" r:id="rId10"/>
    <p:sldId id="265" r:id="rId11"/>
    <p:sldId id="267" r:id="rId12"/>
    <p:sldId id="26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88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rren Jayakumar" userId="12bc0d38-c33b-4696-a613-0999e112843b" providerId="ADAL" clId="{DC22CD07-798D-4432-8044-343A6A3E9F2E}"/>
    <pc:docChg chg="custSel modSld">
      <pc:chgData name="Warren Jayakumar" userId="12bc0d38-c33b-4696-a613-0999e112843b" providerId="ADAL" clId="{DC22CD07-798D-4432-8044-343A6A3E9F2E}" dt="2023-10-14T13:22:24.712" v="24"/>
      <pc:docMkLst>
        <pc:docMk/>
      </pc:docMkLst>
      <pc:sldChg chg="addSp delSp modSp mod delAnim modAnim">
        <pc:chgData name="Warren Jayakumar" userId="12bc0d38-c33b-4696-a613-0999e112843b" providerId="ADAL" clId="{DC22CD07-798D-4432-8044-343A6A3E9F2E}" dt="2023-10-14T13:22:24.712" v="24"/>
        <pc:sldMkLst>
          <pc:docMk/>
          <pc:sldMk cId="3143373252" sldId="257"/>
        </pc:sldMkLst>
        <pc:spChg chg="add del mod">
          <ac:chgData name="Warren Jayakumar" userId="12bc0d38-c33b-4696-a613-0999e112843b" providerId="ADAL" clId="{DC22CD07-798D-4432-8044-343A6A3E9F2E}" dt="2023-10-14T13:22:08.040" v="5"/>
          <ac:spMkLst>
            <pc:docMk/>
            <pc:sldMk cId="3143373252" sldId="257"/>
            <ac:spMk id="5" creationId="{E17DBD3D-707A-8E0A-76E8-953A2E887BEA}"/>
          </ac:spMkLst>
        </pc:spChg>
        <pc:picChg chg="add del mod">
          <ac:chgData name="Warren Jayakumar" userId="12bc0d38-c33b-4696-a613-0999e112843b" providerId="ADAL" clId="{DC22CD07-798D-4432-8044-343A6A3E9F2E}" dt="2023-10-14T13:22:00.269" v="3" actId="478"/>
          <ac:picMkLst>
            <pc:docMk/>
            <pc:sldMk cId="3143373252" sldId="257"/>
            <ac:picMk id="3" creationId="{37EAE7DB-5F50-120A-777D-C4B90D18F956}"/>
          </ac:picMkLst>
        </pc:picChg>
        <pc:picChg chg="del">
          <ac:chgData name="Warren Jayakumar" userId="12bc0d38-c33b-4696-a613-0999e112843b" providerId="ADAL" clId="{DC22CD07-798D-4432-8044-343A6A3E9F2E}" dt="2023-10-14T13:22:02.871" v="4" actId="478"/>
          <ac:picMkLst>
            <pc:docMk/>
            <pc:sldMk cId="3143373252" sldId="257"/>
            <ac:picMk id="6" creationId="{A9D68157-2BD9-0790-1680-927128280B84}"/>
          </ac:picMkLst>
        </pc:picChg>
        <pc:picChg chg="add mod">
          <ac:chgData name="Warren Jayakumar" userId="12bc0d38-c33b-4696-a613-0999e112843b" providerId="ADAL" clId="{DC22CD07-798D-4432-8044-343A6A3E9F2E}" dt="2023-10-14T13:22:19.290" v="23" actId="1036"/>
          <ac:picMkLst>
            <pc:docMk/>
            <pc:sldMk cId="3143373252" sldId="257"/>
            <ac:picMk id="7" creationId="{FC812E29-AC40-70C9-0022-031756A35928}"/>
          </ac:picMkLst>
        </pc:picChg>
      </pc:sldChg>
    </pc:docChg>
  </pc:docChgLst>
  <pc:docChgLst>
    <pc:chgData name="Warren Jayakumar" userId="12bc0d38-c33b-4696-a613-0999e112843b" providerId="ADAL" clId="{7E38C40D-2542-4A1C-94EC-C3F0FCF369E9}"/>
    <pc:docChg chg="modSld">
      <pc:chgData name="Warren Jayakumar" userId="12bc0d38-c33b-4696-a613-0999e112843b" providerId="ADAL" clId="{7E38C40D-2542-4A1C-94EC-C3F0FCF369E9}" dt="2024-06-25T14:13:19.678" v="17" actId="20577"/>
      <pc:docMkLst>
        <pc:docMk/>
      </pc:docMkLst>
      <pc:sldChg chg="modSp mod">
        <pc:chgData name="Warren Jayakumar" userId="12bc0d38-c33b-4696-a613-0999e112843b" providerId="ADAL" clId="{7E38C40D-2542-4A1C-94EC-C3F0FCF369E9}" dt="2024-06-25T14:13:19.678" v="17" actId="20577"/>
        <pc:sldMkLst>
          <pc:docMk/>
          <pc:sldMk cId="3930502119" sldId="267"/>
        </pc:sldMkLst>
        <pc:spChg chg="mod">
          <ac:chgData name="Warren Jayakumar" userId="12bc0d38-c33b-4696-a613-0999e112843b" providerId="ADAL" clId="{7E38C40D-2542-4A1C-94EC-C3F0FCF369E9}" dt="2024-06-25T14:13:19.678" v="17" actId="20577"/>
          <ac:spMkLst>
            <pc:docMk/>
            <pc:sldMk cId="3930502119" sldId="267"/>
            <ac:spMk id="2" creationId="{795C4DA7-7552-6A8E-6E52-FDBF1A01462D}"/>
          </ac:spMkLst>
        </pc:spChg>
      </pc:sldChg>
    </pc:docChg>
  </pc:docChgLst>
  <pc:docChgLst>
    <pc:chgData name="Warren Jayakumar" userId="4342298d014d1613" providerId="LiveId" clId="{3BDA1BF1-2722-4E14-BD44-E6058A547C67}"/>
    <pc:docChg chg="custSel addSld delSld modSld">
      <pc:chgData name="Warren Jayakumar" userId="4342298d014d1613" providerId="LiveId" clId="{3BDA1BF1-2722-4E14-BD44-E6058A547C67}" dt="2023-08-05T06:44:24.787" v="318" actId="207"/>
      <pc:docMkLst>
        <pc:docMk/>
      </pc:docMkLst>
      <pc:sldChg chg="addSp delSp modSp new mod delAnim modAnim">
        <pc:chgData name="Warren Jayakumar" userId="4342298d014d1613" providerId="LiveId" clId="{3BDA1BF1-2722-4E14-BD44-E6058A547C67}" dt="2023-08-05T03:50:15.502" v="199"/>
        <pc:sldMkLst>
          <pc:docMk/>
          <pc:sldMk cId="3143373252" sldId="257"/>
        </pc:sldMkLst>
        <pc:spChg chg="mod">
          <ac:chgData name="Warren Jayakumar" userId="4342298d014d1613" providerId="LiveId" clId="{3BDA1BF1-2722-4E14-BD44-E6058A547C67}" dt="2023-08-03T04:17:04.068" v="23" actId="1076"/>
          <ac:spMkLst>
            <pc:docMk/>
            <pc:sldMk cId="3143373252" sldId="257"/>
            <ac:spMk id="2" creationId="{38E866C0-11C3-BF45-5BB2-00F87EDF79A4}"/>
          </ac:spMkLst>
        </pc:spChg>
        <pc:spChg chg="del">
          <ac:chgData name="Warren Jayakumar" userId="4342298d014d1613" providerId="LiveId" clId="{3BDA1BF1-2722-4E14-BD44-E6058A547C67}" dt="2023-08-03T04:22:11.217" v="36"/>
          <ac:spMkLst>
            <pc:docMk/>
            <pc:sldMk cId="3143373252" sldId="257"/>
            <ac:spMk id="3" creationId="{ADF26B00-6912-99D2-2F03-037687FDEE41}"/>
          </ac:spMkLst>
        </pc:spChg>
        <pc:spChg chg="add del">
          <ac:chgData name="Warren Jayakumar" userId="4342298d014d1613" providerId="LiveId" clId="{3BDA1BF1-2722-4E14-BD44-E6058A547C67}" dt="2023-08-03T04:20:04.487" v="35" actId="478"/>
          <ac:spMkLst>
            <pc:docMk/>
            <pc:sldMk cId="3143373252" sldId="257"/>
            <ac:spMk id="5" creationId="{02CC11D0-74A4-99A5-647C-AF117269DE56}"/>
          </ac:spMkLst>
        </pc:spChg>
        <pc:spChg chg="add del mod">
          <ac:chgData name="Warren Jayakumar" userId="4342298d014d1613" providerId="LiveId" clId="{3BDA1BF1-2722-4E14-BD44-E6058A547C67}" dt="2023-08-05T03:50:09.535" v="197"/>
          <ac:spMkLst>
            <pc:docMk/>
            <pc:sldMk cId="3143373252" sldId="257"/>
            <ac:spMk id="5" creationId="{8C5AB2EE-E415-53B8-B242-E26518951EDC}"/>
          </ac:spMkLst>
        </pc:spChg>
        <pc:spChg chg="add del">
          <ac:chgData name="Warren Jayakumar" userId="4342298d014d1613" providerId="LiveId" clId="{3BDA1BF1-2722-4E14-BD44-E6058A547C67}" dt="2023-08-03T04:20:01.207" v="34" actId="478"/>
          <ac:spMkLst>
            <pc:docMk/>
            <pc:sldMk cId="3143373252" sldId="257"/>
            <ac:spMk id="7" creationId="{B06C60E4-5F0D-8D47-1034-E0B934B8B5EB}"/>
          </ac:spMkLst>
        </pc:spChg>
        <pc:spChg chg="add del mod">
          <ac:chgData name="Warren Jayakumar" userId="4342298d014d1613" providerId="LiveId" clId="{3BDA1BF1-2722-4E14-BD44-E6058A547C67}" dt="2023-08-05T03:43:20.462" v="187"/>
          <ac:spMkLst>
            <pc:docMk/>
            <pc:sldMk cId="3143373252" sldId="257"/>
            <ac:spMk id="11" creationId="{2DEC67AE-0576-C5D5-4D19-170D3C1C39C7}"/>
          </ac:spMkLst>
        </pc:spChg>
        <pc:picChg chg="add del mod">
          <ac:chgData name="Warren Jayakumar" userId="4342298d014d1613" providerId="LiveId" clId="{3BDA1BF1-2722-4E14-BD44-E6058A547C67}" dt="2023-08-05T03:50:05.675" v="196" actId="478"/>
          <ac:picMkLst>
            <pc:docMk/>
            <pc:sldMk cId="3143373252" sldId="257"/>
            <ac:picMk id="3" creationId="{24D3FD37-4B40-52EF-9E63-3265F437EAA2}"/>
          </ac:picMkLst>
        </pc:picChg>
        <pc:picChg chg="add mod">
          <ac:chgData name="Warren Jayakumar" userId="4342298d014d1613" providerId="LiveId" clId="{3BDA1BF1-2722-4E14-BD44-E6058A547C67}" dt="2023-08-05T03:50:11.689" v="198" actId="1076"/>
          <ac:picMkLst>
            <pc:docMk/>
            <pc:sldMk cId="3143373252" sldId="257"/>
            <ac:picMk id="6" creationId="{A9D68157-2BD9-0790-1680-927128280B84}"/>
          </ac:picMkLst>
        </pc:picChg>
        <pc:picChg chg="add del mod">
          <ac:chgData name="Warren Jayakumar" userId="4342298d014d1613" providerId="LiveId" clId="{3BDA1BF1-2722-4E14-BD44-E6058A547C67}" dt="2023-08-03T04:22:13.549" v="37" actId="21"/>
          <ac:picMkLst>
            <pc:docMk/>
            <pc:sldMk cId="3143373252" sldId="257"/>
            <ac:picMk id="9" creationId="{3C25E27D-97B2-8868-78D7-01F94F7C70E6}"/>
          </ac:picMkLst>
        </pc:picChg>
      </pc:sldChg>
      <pc:sldChg chg="addSp modSp new mod">
        <pc:chgData name="Warren Jayakumar" userId="4342298d014d1613" providerId="LiveId" clId="{3BDA1BF1-2722-4E14-BD44-E6058A547C67}" dt="2023-08-05T03:14:25.797" v="186" actId="14100"/>
        <pc:sldMkLst>
          <pc:docMk/>
          <pc:sldMk cId="3203126131" sldId="258"/>
        </pc:sldMkLst>
        <pc:spChg chg="mod">
          <ac:chgData name="Warren Jayakumar" userId="4342298d014d1613" providerId="LiveId" clId="{3BDA1BF1-2722-4E14-BD44-E6058A547C67}" dt="2023-08-05T03:14:19.117" v="185" actId="1076"/>
          <ac:spMkLst>
            <pc:docMk/>
            <pc:sldMk cId="3203126131" sldId="258"/>
            <ac:spMk id="2" creationId="{BACA6FC2-3683-7F6F-1E82-B235AE8BEE37}"/>
          </ac:spMkLst>
        </pc:spChg>
        <pc:picChg chg="add mod">
          <ac:chgData name="Warren Jayakumar" userId="4342298d014d1613" providerId="LiveId" clId="{3BDA1BF1-2722-4E14-BD44-E6058A547C67}" dt="2023-08-05T03:14:25.797" v="186" actId="14100"/>
          <ac:picMkLst>
            <pc:docMk/>
            <pc:sldMk cId="3203126131" sldId="258"/>
            <ac:picMk id="4" creationId="{9BEA349C-F671-9113-DDA0-217CEC6FB638}"/>
          </ac:picMkLst>
        </pc:picChg>
      </pc:sldChg>
      <pc:sldChg chg="addSp delSp modSp add mod">
        <pc:chgData name="Warren Jayakumar" userId="4342298d014d1613" providerId="LiveId" clId="{3BDA1BF1-2722-4E14-BD44-E6058A547C67}" dt="2023-08-05T04:41:33.340" v="202" actId="21"/>
        <pc:sldMkLst>
          <pc:docMk/>
          <pc:sldMk cId="582585038" sldId="259"/>
        </pc:sldMkLst>
        <pc:spChg chg="mod">
          <ac:chgData name="Warren Jayakumar" userId="4342298d014d1613" providerId="LiveId" clId="{3BDA1BF1-2722-4E14-BD44-E6058A547C67}" dt="2023-08-03T04:28:08.068" v="80" actId="20577"/>
          <ac:spMkLst>
            <pc:docMk/>
            <pc:sldMk cId="582585038" sldId="259"/>
            <ac:spMk id="2" creationId="{BACA6FC2-3683-7F6F-1E82-B235AE8BEE37}"/>
          </ac:spMkLst>
        </pc:spChg>
        <pc:spChg chg="del">
          <ac:chgData name="Warren Jayakumar" userId="4342298d014d1613" providerId="LiveId" clId="{3BDA1BF1-2722-4E14-BD44-E6058A547C67}" dt="2023-08-03T04:27:55.979" v="59"/>
          <ac:spMkLst>
            <pc:docMk/>
            <pc:sldMk cId="582585038" sldId="259"/>
            <ac:spMk id="3" creationId="{19A7F41F-CDA1-28BB-B913-796C208B9451}"/>
          </ac:spMkLst>
        </pc:spChg>
        <pc:picChg chg="del">
          <ac:chgData name="Warren Jayakumar" userId="4342298d014d1613" providerId="LiveId" clId="{3BDA1BF1-2722-4E14-BD44-E6058A547C67}" dt="2023-08-03T04:27:52.823" v="58" actId="478"/>
          <ac:picMkLst>
            <pc:docMk/>
            <pc:sldMk cId="582585038" sldId="259"/>
            <ac:picMk id="4" creationId="{9BEA349C-F671-9113-DDA0-217CEC6FB638}"/>
          </ac:picMkLst>
        </pc:picChg>
        <pc:picChg chg="add del mod">
          <ac:chgData name="Warren Jayakumar" userId="4342298d014d1613" providerId="LiveId" clId="{3BDA1BF1-2722-4E14-BD44-E6058A547C67}" dt="2023-08-05T04:41:33.340" v="202" actId="21"/>
          <ac:picMkLst>
            <pc:docMk/>
            <pc:sldMk cId="582585038" sldId="259"/>
            <ac:picMk id="4" creationId="{D57757BE-1E9A-92FE-77EF-48BA080A255B}"/>
          </ac:picMkLst>
        </pc:picChg>
        <pc:picChg chg="add mod">
          <ac:chgData name="Warren Jayakumar" userId="4342298d014d1613" providerId="LiveId" clId="{3BDA1BF1-2722-4E14-BD44-E6058A547C67}" dt="2023-08-03T04:28:11.716" v="82" actId="1076"/>
          <ac:picMkLst>
            <pc:docMk/>
            <pc:sldMk cId="582585038" sldId="259"/>
            <ac:picMk id="6" creationId="{FBCB2548-1666-579A-1005-23D36F10C0E5}"/>
          </ac:picMkLst>
        </pc:picChg>
      </pc:sldChg>
      <pc:sldChg chg="addSp modSp new mod setBg">
        <pc:chgData name="Warren Jayakumar" userId="4342298d014d1613" providerId="LiveId" clId="{3BDA1BF1-2722-4E14-BD44-E6058A547C67}" dt="2023-08-03T04:29:29.972" v="100" actId="1076"/>
        <pc:sldMkLst>
          <pc:docMk/>
          <pc:sldMk cId="881765654" sldId="260"/>
        </pc:sldMkLst>
        <pc:spChg chg="mod">
          <ac:chgData name="Warren Jayakumar" userId="4342298d014d1613" providerId="LiveId" clId="{3BDA1BF1-2722-4E14-BD44-E6058A547C67}" dt="2023-08-03T04:29:29.972" v="100" actId="1076"/>
          <ac:spMkLst>
            <pc:docMk/>
            <pc:sldMk cId="881765654" sldId="260"/>
            <ac:spMk id="2" creationId="{7BB0741C-197D-CA3F-9A8A-2D524B4E960E}"/>
          </ac:spMkLst>
        </pc:spChg>
        <pc:spChg chg="add">
          <ac:chgData name="Warren Jayakumar" userId="4342298d014d1613" providerId="LiveId" clId="{3BDA1BF1-2722-4E14-BD44-E6058A547C67}" dt="2023-08-03T04:29:13.636" v="95" actId="26606"/>
          <ac:spMkLst>
            <pc:docMk/>
            <pc:sldMk cId="881765654" sldId="260"/>
            <ac:spMk id="8" creationId="{8EF32ACB-37F7-4E27-BDBC-67A94864F506}"/>
          </ac:spMkLst>
        </pc:spChg>
        <pc:spChg chg="add">
          <ac:chgData name="Warren Jayakumar" userId="4342298d014d1613" providerId="LiveId" clId="{3BDA1BF1-2722-4E14-BD44-E6058A547C67}" dt="2023-08-03T04:29:13.636" v="95" actId="26606"/>
          <ac:spMkLst>
            <pc:docMk/>
            <pc:sldMk cId="881765654" sldId="260"/>
            <ac:spMk id="10" creationId="{7946391D-5DF8-4E8B-856D-1E0A178C3725}"/>
          </ac:spMkLst>
        </pc:spChg>
        <pc:spChg chg="add">
          <ac:chgData name="Warren Jayakumar" userId="4342298d014d1613" providerId="LiveId" clId="{3BDA1BF1-2722-4E14-BD44-E6058A547C67}" dt="2023-08-03T04:29:13.636" v="95" actId="26606"/>
          <ac:spMkLst>
            <pc:docMk/>
            <pc:sldMk cId="881765654" sldId="260"/>
            <ac:spMk id="12" creationId="{93D3A9B8-C548-4A61-882F-0D62963196B6}"/>
          </ac:spMkLst>
        </pc:spChg>
        <pc:picChg chg="add">
          <ac:chgData name="Warren Jayakumar" userId="4342298d014d1613" providerId="LiveId" clId="{3BDA1BF1-2722-4E14-BD44-E6058A547C67}" dt="2023-08-03T04:29:13.636" v="95" actId="26606"/>
          <ac:picMkLst>
            <pc:docMk/>
            <pc:sldMk cId="881765654" sldId="260"/>
            <ac:picMk id="4" creationId="{D3D4B076-4938-FCCB-D379-42BE45B279E3}"/>
          </ac:picMkLst>
        </pc:picChg>
      </pc:sldChg>
      <pc:sldChg chg="new del">
        <pc:chgData name="Warren Jayakumar" userId="4342298d014d1613" providerId="LiveId" clId="{3BDA1BF1-2722-4E14-BD44-E6058A547C67}" dt="2023-08-03T04:28:54.140" v="84" actId="47"/>
        <pc:sldMkLst>
          <pc:docMk/>
          <pc:sldMk cId="1183528631" sldId="260"/>
        </pc:sldMkLst>
      </pc:sldChg>
      <pc:sldChg chg="addSp delSp modSp add mod setBg delDesignElem">
        <pc:chgData name="Warren Jayakumar" userId="4342298d014d1613" providerId="LiveId" clId="{3BDA1BF1-2722-4E14-BD44-E6058A547C67}" dt="2023-08-04T05:13:05.569" v="113" actId="13822"/>
        <pc:sldMkLst>
          <pc:docMk/>
          <pc:sldMk cId="666310868" sldId="261"/>
        </pc:sldMkLst>
        <pc:spChg chg="mod">
          <ac:chgData name="Warren Jayakumar" userId="4342298d014d1613" providerId="LiveId" clId="{3BDA1BF1-2722-4E14-BD44-E6058A547C67}" dt="2023-08-04T05:12:21.576" v="103" actId="1076"/>
          <ac:spMkLst>
            <pc:docMk/>
            <pc:sldMk cId="666310868" sldId="261"/>
            <ac:spMk id="2" creationId="{4CE4A654-CC4D-764C-0524-F0CD9FE4B3EA}"/>
          </ac:spMkLst>
        </pc:spChg>
        <pc:spChg chg="add mod ord">
          <ac:chgData name="Warren Jayakumar" userId="4342298d014d1613" providerId="LiveId" clId="{3BDA1BF1-2722-4E14-BD44-E6058A547C67}" dt="2023-08-04T05:13:05.569" v="113" actId="13822"/>
          <ac:spMkLst>
            <pc:docMk/>
            <pc:sldMk cId="666310868" sldId="261"/>
            <ac:spMk id="3" creationId="{B189996A-D7D3-C97A-F54C-F5DDCAC6C1FB}"/>
          </ac:spMkLst>
        </pc:spChg>
        <pc:spChg chg="del">
          <ac:chgData name="Warren Jayakumar" userId="4342298d014d1613" providerId="LiveId" clId="{3BDA1BF1-2722-4E14-BD44-E6058A547C67}" dt="2023-08-04T05:12:49.273" v="109" actId="478"/>
          <ac:spMkLst>
            <pc:docMk/>
            <pc:sldMk cId="666310868" sldId="261"/>
            <ac:spMk id="5" creationId="{661A366B-DF7F-11C3-C9A1-A5E54D24CE62}"/>
          </ac:spMkLst>
        </pc:spChg>
        <pc:spChg chg="del">
          <ac:chgData name="Warren Jayakumar" userId="4342298d014d1613" providerId="LiveId" clId="{3BDA1BF1-2722-4E14-BD44-E6058A547C67}" dt="2023-08-04T05:12:16.687" v="102"/>
          <ac:spMkLst>
            <pc:docMk/>
            <pc:sldMk cId="666310868" sldId="261"/>
            <ac:spMk id="1031" creationId="{A7AE9375-4664-4DB2-922D-2782A6E439AC}"/>
          </ac:spMkLst>
        </pc:spChg>
        <pc:picChg chg="mod">
          <ac:chgData name="Warren Jayakumar" userId="4342298d014d1613" providerId="LiveId" clId="{3BDA1BF1-2722-4E14-BD44-E6058A547C67}" dt="2023-08-04T05:12:58.008" v="112" actId="1076"/>
          <ac:picMkLst>
            <pc:docMk/>
            <pc:sldMk cId="666310868" sldId="261"/>
            <ac:picMk id="1026" creationId="{D81A1621-E1E3-0EB3-0EEC-AEFCB7D57331}"/>
          </ac:picMkLst>
        </pc:picChg>
        <pc:cxnChg chg="del">
          <ac:chgData name="Warren Jayakumar" userId="4342298d014d1613" providerId="LiveId" clId="{3BDA1BF1-2722-4E14-BD44-E6058A547C67}" dt="2023-08-04T05:12:16.687" v="102"/>
          <ac:cxnSpMkLst>
            <pc:docMk/>
            <pc:sldMk cId="666310868" sldId="261"/>
            <ac:cxnSpMk id="1033" creationId="{EE504C98-6397-41C1-A8D8-2D9C4ED307E0}"/>
          </ac:cxnSpMkLst>
        </pc:cxnChg>
        <pc:cxnChg chg="del">
          <ac:chgData name="Warren Jayakumar" userId="4342298d014d1613" providerId="LiveId" clId="{3BDA1BF1-2722-4E14-BD44-E6058A547C67}" dt="2023-08-04T05:12:16.687" v="102"/>
          <ac:cxnSpMkLst>
            <pc:docMk/>
            <pc:sldMk cId="666310868" sldId="261"/>
            <ac:cxnSpMk id="1035" creationId="{17C2F6CE-0CF2-4DDD-85F5-96799A328F15}"/>
          </ac:cxnSpMkLst>
        </pc:cxnChg>
      </pc:sldChg>
      <pc:sldChg chg="delSp add setBg delDesignElem">
        <pc:chgData name="Warren Jayakumar" userId="4342298d014d1613" providerId="LiveId" clId="{3BDA1BF1-2722-4E14-BD44-E6058A547C67}" dt="2023-08-04T05:19:14.974" v="115"/>
        <pc:sldMkLst>
          <pc:docMk/>
          <pc:sldMk cId="2994537723" sldId="262"/>
        </pc:sldMkLst>
        <pc:spChg chg="del">
          <ac:chgData name="Warren Jayakumar" userId="4342298d014d1613" providerId="LiveId" clId="{3BDA1BF1-2722-4E14-BD44-E6058A547C67}" dt="2023-08-04T05:19:14.974" v="115"/>
          <ac:spMkLst>
            <pc:docMk/>
            <pc:sldMk cId="2994537723" sldId="262"/>
            <ac:spMk id="40" creationId="{A7AE9375-4664-4DB2-922D-2782A6E439AC}"/>
          </ac:spMkLst>
        </pc:spChg>
        <pc:cxnChg chg="del">
          <ac:chgData name="Warren Jayakumar" userId="4342298d014d1613" providerId="LiveId" clId="{3BDA1BF1-2722-4E14-BD44-E6058A547C67}" dt="2023-08-04T05:19:14.974" v="115"/>
          <ac:cxnSpMkLst>
            <pc:docMk/>
            <pc:sldMk cId="2994537723" sldId="262"/>
            <ac:cxnSpMk id="41" creationId="{EE504C98-6397-41C1-A8D8-2D9C4ED307E0}"/>
          </ac:cxnSpMkLst>
        </pc:cxnChg>
        <pc:cxnChg chg="del">
          <ac:chgData name="Warren Jayakumar" userId="4342298d014d1613" providerId="LiveId" clId="{3BDA1BF1-2722-4E14-BD44-E6058A547C67}" dt="2023-08-04T05:19:14.974" v="115"/>
          <ac:cxnSpMkLst>
            <pc:docMk/>
            <pc:sldMk cId="2994537723" sldId="262"/>
            <ac:cxnSpMk id="42" creationId="{17C2F6CE-0CF2-4DDD-85F5-96799A328F15}"/>
          </ac:cxnSpMkLst>
        </pc:cxnChg>
      </pc:sldChg>
      <pc:sldChg chg="delSp modSp add mod setBg delDesignElem">
        <pc:chgData name="Warren Jayakumar" userId="4342298d014d1613" providerId="LiveId" clId="{3BDA1BF1-2722-4E14-BD44-E6058A547C67}" dt="2023-08-05T04:45:50.561" v="228" actId="33524"/>
        <pc:sldMkLst>
          <pc:docMk/>
          <pc:sldMk cId="2439322653" sldId="263"/>
        </pc:sldMkLst>
        <pc:spChg chg="mod">
          <ac:chgData name="Warren Jayakumar" userId="4342298d014d1613" providerId="LiveId" clId="{3BDA1BF1-2722-4E14-BD44-E6058A547C67}" dt="2023-08-04T05:20:50.383" v="181" actId="1076"/>
          <ac:spMkLst>
            <pc:docMk/>
            <pc:sldMk cId="2439322653" sldId="263"/>
            <ac:spMk id="2" creationId="{8023AA43-54AE-D7E4-F76E-F9E04F16207D}"/>
          </ac:spMkLst>
        </pc:spChg>
        <pc:spChg chg="mod">
          <ac:chgData name="Warren Jayakumar" userId="4342298d014d1613" providerId="LiveId" clId="{3BDA1BF1-2722-4E14-BD44-E6058A547C67}" dt="2023-08-05T04:45:50.561" v="228" actId="33524"/>
          <ac:spMkLst>
            <pc:docMk/>
            <pc:sldMk cId="2439322653" sldId="263"/>
            <ac:spMk id="3" creationId="{048604D4-23C5-D87C-F0CF-5555C7E8326B}"/>
          </ac:spMkLst>
        </pc:spChg>
        <pc:spChg chg="del">
          <ac:chgData name="Warren Jayakumar" userId="4342298d014d1613" providerId="LiveId" clId="{3BDA1BF1-2722-4E14-BD44-E6058A547C67}" dt="2023-08-04T05:19:52.732" v="117"/>
          <ac:spMkLst>
            <pc:docMk/>
            <pc:sldMk cId="2439322653" sldId="263"/>
            <ac:spMk id="8" creationId="{A7AE9375-4664-4DB2-922D-2782A6E439AC}"/>
          </ac:spMkLst>
        </pc:spChg>
        <pc:spChg chg="del">
          <ac:chgData name="Warren Jayakumar" userId="4342298d014d1613" providerId="LiveId" clId="{3BDA1BF1-2722-4E14-BD44-E6058A547C67}" dt="2023-08-04T05:19:52.732" v="117"/>
          <ac:spMkLst>
            <pc:docMk/>
            <pc:sldMk cId="2439322653" sldId="263"/>
            <ac:spMk id="10" creationId="{C2C57604-0CFD-4023-B9BD-107166A25317}"/>
          </ac:spMkLst>
        </pc:spChg>
      </pc:sldChg>
      <pc:sldChg chg="modSp mod">
        <pc:chgData name="Warren Jayakumar" userId="4342298d014d1613" providerId="LiveId" clId="{3BDA1BF1-2722-4E14-BD44-E6058A547C67}" dt="2023-08-05T06:31:18.925" v="301" actId="20577"/>
        <pc:sldMkLst>
          <pc:docMk/>
          <pc:sldMk cId="261047282" sldId="264"/>
        </pc:sldMkLst>
        <pc:spChg chg="mod">
          <ac:chgData name="Warren Jayakumar" userId="4342298d014d1613" providerId="LiveId" clId="{3BDA1BF1-2722-4E14-BD44-E6058A547C67}" dt="2023-08-05T06:22:07.144" v="295" actId="20577"/>
          <ac:spMkLst>
            <pc:docMk/>
            <pc:sldMk cId="261047282" sldId="264"/>
            <ac:spMk id="3" creationId="{9FE02403-FBBA-914F-0116-748A28512524}"/>
          </ac:spMkLst>
        </pc:spChg>
        <pc:graphicFrameChg chg="mod modGraphic">
          <ac:chgData name="Warren Jayakumar" userId="4342298d014d1613" providerId="LiveId" clId="{3BDA1BF1-2722-4E14-BD44-E6058A547C67}" dt="2023-08-05T06:31:18.925" v="301" actId="20577"/>
          <ac:graphicFrameMkLst>
            <pc:docMk/>
            <pc:sldMk cId="261047282" sldId="264"/>
            <ac:graphicFrameMk id="4" creationId="{1FFB61F1-E41B-DC22-8CF2-4D55B30E7317}"/>
          </ac:graphicFrameMkLst>
        </pc:graphicFrameChg>
      </pc:sldChg>
      <pc:sldChg chg="addSp modSp new mod">
        <pc:chgData name="Warren Jayakumar" userId="4342298d014d1613" providerId="LiveId" clId="{3BDA1BF1-2722-4E14-BD44-E6058A547C67}" dt="2023-08-05T04:41:58.921" v="227" actId="1076"/>
        <pc:sldMkLst>
          <pc:docMk/>
          <pc:sldMk cId="1822068762" sldId="266"/>
        </pc:sldMkLst>
        <pc:spChg chg="mod">
          <ac:chgData name="Warren Jayakumar" userId="4342298d014d1613" providerId="LiveId" clId="{3BDA1BF1-2722-4E14-BD44-E6058A547C67}" dt="2023-08-05T04:41:58.921" v="227" actId="1076"/>
          <ac:spMkLst>
            <pc:docMk/>
            <pc:sldMk cId="1822068762" sldId="266"/>
            <ac:spMk id="2" creationId="{82152A17-7BDF-548C-3E6B-0DD43B514DDE}"/>
          </ac:spMkLst>
        </pc:spChg>
        <pc:picChg chg="add mod ord">
          <ac:chgData name="Warren Jayakumar" userId="4342298d014d1613" providerId="LiveId" clId="{3BDA1BF1-2722-4E14-BD44-E6058A547C67}" dt="2023-08-05T04:41:46.204" v="205" actId="167"/>
          <ac:picMkLst>
            <pc:docMk/>
            <pc:sldMk cId="1822068762" sldId="266"/>
            <ac:picMk id="4" creationId="{CEBCF6C5-A54E-BDAC-1586-2B39EA894136}"/>
          </ac:picMkLst>
        </pc:picChg>
      </pc:sldChg>
      <pc:sldChg chg="delSp modSp add del mod setBg delDesignElem">
        <pc:chgData name="Warren Jayakumar" userId="4342298d014d1613" providerId="LiveId" clId="{3BDA1BF1-2722-4E14-BD44-E6058A547C67}" dt="2023-08-05T04:46:25.392" v="237" actId="47"/>
        <pc:sldMkLst>
          <pc:docMk/>
          <pc:sldMk cId="2470675221" sldId="267"/>
        </pc:sldMkLst>
        <pc:spChg chg="mod">
          <ac:chgData name="Warren Jayakumar" userId="4342298d014d1613" providerId="LiveId" clId="{3BDA1BF1-2722-4E14-BD44-E6058A547C67}" dt="2023-08-05T04:46:21.017" v="236" actId="1076"/>
          <ac:spMkLst>
            <pc:docMk/>
            <pc:sldMk cId="2470675221" sldId="267"/>
            <ac:spMk id="2" creationId="{85A81881-CC59-59CF-8AA2-D41C9D6BC9AE}"/>
          </ac:spMkLst>
        </pc:spChg>
        <pc:spChg chg="del">
          <ac:chgData name="Warren Jayakumar" userId="4342298d014d1613" providerId="LiveId" clId="{3BDA1BF1-2722-4E14-BD44-E6058A547C67}" dt="2023-08-05T04:46:15.163" v="232"/>
          <ac:spMkLst>
            <pc:docMk/>
            <pc:sldMk cId="2470675221" sldId="267"/>
            <ac:spMk id="17" creationId="{526E0BFB-CDF1-4990-8C11-AC849311E0A8}"/>
          </ac:spMkLst>
        </pc:spChg>
        <pc:spChg chg="del">
          <ac:chgData name="Warren Jayakumar" userId="4342298d014d1613" providerId="LiveId" clId="{3BDA1BF1-2722-4E14-BD44-E6058A547C67}" dt="2023-08-05T04:46:15.163" v="232"/>
          <ac:spMkLst>
            <pc:docMk/>
            <pc:sldMk cId="2470675221" sldId="267"/>
            <ac:spMk id="18" creationId="{6069A1F8-9BEB-4786-9694-FC48B2D75D21}"/>
          </ac:spMkLst>
        </pc:spChg>
        <pc:spChg chg="del">
          <ac:chgData name="Warren Jayakumar" userId="4342298d014d1613" providerId="LiveId" clId="{3BDA1BF1-2722-4E14-BD44-E6058A547C67}" dt="2023-08-05T04:46:15.163" v="232"/>
          <ac:spMkLst>
            <pc:docMk/>
            <pc:sldMk cId="2470675221" sldId="267"/>
            <ac:spMk id="19" creationId="{AF2F604E-43BE-4DC3-B983-E071523364F8}"/>
          </ac:spMkLst>
        </pc:spChg>
        <pc:spChg chg="del">
          <ac:chgData name="Warren Jayakumar" userId="4342298d014d1613" providerId="LiveId" clId="{3BDA1BF1-2722-4E14-BD44-E6058A547C67}" dt="2023-08-05T04:46:15.163" v="232"/>
          <ac:spMkLst>
            <pc:docMk/>
            <pc:sldMk cId="2470675221" sldId="267"/>
            <ac:spMk id="21" creationId="{08C9B587-E65E-4B52-B37C-ABEBB6E87928}"/>
          </ac:spMkLst>
        </pc:spChg>
      </pc:sldChg>
      <pc:sldChg chg="modSp new mod">
        <pc:chgData name="Warren Jayakumar" userId="4342298d014d1613" providerId="LiveId" clId="{3BDA1BF1-2722-4E14-BD44-E6058A547C67}" dt="2023-08-05T06:44:24.787" v="318" actId="207"/>
        <pc:sldMkLst>
          <pc:docMk/>
          <pc:sldMk cId="3930502119" sldId="267"/>
        </pc:sldMkLst>
        <pc:spChg chg="mod">
          <ac:chgData name="Warren Jayakumar" userId="4342298d014d1613" providerId="LiveId" clId="{3BDA1BF1-2722-4E14-BD44-E6058A547C67}" dt="2023-08-05T06:44:19.856" v="317" actId="20577"/>
          <ac:spMkLst>
            <pc:docMk/>
            <pc:sldMk cId="3930502119" sldId="267"/>
            <ac:spMk id="2" creationId="{795C4DA7-7552-6A8E-6E52-FDBF1A01462D}"/>
          </ac:spMkLst>
        </pc:spChg>
        <pc:spChg chg="mod">
          <ac:chgData name="Warren Jayakumar" userId="4342298d014d1613" providerId="LiveId" clId="{3BDA1BF1-2722-4E14-BD44-E6058A547C67}" dt="2023-08-05T06:44:24.787" v="318" actId="207"/>
          <ac:spMkLst>
            <pc:docMk/>
            <pc:sldMk cId="3930502119" sldId="267"/>
            <ac:spMk id="3" creationId="{F7671147-C2D3-5177-4EDA-581E212000A3}"/>
          </ac:spMkLst>
        </pc:spChg>
      </pc:sldChg>
      <pc:sldChg chg="delSp modSp add del mod setBg delDesignElem">
        <pc:chgData name="Warren Jayakumar" userId="4342298d014d1613" providerId="LiveId" clId="{3BDA1BF1-2722-4E14-BD44-E6058A547C67}" dt="2023-08-05T04:46:26.199" v="238" actId="47"/>
        <pc:sldMkLst>
          <pc:docMk/>
          <pc:sldMk cId="46335407" sldId="268"/>
        </pc:sldMkLst>
        <pc:spChg chg="mod">
          <ac:chgData name="Warren Jayakumar" userId="4342298d014d1613" providerId="LiveId" clId="{3BDA1BF1-2722-4E14-BD44-E6058A547C67}" dt="2023-08-05T04:46:15.210" v="234" actId="27636"/>
          <ac:spMkLst>
            <pc:docMk/>
            <pc:sldMk cId="46335407" sldId="268"/>
            <ac:spMk id="2" creationId="{85A81881-CC59-59CF-8AA2-D41C9D6BC9AE}"/>
          </ac:spMkLst>
        </pc:spChg>
        <pc:spChg chg="del">
          <ac:chgData name="Warren Jayakumar" userId="4342298d014d1613" providerId="LiveId" clId="{3BDA1BF1-2722-4E14-BD44-E6058A547C67}" dt="2023-08-05T04:46:15.163" v="232"/>
          <ac:spMkLst>
            <pc:docMk/>
            <pc:sldMk cId="46335407" sldId="268"/>
            <ac:spMk id="17" creationId="{526E0BFB-CDF1-4990-8C11-AC849311E0A8}"/>
          </ac:spMkLst>
        </pc:spChg>
        <pc:spChg chg="del">
          <ac:chgData name="Warren Jayakumar" userId="4342298d014d1613" providerId="LiveId" clId="{3BDA1BF1-2722-4E14-BD44-E6058A547C67}" dt="2023-08-05T04:46:15.163" v="232"/>
          <ac:spMkLst>
            <pc:docMk/>
            <pc:sldMk cId="46335407" sldId="268"/>
            <ac:spMk id="18" creationId="{6069A1F8-9BEB-4786-9694-FC48B2D75D21}"/>
          </ac:spMkLst>
        </pc:spChg>
        <pc:spChg chg="del">
          <ac:chgData name="Warren Jayakumar" userId="4342298d014d1613" providerId="LiveId" clId="{3BDA1BF1-2722-4E14-BD44-E6058A547C67}" dt="2023-08-05T04:46:15.163" v="232"/>
          <ac:spMkLst>
            <pc:docMk/>
            <pc:sldMk cId="46335407" sldId="268"/>
            <ac:spMk id="19" creationId="{AF2F604E-43BE-4DC3-B983-E071523364F8}"/>
          </ac:spMkLst>
        </pc:spChg>
        <pc:spChg chg="del">
          <ac:chgData name="Warren Jayakumar" userId="4342298d014d1613" providerId="LiveId" clId="{3BDA1BF1-2722-4E14-BD44-E6058A547C67}" dt="2023-08-05T04:46:15.163" v="232"/>
          <ac:spMkLst>
            <pc:docMk/>
            <pc:sldMk cId="46335407" sldId="268"/>
            <ac:spMk id="21" creationId="{08C9B587-E65E-4B52-B37C-ABEBB6E87928}"/>
          </ac:spMkLst>
        </pc:spChg>
      </pc:sldChg>
      <pc:sldChg chg="delSp modSp add del mod setBg delDesignElem">
        <pc:chgData name="Warren Jayakumar" userId="4342298d014d1613" providerId="LiveId" clId="{3BDA1BF1-2722-4E14-BD44-E6058A547C67}" dt="2023-08-05T04:46:26.641" v="239" actId="47"/>
        <pc:sldMkLst>
          <pc:docMk/>
          <pc:sldMk cId="2853249454" sldId="269"/>
        </pc:sldMkLst>
        <pc:spChg chg="mod">
          <ac:chgData name="Warren Jayakumar" userId="4342298d014d1613" providerId="LiveId" clId="{3BDA1BF1-2722-4E14-BD44-E6058A547C67}" dt="2023-08-05T04:46:15.213" v="235" actId="27636"/>
          <ac:spMkLst>
            <pc:docMk/>
            <pc:sldMk cId="2853249454" sldId="269"/>
            <ac:spMk id="2" creationId="{85A81881-CC59-59CF-8AA2-D41C9D6BC9AE}"/>
          </ac:spMkLst>
        </pc:spChg>
        <pc:spChg chg="del">
          <ac:chgData name="Warren Jayakumar" userId="4342298d014d1613" providerId="LiveId" clId="{3BDA1BF1-2722-4E14-BD44-E6058A547C67}" dt="2023-08-05T04:46:15.163" v="232"/>
          <ac:spMkLst>
            <pc:docMk/>
            <pc:sldMk cId="2853249454" sldId="269"/>
            <ac:spMk id="17" creationId="{526E0BFB-CDF1-4990-8C11-AC849311E0A8}"/>
          </ac:spMkLst>
        </pc:spChg>
        <pc:spChg chg="del">
          <ac:chgData name="Warren Jayakumar" userId="4342298d014d1613" providerId="LiveId" clId="{3BDA1BF1-2722-4E14-BD44-E6058A547C67}" dt="2023-08-05T04:46:15.163" v="232"/>
          <ac:spMkLst>
            <pc:docMk/>
            <pc:sldMk cId="2853249454" sldId="269"/>
            <ac:spMk id="18" creationId="{6069A1F8-9BEB-4786-9694-FC48B2D75D21}"/>
          </ac:spMkLst>
        </pc:spChg>
        <pc:spChg chg="del">
          <ac:chgData name="Warren Jayakumar" userId="4342298d014d1613" providerId="LiveId" clId="{3BDA1BF1-2722-4E14-BD44-E6058A547C67}" dt="2023-08-05T04:46:15.163" v="232"/>
          <ac:spMkLst>
            <pc:docMk/>
            <pc:sldMk cId="2853249454" sldId="269"/>
            <ac:spMk id="19" creationId="{AF2F604E-43BE-4DC3-B983-E071523364F8}"/>
          </ac:spMkLst>
        </pc:spChg>
        <pc:spChg chg="del">
          <ac:chgData name="Warren Jayakumar" userId="4342298d014d1613" providerId="LiveId" clId="{3BDA1BF1-2722-4E14-BD44-E6058A547C67}" dt="2023-08-05T04:46:15.163" v="232"/>
          <ac:spMkLst>
            <pc:docMk/>
            <pc:sldMk cId="2853249454" sldId="269"/>
            <ac:spMk id="21" creationId="{08C9B587-E65E-4B52-B37C-ABEBB6E87928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110916-9309-4527-BEC7-AD7F1642BA15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00CE94E-887D-4EE8-AB85-C2CE2631DE6D}">
      <dgm:prSet/>
      <dgm:spPr/>
      <dgm:t>
        <a:bodyPr/>
        <a:lstStyle/>
        <a:p>
          <a:r>
            <a:rPr lang="en-US"/>
            <a:t>What is the product? An emergency survival kit that can be used to jump start vehicles.</a:t>
          </a:r>
        </a:p>
      </dgm:t>
    </dgm:pt>
    <dgm:pt modelId="{0C7F4510-996B-4F2D-9033-0E09EE2B18F4}" type="parTrans" cxnId="{C360FF1B-86CD-4FE9-BF6A-0DE07A87FBE5}">
      <dgm:prSet/>
      <dgm:spPr/>
      <dgm:t>
        <a:bodyPr/>
        <a:lstStyle/>
        <a:p>
          <a:endParaRPr lang="en-US"/>
        </a:p>
      </dgm:t>
    </dgm:pt>
    <dgm:pt modelId="{129DAFC5-CD01-49AC-81B0-B2842FA8315E}" type="sibTrans" cxnId="{C360FF1B-86CD-4FE9-BF6A-0DE07A87FBE5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654FE20D-0921-470F-9A56-B043F1DEF6BD}">
      <dgm:prSet/>
      <dgm:spPr/>
      <dgm:t>
        <a:bodyPr/>
        <a:lstStyle/>
        <a:p>
          <a:r>
            <a:rPr lang="en-US"/>
            <a:t>Who will use it? Everyone who uses a personal vehicle for transportation</a:t>
          </a:r>
        </a:p>
      </dgm:t>
    </dgm:pt>
    <dgm:pt modelId="{0501FA0D-97BD-4232-A719-95E886DAB7B4}" type="parTrans" cxnId="{FD5D92D9-67CC-4D14-8CE2-1EAF60388595}">
      <dgm:prSet/>
      <dgm:spPr/>
      <dgm:t>
        <a:bodyPr/>
        <a:lstStyle/>
        <a:p>
          <a:endParaRPr lang="en-US"/>
        </a:p>
      </dgm:t>
    </dgm:pt>
    <dgm:pt modelId="{170411A5-F053-49E7-9AB1-47A82917D72A}" type="sibTrans" cxnId="{FD5D92D9-67CC-4D14-8CE2-1EAF60388595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5AB58E8C-F1D6-42DD-BBC7-FE56A65B83B6}" type="pres">
      <dgm:prSet presAssocID="{FE110916-9309-4527-BEC7-AD7F1642BA15}" presName="Name0" presStyleCnt="0">
        <dgm:presLayoutVars>
          <dgm:animLvl val="lvl"/>
          <dgm:resizeHandles val="exact"/>
        </dgm:presLayoutVars>
      </dgm:prSet>
      <dgm:spPr/>
    </dgm:pt>
    <dgm:pt modelId="{A2856D89-FBED-4412-8959-41347FD13E95}" type="pres">
      <dgm:prSet presAssocID="{700CE94E-887D-4EE8-AB85-C2CE2631DE6D}" presName="compositeNode" presStyleCnt="0">
        <dgm:presLayoutVars>
          <dgm:bulletEnabled val="1"/>
        </dgm:presLayoutVars>
      </dgm:prSet>
      <dgm:spPr/>
    </dgm:pt>
    <dgm:pt modelId="{A3147B3B-40BD-4243-AD51-43A9AB253F53}" type="pres">
      <dgm:prSet presAssocID="{700CE94E-887D-4EE8-AB85-C2CE2631DE6D}" presName="bgRect" presStyleLbl="bgAccFollowNode1" presStyleIdx="0" presStyleCnt="2"/>
      <dgm:spPr/>
    </dgm:pt>
    <dgm:pt modelId="{44134B9D-9E5C-442F-9DD3-187DBAF26CB2}" type="pres">
      <dgm:prSet presAssocID="{129DAFC5-CD01-49AC-81B0-B2842FA8315E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0901FA99-0B28-4486-9CB0-826F63F995DA}" type="pres">
      <dgm:prSet presAssocID="{700CE94E-887D-4EE8-AB85-C2CE2631DE6D}" presName="bottomLine" presStyleLbl="alignNode1" presStyleIdx="1" presStyleCnt="4">
        <dgm:presLayoutVars/>
      </dgm:prSet>
      <dgm:spPr/>
    </dgm:pt>
    <dgm:pt modelId="{8DB88D39-92D5-44F6-BAC7-C3D375BFB6C8}" type="pres">
      <dgm:prSet presAssocID="{700CE94E-887D-4EE8-AB85-C2CE2631DE6D}" presName="nodeText" presStyleLbl="bgAccFollowNode1" presStyleIdx="0" presStyleCnt="2">
        <dgm:presLayoutVars>
          <dgm:bulletEnabled val="1"/>
        </dgm:presLayoutVars>
      </dgm:prSet>
      <dgm:spPr/>
    </dgm:pt>
    <dgm:pt modelId="{C6C7C056-712F-4F1F-9C9B-EDC9CFE63B09}" type="pres">
      <dgm:prSet presAssocID="{129DAFC5-CD01-49AC-81B0-B2842FA8315E}" presName="sibTrans" presStyleCnt="0"/>
      <dgm:spPr/>
    </dgm:pt>
    <dgm:pt modelId="{14E40816-A57D-44BE-8E37-D5CF09438001}" type="pres">
      <dgm:prSet presAssocID="{654FE20D-0921-470F-9A56-B043F1DEF6BD}" presName="compositeNode" presStyleCnt="0">
        <dgm:presLayoutVars>
          <dgm:bulletEnabled val="1"/>
        </dgm:presLayoutVars>
      </dgm:prSet>
      <dgm:spPr/>
    </dgm:pt>
    <dgm:pt modelId="{5CEE383E-A14F-4D33-99D2-C642726F7A03}" type="pres">
      <dgm:prSet presAssocID="{654FE20D-0921-470F-9A56-B043F1DEF6BD}" presName="bgRect" presStyleLbl="bgAccFollowNode1" presStyleIdx="1" presStyleCnt="2"/>
      <dgm:spPr/>
    </dgm:pt>
    <dgm:pt modelId="{FC9CEF5A-9077-4DB7-94AD-609D6DA88DB5}" type="pres">
      <dgm:prSet presAssocID="{170411A5-F053-49E7-9AB1-47A82917D72A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7416EFE3-242C-49AA-BC16-15B51DA8AD07}" type="pres">
      <dgm:prSet presAssocID="{654FE20D-0921-470F-9A56-B043F1DEF6BD}" presName="bottomLine" presStyleLbl="alignNode1" presStyleIdx="3" presStyleCnt="4">
        <dgm:presLayoutVars/>
      </dgm:prSet>
      <dgm:spPr/>
    </dgm:pt>
    <dgm:pt modelId="{71E48792-8F63-483B-AE98-4CAE37823DC2}" type="pres">
      <dgm:prSet presAssocID="{654FE20D-0921-470F-9A56-B043F1DEF6BD}" presName="nodeText" presStyleLbl="bgAccFollowNode1" presStyleIdx="1" presStyleCnt="2">
        <dgm:presLayoutVars>
          <dgm:bulletEnabled val="1"/>
        </dgm:presLayoutVars>
      </dgm:prSet>
      <dgm:spPr/>
    </dgm:pt>
  </dgm:ptLst>
  <dgm:cxnLst>
    <dgm:cxn modelId="{C360FF1B-86CD-4FE9-BF6A-0DE07A87FBE5}" srcId="{FE110916-9309-4527-BEC7-AD7F1642BA15}" destId="{700CE94E-887D-4EE8-AB85-C2CE2631DE6D}" srcOrd="0" destOrd="0" parTransId="{0C7F4510-996B-4F2D-9033-0E09EE2B18F4}" sibTransId="{129DAFC5-CD01-49AC-81B0-B2842FA8315E}"/>
    <dgm:cxn modelId="{97248C35-0211-41EC-A584-A2380C05DA96}" type="presOf" srcId="{700CE94E-887D-4EE8-AB85-C2CE2631DE6D}" destId="{8DB88D39-92D5-44F6-BAC7-C3D375BFB6C8}" srcOrd="1" destOrd="0" presId="urn:microsoft.com/office/officeart/2016/7/layout/BasicLinearProcessNumbered"/>
    <dgm:cxn modelId="{143C4F65-601A-48CB-846B-4F32EA4A1956}" type="presOf" srcId="{FE110916-9309-4527-BEC7-AD7F1642BA15}" destId="{5AB58E8C-F1D6-42DD-BBC7-FE56A65B83B6}" srcOrd="0" destOrd="0" presId="urn:microsoft.com/office/officeart/2016/7/layout/BasicLinearProcessNumbered"/>
    <dgm:cxn modelId="{EDCDD14B-5BFA-4982-B4AE-EC04041D984D}" type="presOf" srcId="{700CE94E-887D-4EE8-AB85-C2CE2631DE6D}" destId="{A3147B3B-40BD-4243-AD51-43A9AB253F53}" srcOrd="0" destOrd="0" presId="urn:microsoft.com/office/officeart/2016/7/layout/BasicLinearProcessNumbered"/>
    <dgm:cxn modelId="{A34AE64D-F451-4541-BBC2-5500BCF80D29}" type="presOf" srcId="{129DAFC5-CD01-49AC-81B0-B2842FA8315E}" destId="{44134B9D-9E5C-442F-9DD3-187DBAF26CB2}" srcOrd="0" destOrd="0" presId="urn:microsoft.com/office/officeart/2016/7/layout/BasicLinearProcessNumbered"/>
    <dgm:cxn modelId="{1B661850-D304-4C4E-90E0-331D456DAB42}" type="presOf" srcId="{170411A5-F053-49E7-9AB1-47A82917D72A}" destId="{FC9CEF5A-9077-4DB7-94AD-609D6DA88DB5}" srcOrd="0" destOrd="0" presId="urn:microsoft.com/office/officeart/2016/7/layout/BasicLinearProcessNumbered"/>
    <dgm:cxn modelId="{9C0D8BB1-D1CD-48D4-BA2C-98DE19980BA0}" type="presOf" srcId="{654FE20D-0921-470F-9A56-B043F1DEF6BD}" destId="{5CEE383E-A14F-4D33-99D2-C642726F7A03}" srcOrd="0" destOrd="0" presId="urn:microsoft.com/office/officeart/2016/7/layout/BasicLinearProcessNumbered"/>
    <dgm:cxn modelId="{FD5D92D9-67CC-4D14-8CE2-1EAF60388595}" srcId="{FE110916-9309-4527-BEC7-AD7F1642BA15}" destId="{654FE20D-0921-470F-9A56-B043F1DEF6BD}" srcOrd="1" destOrd="0" parTransId="{0501FA0D-97BD-4232-A719-95E886DAB7B4}" sibTransId="{170411A5-F053-49E7-9AB1-47A82917D72A}"/>
    <dgm:cxn modelId="{D3EA0FEE-B476-46A0-84C3-68CED983838C}" type="presOf" srcId="{654FE20D-0921-470F-9A56-B043F1DEF6BD}" destId="{71E48792-8F63-483B-AE98-4CAE37823DC2}" srcOrd="1" destOrd="0" presId="urn:microsoft.com/office/officeart/2016/7/layout/BasicLinearProcessNumbered"/>
    <dgm:cxn modelId="{ED36F028-C6BD-4E9C-BC75-28AEEEB6924C}" type="presParOf" srcId="{5AB58E8C-F1D6-42DD-BBC7-FE56A65B83B6}" destId="{A2856D89-FBED-4412-8959-41347FD13E95}" srcOrd="0" destOrd="0" presId="urn:microsoft.com/office/officeart/2016/7/layout/BasicLinearProcessNumbered"/>
    <dgm:cxn modelId="{C06CCD60-444C-491A-8150-C64A6CE1A2ED}" type="presParOf" srcId="{A2856D89-FBED-4412-8959-41347FD13E95}" destId="{A3147B3B-40BD-4243-AD51-43A9AB253F53}" srcOrd="0" destOrd="0" presId="urn:microsoft.com/office/officeart/2016/7/layout/BasicLinearProcessNumbered"/>
    <dgm:cxn modelId="{496BF1AA-940F-4355-B03C-462E2F71723C}" type="presParOf" srcId="{A2856D89-FBED-4412-8959-41347FD13E95}" destId="{44134B9D-9E5C-442F-9DD3-187DBAF26CB2}" srcOrd="1" destOrd="0" presId="urn:microsoft.com/office/officeart/2016/7/layout/BasicLinearProcessNumbered"/>
    <dgm:cxn modelId="{ECCE8D22-2F44-43BD-980F-CACFDDFC1ABD}" type="presParOf" srcId="{A2856D89-FBED-4412-8959-41347FD13E95}" destId="{0901FA99-0B28-4486-9CB0-826F63F995DA}" srcOrd="2" destOrd="0" presId="urn:microsoft.com/office/officeart/2016/7/layout/BasicLinearProcessNumbered"/>
    <dgm:cxn modelId="{346D942A-14C2-47C9-A4F7-6EE84C24CEC2}" type="presParOf" srcId="{A2856D89-FBED-4412-8959-41347FD13E95}" destId="{8DB88D39-92D5-44F6-BAC7-C3D375BFB6C8}" srcOrd="3" destOrd="0" presId="urn:microsoft.com/office/officeart/2016/7/layout/BasicLinearProcessNumbered"/>
    <dgm:cxn modelId="{8DC9D0B7-761F-47BA-B7FA-7D557B3672AD}" type="presParOf" srcId="{5AB58E8C-F1D6-42DD-BBC7-FE56A65B83B6}" destId="{C6C7C056-712F-4F1F-9C9B-EDC9CFE63B09}" srcOrd="1" destOrd="0" presId="urn:microsoft.com/office/officeart/2016/7/layout/BasicLinearProcessNumbered"/>
    <dgm:cxn modelId="{0BE0D265-0394-461D-85C7-2B926DDEBBE2}" type="presParOf" srcId="{5AB58E8C-F1D6-42DD-BBC7-FE56A65B83B6}" destId="{14E40816-A57D-44BE-8E37-D5CF09438001}" srcOrd="2" destOrd="0" presId="urn:microsoft.com/office/officeart/2016/7/layout/BasicLinearProcessNumbered"/>
    <dgm:cxn modelId="{F228F0AA-3EBE-4B59-9A68-3D5C117485C8}" type="presParOf" srcId="{14E40816-A57D-44BE-8E37-D5CF09438001}" destId="{5CEE383E-A14F-4D33-99D2-C642726F7A03}" srcOrd="0" destOrd="0" presId="urn:microsoft.com/office/officeart/2016/7/layout/BasicLinearProcessNumbered"/>
    <dgm:cxn modelId="{A0750C4C-9CB7-4EC7-BDA8-D8368DB8FDC8}" type="presParOf" srcId="{14E40816-A57D-44BE-8E37-D5CF09438001}" destId="{FC9CEF5A-9077-4DB7-94AD-609D6DA88DB5}" srcOrd="1" destOrd="0" presId="urn:microsoft.com/office/officeart/2016/7/layout/BasicLinearProcessNumbered"/>
    <dgm:cxn modelId="{116892F7-5098-40EA-BE18-F37AC1189BC2}" type="presParOf" srcId="{14E40816-A57D-44BE-8E37-D5CF09438001}" destId="{7416EFE3-242C-49AA-BC16-15B51DA8AD07}" srcOrd="2" destOrd="0" presId="urn:microsoft.com/office/officeart/2016/7/layout/BasicLinearProcessNumbered"/>
    <dgm:cxn modelId="{FCE2E35B-2F27-4978-AC65-4DF179F24E43}" type="presParOf" srcId="{14E40816-A57D-44BE-8E37-D5CF09438001}" destId="{71E48792-8F63-483B-AE98-4CAE37823DC2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147B3B-40BD-4243-AD51-43A9AB253F53}">
      <dsp:nvSpPr>
        <dsp:cNvPr id="0" name=""/>
        <dsp:cNvSpPr/>
      </dsp:nvSpPr>
      <dsp:spPr>
        <a:xfrm>
          <a:off x="1148" y="0"/>
          <a:ext cx="4478680" cy="424180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9175" tIns="330200" rIns="349175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What is the product? An emergency survival kit that can be used to jump start vehicles.</a:t>
          </a:r>
        </a:p>
      </dsp:txBody>
      <dsp:txXfrm>
        <a:off x="1148" y="1611884"/>
        <a:ext cx="4478680" cy="2545080"/>
      </dsp:txXfrm>
    </dsp:sp>
    <dsp:sp modelId="{44134B9D-9E5C-442F-9DD3-187DBAF26CB2}">
      <dsp:nvSpPr>
        <dsp:cNvPr id="0" name=""/>
        <dsp:cNvSpPr/>
      </dsp:nvSpPr>
      <dsp:spPr>
        <a:xfrm>
          <a:off x="1604218" y="424179"/>
          <a:ext cx="1272540" cy="127254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212" tIns="12700" rIns="9921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790577" y="610538"/>
        <a:ext cx="899822" cy="899822"/>
      </dsp:txXfrm>
    </dsp:sp>
    <dsp:sp modelId="{0901FA99-0B28-4486-9CB0-826F63F995DA}">
      <dsp:nvSpPr>
        <dsp:cNvPr id="0" name=""/>
        <dsp:cNvSpPr/>
      </dsp:nvSpPr>
      <dsp:spPr>
        <a:xfrm>
          <a:off x="1148" y="4241728"/>
          <a:ext cx="4478680" cy="72"/>
        </a:xfrm>
        <a:prstGeom prst="rect">
          <a:avLst/>
        </a:prstGeom>
        <a:solidFill>
          <a:schemeClr val="accent5">
            <a:hueOff val="498952"/>
            <a:satOff val="225"/>
            <a:lumOff val="-2352"/>
            <a:alphaOff val="0"/>
          </a:schemeClr>
        </a:solidFill>
        <a:ln w="12700" cap="flat" cmpd="sng" algn="ctr">
          <a:solidFill>
            <a:schemeClr val="accent5">
              <a:hueOff val="498952"/>
              <a:satOff val="225"/>
              <a:lumOff val="-23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EE383E-A14F-4D33-99D2-C642726F7A03}">
      <dsp:nvSpPr>
        <dsp:cNvPr id="0" name=""/>
        <dsp:cNvSpPr/>
      </dsp:nvSpPr>
      <dsp:spPr>
        <a:xfrm>
          <a:off x="4927696" y="0"/>
          <a:ext cx="4478680" cy="4241800"/>
        </a:xfrm>
        <a:prstGeom prst="rect">
          <a:avLst/>
        </a:prstGeom>
        <a:solidFill>
          <a:schemeClr val="accent5">
            <a:tint val="40000"/>
            <a:alpha val="90000"/>
            <a:hueOff val="2415877"/>
            <a:satOff val="-15847"/>
            <a:lumOff val="-141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2415877"/>
              <a:satOff val="-15847"/>
              <a:lumOff val="-141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9175" tIns="330200" rIns="349175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Who will use it? Everyone who uses a personal vehicle for transportation</a:t>
          </a:r>
        </a:p>
      </dsp:txBody>
      <dsp:txXfrm>
        <a:off x="4927696" y="1611884"/>
        <a:ext cx="4478680" cy="2545080"/>
      </dsp:txXfrm>
    </dsp:sp>
    <dsp:sp modelId="{FC9CEF5A-9077-4DB7-94AD-609D6DA88DB5}">
      <dsp:nvSpPr>
        <dsp:cNvPr id="0" name=""/>
        <dsp:cNvSpPr/>
      </dsp:nvSpPr>
      <dsp:spPr>
        <a:xfrm>
          <a:off x="6530766" y="424179"/>
          <a:ext cx="1272540" cy="1272540"/>
        </a:xfrm>
        <a:prstGeom prst="ellipse">
          <a:avLst/>
        </a:prstGeom>
        <a:solidFill>
          <a:schemeClr val="accent5">
            <a:hueOff val="997904"/>
            <a:satOff val="449"/>
            <a:lumOff val="-4705"/>
            <a:alphaOff val="0"/>
          </a:schemeClr>
        </a:solidFill>
        <a:ln w="12700" cap="flat" cmpd="sng" algn="ctr">
          <a:solidFill>
            <a:schemeClr val="accent5">
              <a:hueOff val="997904"/>
              <a:satOff val="449"/>
              <a:lumOff val="-47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212" tIns="12700" rIns="9921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6717125" y="610538"/>
        <a:ext cx="899822" cy="899822"/>
      </dsp:txXfrm>
    </dsp:sp>
    <dsp:sp modelId="{7416EFE3-242C-49AA-BC16-15B51DA8AD07}">
      <dsp:nvSpPr>
        <dsp:cNvPr id="0" name=""/>
        <dsp:cNvSpPr/>
      </dsp:nvSpPr>
      <dsp:spPr>
        <a:xfrm>
          <a:off x="4927696" y="4241728"/>
          <a:ext cx="4478680" cy="72"/>
        </a:xfrm>
        <a:prstGeom prst="rect">
          <a:avLst/>
        </a:prstGeom>
        <a:solidFill>
          <a:schemeClr val="accent5">
            <a:hueOff val="1496856"/>
            <a:satOff val="674"/>
            <a:lumOff val="-7057"/>
            <a:alphaOff val="0"/>
          </a:schemeClr>
        </a:solidFill>
        <a:ln w="12700" cap="flat" cmpd="sng" algn="ctr">
          <a:solidFill>
            <a:schemeClr val="accent5">
              <a:hueOff val="1496856"/>
              <a:satOff val="674"/>
              <a:lumOff val="-70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1122362"/>
            <a:ext cx="88760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5230134"/>
            <a:ext cx="48768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25-Jun-24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68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25-Jun-24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016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54169"/>
            <a:ext cx="2674301" cy="5322793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5800" y="854169"/>
            <a:ext cx="78867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25-Jun-24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48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25-Jun-24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65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25-Jun-24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611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1563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1563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25-Jun-24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713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095930"/>
            <a:ext cx="4507931" cy="758650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2938410"/>
            <a:ext cx="4507930" cy="33861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095930"/>
            <a:ext cx="4507932" cy="758650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2938410"/>
            <a:ext cx="4507932" cy="33861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25-Jun-24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976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25-Jun-24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84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25-Jun-24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45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25-Jun-24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072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25-Jun-24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29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4006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2630" y="6356349"/>
            <a:ext cx="30638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pPr/>
              <a:t>25-Jun-24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099372" y="4308656"/>
            <a:ext cx="34712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6670" y="6356349"/>
            <a:ext cx="576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9152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4" r:id="rId6"/>
    <p:sldLayoutId id="2147483719" r:id="rId7"/>
    <p:sldLayoutId id="2147483715" r:id="rId8"/>
    <p:sldLayoutId id="2147483716" r:id="rId9"/>
    <p:sldLayoutId id="2147483717" r:id="rId10"/>
    <p:sldLayoutId id="2147483718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1030">
            <a:extLst>
              <a:ext uri="{FF2B5EF4-FFF2-40B4-BE49-F238E27FC236}">
                <a16:creationId xmlns:a16="http://schemas.microsoft.com/office/drawing/2014/main" id="{1441B98B-6E41-475D-97DA-426952893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Freeform: Shape 1032">
            <a:extLst>
              <a:ext uri="{FF2B5EF4-FFF2-40B4-BE49-F238E27FC236}">
                <a16:creationId xmlns:a16="http://schemas.microsoft.com/office/drawing/2014/main" id="{8E479B5C-2CB5-4B9A-901A-FB1FE2E35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79475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810 w 12192000"/>
              <a:gd name="connsiteY144" fmla="*/ 1797886 h 2237474"/>
              <a:gd name="connsiteX145" fmla="*/ 4379064 w 12192000"/>
              <a:gd name="connsiteY145" fmla="*/ 1817177 h 2237474"/>
              <a:gd name="connsiteX146" fmla="*/ 4319209 w 12192000"/>
              <a:gd name="connsiteY146" fmla="*/ 1834833 h 2237474"/>
              <a:gd name="connsiteX147" fmla="*/ 4306907 w 12192000"/>
              <a:gd name="connsiteY147" fmla="*/ 1841641 h 2237474"/>
              <a:gd name="connsiteX148" fmla="*/ 4290981 w 12192000"/>
              <a:gd name="connsiteY148" fmla="*/ 1839677 h 2237474"/>
              <a:gd name="connsiteX149" fmla="*/ 4285792 w 12192000"/>
              <a:gd name="connsiteY149" fmla="*/ 1836231 h 2237474"/>
              <a:gd name="connsiteX150" fmla="*/ 4238372 w 12192000"/>
              <a:gd name="connsiteY150" fmla="*/ 1851480 h 2237474"/>
              <a:gd name="connsiteX151" fmla="*/ 4232517 w 12192000"/>
              <a:gd name="connsiteY151" fmla="*/ 1852567 h 2237474"/>
              <a:gd name="connsiteX152" fmla="*/ 4191732 w 12192000"/>
              <a:gd name="connsiteY152" fmla="*/ 1857328 h 2237474"/>
              <a:gd name="connsiteX153" fmla="*/ 4065532 w 12192000"/>
              <a:gd name="connsiteY153" fmla="*/ 1855477 h 2237474"/>
              <a:gd name="connsiteX154" fmla="*/ 4028460 w 12192000"/>
              <a:gd name="connsiteY154" fmla="*/ 1855137 h 2237474"/>
              <a:gd name="connsiteX155" fmla="*/ 4002267 w 12192000"/>
              <a:gd name="connsiteY155" fmla="*/ 1852352 h 2237474"/>
              <a:gd name="connsiteX156" fmla="*/ 3931396 w 12192000"/>
              <a:gd name="connsiteY156" fmla="*/ 1858915 h 2237474"/>
              <a:gd name="connsiteX157" fmla="*/ 3812162 w 12192000"/>
              <a:gd name="connsiteY157" fmla="*/ 1875501 h 2237474"/>
              <a:gd name="connsiteX158" fmla="*/ 3767672 w 12192000"/>
              <a:gd name="connsiteY158" fmla="*/ 1874600 h 2237474"/>
              <a:gd name="connsiteX159" fmla="*/ 3764741 w 12192000"/>
              <a:gd name="connsiteY159" fmla="*/ 1869433 h 2237474"/>
              <a:gd name="connsiteX160" fmla="*/ 3751332 w 12192000"/>
              <a:gd name="connsiteY160" fmla="*/ 1869854 h 2237474"/>
              <a:gd name="connsiteX161" fmla="*/ 3748155 w 12192000"/>
              <a:gd name="connsiteY161" fmla="*/ 1868903 h 2237474"/>
              <a:gd name="connsiteX162" fmla="*/ 3729530 w 12192000"/>
              <a:gd name="connsiteY162" fmla="*/ 1864513 h 2237474"/>
              <a:gd name="connsiteX163" fmla="*/ 3680177 w 12192000"/>
              <a:gd name="connsiteY163" fmla="*/ 1881552 h 2237474"/>
              <a:gd name="connsiteX164" fmla="*/ 3567259 w 12192000"/>
              <a:gd name="connsiteY164" fmla="*/ 1893482 h 2237474"/>
              <a:gd name="connsiteX165" fmla="*/ 3405770 w 12192000"/>
              <a:gd name="connsiteY165" fmla="*/ 1904591 h 2237474"/>
              <a:gd name="connsiteX166" fmla="*/ 3280097 w 12192000"/>
              <a:gd name="connsiteY166" fmla="*/ 1919610 h 2237474"/>
              <a:gd name="connsiteX167" fmla="*/ 3123424 w 12192000"/>
              <a:gd name="connsiteY167" fmla="*/ 1952930 h 2237474"/>
              <a:gd name="connsiteX168" fmla="*/ 3009910 w 12192000"/>
              <a:gd name="connsiteY168" fmla="*/ 1957866 h 2237474"/>
              <a:gd name="connsiteX169" fmla="*/ 2995934 w 12192000"/>
              <a:gd name="connsiteY169" fmla="*/ 1967085 h 2237474"/>
              <a:gd name="connsiteX170" fmla="*/ 2980071 w 12192000"/>
              <a:gd name="connsiteY170" fmla="*/ 1972988 h 2237474"/>
              <a:gd name="connsiteX171" fmla="*/ 2978094 w 12192000"/>
              <a:gd name="connsiteY171" fmla="*/ 1972369 h 2237474"/>
              <a:gd name="connsiteX172" fmla="*/ 2942858 w 12192000"/>
              <a:gd name="connsiteY172" fmla="*/ 1981367 h 2237474"/>
              <a:gd name="connsiteX173" fmla="*/ 2875436 w 12192000"/>
              <a:gd name="connsiteY173" fmla="*/ 1996977 h 2237474"/>
              <a:gd name="connsiteX174" fmla="*/ 2874892 w 12192000"/>
              <a:gd name="connsiteY174" fmla="*/ 1996085 h 2237474"/>
              <a:gd name="connsiteX175" fmla="*/ 2864145 w 12192000"/>
              <a:gd name="connsiteY175" fmla="*/ 1994061 h 2237474"/>
              <a:gd name="connsiteX176" fmla="*/ 2843662 w 12192000"/>
              <a:gd name="connsiteY176" fmla="*/ 1992498 h 2237474"/>
              <a:gd name="connsiteX177" fmla="*/ 2796128 w 12192000"/>
              <a:gd name="connsiteY177" fmla="*/ 1976403 h 2237474"/>
              <a:gd name="connsiteX178" fmla="*/ 2756784 w 12192000"/>
              <a:gd name="connsiteY178" fmla="*/ 1985116 h 2237474"/>
              <a:gd name="connsiteX179" fmla="*/ 2748833 w 12192000"/>
              <a:gd name="connsiteY179" fmla="*/ 1986323 h 2237474"/>
              <a:gd name="connsiteX180" fmla="*/ 2748661 w 12192000"/>
              <a:gd name="connsiteY180" fmla="*/ 1986122 h 2237474"/>
              <a:gd name="connsiteX181" fmla="*/ 2740251 w 12192000"/>
              <a:gd name="connsiteY181" fmla="*/ 1986946 h 2237474"/>
              <a:gd name="connsiteX182" fmla="*/ 2718916 w 12192000"/>
              <a:gd name="connsiteY182" fmla="*/ 1990867 h 2237474"/>
              <a:gd name="connsiteX183" fmla="*/ 2713522 w 12192000"/>
              <a:gd name="connsiteY183" fmla="*/ 1990173 h 2237474"/>
              <a:gd name="connsiteX184" fmla="*/ 2680597 w 12192000"/>
              <a:gd name="connsiteY184" fmla="*/ 1984996 h 2237474"/>
              <a:gd name="connsiteX185" fmla="*/ 2578178 w 12192000"/>
              <a:gd name="connsiteY185" fmla="*/ 1990531 h 2237474"/>
              <a:gd name="connsiteX186" fmla="*/ 2476147 w 12192000"/>
              <a:gd name="connsiteY186" fmla="*/ 1998305 h 2237474"/>
              <a:gd name="connsiteX187" fmla="*/ 2373568 w 12192000"/>
              <a:gd name="connsiteY187" fmla="*/ 2003219 h 2237474"/>
              <a:gd name="connsiteX188" fmla="*/ 2321399 w 12192000"/>
              <a:gd name="connsiteY188" fmla="*/ 1989467 h 2237474"/>
              <a:gd name="connsiteX189" fmla="*/ 2315525 w 12192000"/>
              <a:gd name="connsiteY189" fmla="*/ 1989708 h 2237474"/>
              <a:gd name="connsiteX190" fmla="*/ 2300792 w 12192000"/>
              <a:gd name="connsiteY190" fmla="*/ 1994290 h 2237474"/>
              <a:gd name="connsiteX191" fmla="*/ 2295469 w 12192000"/>
              <a:gd name="connsiteY191" fmla="*/ 1996659 h 2237474"/>
              <a:gd name="connsiteX192" fmla="*/ 2287219 w 12192000"/>
              <a:gd name="connsiteY192" fmla="*/ 1998750 h 2237474"/>
              <a:gd name="connsiteX193" fmla="*/ 2286948 w 12192000"/>
              <a:gd name="connsiteY193" fmla="*/ 1998596 h 2237474"/>
              <a:gd name="connsiteX194" fmla="*/ 2243069 w 12192000"/>
              <a:gd name="connsiteY194" fmla="*/ 2015111 h 2237474"/>
              <a:gd name="connsiteX195" fmla="*/ 2186609 w 12192000"/>
              <a:gd name="connsiteY195" fmla="*/ 2008263 h 2237474"/>
              <a:gd name="connsiteX196" fmla="*/ 2164831 w 12192000"/>
              <a:gd name="connsiteY196" fmla="*/ 2010143 h 2237474"/>
              <a:gd name="connsiteX197" fmla="*/ 2152836 w 12192000"/>
              <a:gd name="connsiteY197" fmla="*/ 2010048 h 2237474"/>
              <a:gd name="connsiteX198" fmla="*/ 2117102 w 12192000"/>
              <a:gd name="connsiteY198" fmla="*/ 2023004 h 2237474"/>
              <a:gd name="connsiteX199" fmla="*/ 2111935 w 12192000"/>
              <a:gd name="connsiteY199" fmla="*/ 2023163 h 2237474"/>
              <a:gd name="connsiteX200" fmla="*/ 2089991 w 12192000"/>
              <a:gd name="connsiteY200" fmla="*/ 2034193 h 2237474"/>
              <a:gd name="connsiteX201" fmla="*/ 2058061 w 12192000"/>
              <a:gd name="connsiteY201" fmla="*/ 2047942 h 2237474"/>
              <a:gd name="connsiteX202" fmla="*/ 2055737 w 12192000"/>
              <a:gd name="connsiteY202" fmla="*/ 2047704 h 2237474"/>
              <a:gd name="connsiteX203" fmla="*/ 2042244 w 12192000"/>
              <a:gd name="connsiteY203" fmla="*/ 2055560 h 2237474"/>
              <a:gd name="connsiteX204" fmla="*/ 1976224 w 12192000"/>
              <a:gd name="connsiteY204" fmla="*/ 2074257 h 2237474"/>
              <a:gd name="connsiteX205" fmla="*/ 1877728 w 12192000"/>
              <a:gd name="connsiteY205" fmla="*/ 2101004 h 2237474"/>
              <a:gd name="connsiteX206" fmla="*/ 1759056 w 12192000"/>
              <a:gd name="connsiteY206" fmla="*/ 2125608 h 2237474"/>
              <a:gd name="connsiteX207" fmla="*/ 1637948 w 12192000"/>
              <a:gd name="connsiteY207" fmla="*/ 2172597 h 2237474"/>
              <a:gd name="connsiteX208" fmla="*/ 1434549 w 12192000"/>
              <a:gd name="connsiteY208" fmla="*/ 2234522 h 2237474"/>
              <a:gd name="connsiteX209" fmla="*/ 1398481 w 12192000"/>
              <a:gd name="connsiteY209" fmla="*/ 2237074 h 2237474"/>
              <a:gd name="connsiteX210" fmla="*/ 1398407 w 12192000"/>
              <a:gd name="connsiteY210" fmla="*/ 2237095 h 2237474"/>
              <a:gd name="connsiteX211" fmla="*/ 1370962 w 12192000"/>
              <a:gd name="connsiteY211" fmla="*/ 2237474 h 2237474"/>
              <a:gd name="connsiteX212" fmla="*/ 1356367 w 12192000"/>
              <a:gd name="connsiteY212" fmla="*/ 2235089 h 2237474"/>
              <a:gd name="connsiteX213" fmla="*/ 1324828 w 12192000"/>
              <a:gd name="connsiteY213" fmla="*/ 2231968 h 2237474"/>
              <a:gd name="connsiteX214" fmla="*/ 1297744 w 12192000"/>
              <a:gd name="connsiteY214" fmla="*/ 2235849 h 2237474"/>
              <a:gd name="connsiteX215" fmla="*/ 1286236 w 12192000"/>
              <a:gd name="connsiteY215" fmla="*/ 2233135 h 2237474"/>
              <a:gd name="connsiteX216" fmla="*/ 1283504 w 12192000"/>
              <a:gd name="connsiteY216" fmla="*/ 2233797 h 2237474"/>
              <a:gd name="connsiteX217" fmla="*/ 1279765 w 12192000"/>
              <a:gd name="connsiteY217" fmla="*/ 2229639 h 2237474"/>
              <a:gd name="connsiteX218" fmla="*/ 1195347 w 12192000"/>
              <a:gd name="connsiteY218" fmla="*/ 2212354 h 2237474"/>
              <a:gd name="connsiteX219" fmla="*/ 970251 w 12192000"/>
              <a:gd name="connsiteY219" fmla="*/ 2221029 h 2237474"/>
              <a:gd name="connsiteX220" fmla="*/ 812914 w 12192000"/>
              <a:gd name="connsiteY220" fmla="*/ 2202752 h 2237474"/>
              <a:gd name="connsiteX221" fmla="*/ 800195 w 12192000"/>
              <a:gd name="connsiteY221" fmla="*/ 2209407 h 2237474"/>
              <a:gd name="connsiteX222" fmla="*/ 784978 w 12192000"/>
              <a:gd name="connsiteY222" fmla="*/ 2212360 h 2237474"/>
              <a:gd name="connsiteX223" fmla="*/ 681987 w 12192000"/>
              <a:gd name="connsiteY223" fmla="*/ 2216757 h 2237474"/>
              <a:gd name="connsiteX224" fmla="*/ 669923 w 12192000"/>
              <a:gd name="connsiteY224" fmla="*/ 2211682 h 2237474"/>
              <a:gd name="connsiteX225" fmla="*/ 648680 w 12192000"/>
              <a:gd name="connsiteY225" fmla="*/ 2206229 h 2237474"/>
              <a:gd name="connsiteX226" fmla="*/ 597225 w 12192000"/>
              <a:gd name="connsiteY226" fmla="*/ 2180999 h 2237474"/>
              <a:gd name="connsiteX227" fmla="*/ 558449 w 12192000"/>
              <a:gd name="connsiteY227" fmla="*/ 2182346 h 2237474"/>
              <a:gd name="connsiteX228" fmla="*/ 550517 w 12192000"/>
              <a:gd name="connsiteY228" fmla="*/ 2182060 h 2237474"/>
              <a:gd name="connsiteX229" fmla="*/ 550309 w 12192000"/>
              <a:gd name="connsiteY229" fmla="*/ 2181825 h 2237474"/>
              <a:gd name="connsiteX230" fmla="*/ 541836 w 12192000"/>
              <a:gd name="connsiteY230" fmla="*/ 2181063 h 2237474"/>
              <a:gd name="connsiteX231" fmla="*/ 536057 w 12192000"/>
              <a:gd name="connsiteY231" fmla="*/ 2181537 h 2237474"/>
              <a:gd name="connsiteX232" fmla="*/ 520671 w 12192000"/>
              <a:gd name="connsiteY232" fmla="*/ 2180980 h 2237474"/>
              <a:gd name="connsiteX233" fmla="*/ 515024 w 12192000"/>
              <a:gd name="connsiteY233" fmla="*/ 2179258 h 2237474"/>
              <a:gd name="connsiteX234" fmla="*/ 512278 w 12192000"/>
              <a:gd name="connsiteY234" fmla="*/ 2176369 h 2237474"/>
              <a:gd name="connsiteX235" fmla="*/ 480419 w 12192000"/>
              <a:gd name="connsiteY235" fmla="*/ 2167807 h 2237474"/>
              <a:gd name="connsiteX236" fmla="*/ 413835 w 12192000"/>
              <a:gd name="connsiteY236" fmla="*/ 2156783 h 2237474"/>
              <a:gd name="connsiteX237" fmla="*/ 376513 w 12192000"/>
              <a:gd name="connsiteY237" fmla="*/ 2154014 h 2237474"/>
              <a:gd name="connsiteX238" fmla="*/ 273386 w 12192000"/>
              <a:gd name="connsiteY238" fmla="*/ 2142551 h 2237474"/>
              <a:gd name="connsiteX239" fmla="*/ 169207 w 12192000"/>
              <a:gd name="connsiteY239" fmla="*/ 2128100 h 2237474"/>
              <a:gd name="connsiteX240" fmla="*/ 93149 w 12192000"/>
              <a:gd name="connsiteY240" fmla="*/ 2105324 h 2237474"/>
              <a:gd name="connsiteX241" fmla="*/ 88109 w 12192000"/>
              <a:gd name="connsiteY241" fmla="*/ 2106704 h 2237474"/>
              <a:gd name="connsiteX242" fmla="*/ 80022 w 12192000"/>
              <a:gd name="connsiteY242" fmla="*/ 2107254 h 2237474"/>
              <a:gd name="connsiteX243" fmla="*/ 79717 w 12192000"/>
              <a:gd name="connsiteY243" fmla="*/ 2107046 h 2237474"/>
              <a:gd name="connsiteX244" fmla="*/ 72352 w 12192000"/>
              <a:gd name="connsiteY244" fmla="*/ 2107991 h 2237474"/>
              <a:gd name="connsiteX245" fmla="*/ 37645 w 12192000"/>
              <a:gd name="connsiteY245" fmla="*/ 2115401 h 2237474"/>
              <a:gd name="connsiteX246" fmla="*/ 4572 w 12192000"/>
              <a:gd name="connsiteY246" fmla="*/ 2111091 h 2237474"/>
              <a:gd name="connsiteX247" fmla="*/ 0 w 12192000"/>
              <a:gd name="connsiteY247" fmla="*/ 2110468 h 2237474"/>
              <a:gd name="connsiteX248" fmla="*/ 0 w 12192000"/>
              <a:gd name="connsiteY2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459810 w 12192000"/>
              <a:gd name="connsiteY143" fmla="*/ 1797886 h 2237474"/>
              <a:gd name="connsiteX144" fmla="*/ 4379064 w 12192000"/>
              <a:gd name="connsiteY144" fmla="*/ 1817177 h 2237474"/>
              <a:gd name="connsiteX145" fmla="*/ 4319209 w 12192000"/>
              <a:gd name="connsiteY145" fmla="*/ 1834833 h 2237474"/>
              <a:gd name="connsiteX146" fmla="*/ 4306907 w 12192000"/>
              <a:gd name="connsiteY146" fmla="*/ 1841641 h 2237474"/>
              <a:gd name="connsiteX147" fmla="*/ 4290981 w 12192000"/>
              <a:gd name="connsiteY147" fmla="*/ 1839677 h 2237474"/>
              <a:gd name="connsiteX148" fmla="*/ 4285792 w 12192000"/>
              <a:gd name="connsiteY148" fmla="*/ 1836231 h 2237474"/>
              <a:gd name="connsiteX149" fmla="*/ 4238372 w 12192000"/>
              <a:gd name="connsiteY149" fmla="*/ 1851480 h 2237474"/>
              <a:gd name="connsiteX150" fmla="*/ 4232517 w 12192000"/>
              <a:gd name="connsiteY150" fmla="*/ 1852567 h 2237474"/>
              <a:gd name="connsiteX151" fmla="*/ 4191732 w 12192000"/>
              <a:gd name="connsiteY151" fmla="*/ 1857328 h 2237474"/>
              <a:gd name="connsiteX152" fmla="*/ 4065532 w 12192000"/>
              <a:gd name="connsiteY152" fmla="*/ 1855477 h 2237474"/>
              <a:gd name="connsiteX153" fmla="*/ 4028460 w 12192000"/>
              <a:gd name="connsiteY153" fmla="*/ 1855137 h 2237474"/>
              <a:gd name="connsiteX154" fmla="*/ 4002267 w 12192000"/>
              <a:gd name="connsiteY154" fmla="*/ 1852352 h 2237474"/>
              <a:gd name="connsiteX155" fmla="*/ 3931396 w 12192000"/>
              <a:gd name="connsiteY155" fmla="*/ 1858915 h 2237474"/>
              <a:gd name="connsiteX156" fmla="*/ 3812162 w 12192000"/>
              <a:gd name="connsiteY156" fmla="*/ 1875501 h 2237474"/>
              <a:gd name="connsiteX157" fmla="*/ 3767672 w 12192000"/>
              <a:gd name="connsiteY157" fmla="*/ 1874600 h 2237474"/>
              <a:gd name="connsiteX158" fmla="*/ 3764741 w 12192000"/>
              <a:gd name="connsiteY158" fmla="*/ 1869433 h 2237474"/>
              <a:gd name="connsiteX159" fmla="*/ 3751332 w 12192000"/>
              <a:gd name="connsiteY159" fmla="*/ 1869854 h 2237474"/>
              <a:gd name="connsiteX160" fmla="*/ 3748155 w 12192000"/>
              <a:gd name="connsiteY160" fmla="*/ 1868903 h 2237474"/>
              <a:gd name="connsiteX161" fmla="*/ 3729530 w 12192000"/>
              <a:gd name="connsiteY161" fmla="*/ 1864513 h 2237474"/>
              <a:gd name="connsiteX162" fmla="*/ 3680177 w 12192000"/>
              <a:gd name="connsiteY162" fmla="*/ 1881552 h 2237474"/>
              <a:gd name="connsiteX163" fmla="*/ 3567259 w 12192000"/>
              <a:gd name="connsiteY163" fmla="*/ 1893482 h 2237474"/>
              <a:gd name="connsiteX164" fmla="*/ 3405770 w 12192000"/>
              <a:gd name="connsiteY164" fmla="*/ 1904591 h 2237474"/>
              <a:gd name="connsiteX165" fmla="*/ 3280097 w 12192000"/>
              <a:gd name="connsiteY165" fmla="*/ 1919610 h 2237474"/>
              <a:gd name="connsiteX166" fmla="*/ 3123424 w 12192000"/>
              <a:gd name="connsiteY166" fmla="*/ 1952930 h 2237474"/>
              <a:gd name="connsiteX167" fmla="*/ 3009910 w 12192000"/>
              <a:gd name="connsiteY167" fmla="*/ 1957866 h 2237474"/>
              <a:gd name="connsiteX168" fmla="*/ 2995934 w 12192000"/>
              <a:gd name="connsiteY168" fmla="*/ 1967085 h 2237474"/>
              <a:gd name="connsiteX169" fmla="*/ 2980071 w 12192000"/>
              <a:gd name="connsiteY169" fmla="*/ 1972988 h 2237474"/>
              <a:gd name="connsiteX170" fmla="*/ 2978094 w 12192000"/>
              <a:gd name="connsiteY170" fmla="*/ 1972369 h 2237474"/>
              <a:gd name="connsiteX171" fmla="*/ 2942858 w 12192000"/>
              <a:gd name="connsiteY171" fmla="*/ 1981367 h 2237474"/>
              <a:gd name="connsiteX172" fmla="*/ 2875436 w 12192000"/>
              <a:gd name="connsiteY172" fmla="*/ 1996977 h 2237474"/>
              <a:gd name="connsiteX173" fmla="*/ 2874892 w 12192000"/>
              <a:gd name="connsiteY173" fmla="*/ 1996085 h 2237474"/>
              <a:gd name="connsiteX174" fmla="*/ 2864145 w 12192000"/>
              <a:gd name="connsiteY174" fmla="*/ 1994061 h 2237474"/>
              <a:gd name="connsiteX175" fmla="*/ 2843662 w 12192000"/>
              <a:gd name="connsiteY175" fmla="*/ 1992498 h 2237474"/>
              <a:gd name="connsiteX176" fmla="*/ 2796128 w 12192000"/>
              <a:gd name="connsiteY176" fmla="*/ 1976403 h 2237474"/>
              <a:gd name="connsiteX177" fmla="*/ 2756784 w 12192000"/>
              <a:gd name="connsiteY177" fmla="*/ 1985116 h 2237474"/>
              <a:gd name="connsiteX178" fmla="*/ 2748833 w 12192000"/>
              <a:gd name="connsiteY178" fmla="*/ 1986323 h 2237474"/>
              <a:gd name="connsiteX179" fmla="*/ 2748661 w 12192000"/>
              <a:gd name="connsiteY179" fmla="*/ 1986122 h 2237474"/>
              <a:gd name="connsiteX180" fmla="*/ 2740251 w 12192000"/>
              <a:gd name="connsiteY180" fmla="*/ 1986946 h 2237474"/>
              <a:gd name="connsiteX181" fmla="*/ 2718916 w 12192000"/>
              <a:gd name="connsiteY181" fmla="*/ 1990867 h 2237474"/>
              <a:gd name="connsiteX182" fmla="*/ 2713522 w 12192000"/>
              <a:gd name="connsiteY182" fmla="*/ 1990173 h 2237474"/>
              <a:gd name="connsiteX183" fmla="*/ 2680597 w 12192000"/>
              <a:gd name="connsiteY183" fmla="*/ 1984996 h 2237474"/>
              <a:gd name="connsiteX184" fmla="*/ 2578178 w 12192000"/>
              <a:gd name="connsiteY184" fmla="*/ 1990531 h 2237474"/>
              <a:gd name="connsiteX185" fmla="*/ 2476147 w 12192000"/>
              <a:gd name="connsiteY185" fmla="*/ 1998305 h 2237474"/>
              <a:gd name="connsiteX186" fmla="*/ 2373568 w 12192000"/>
              <a:gd name="connsiteY186" fmla="*/ 2003219 h 2237474"/>
              <a:gd name="connsiteX187" fmla="*/ 2321399 w 12192000"/>
              <a:gd name="connsiteY187" fmla="*/ 1989467 h 2237474"/>
              <a:gd name="connsiteX188" fmla="*/ 2315525 w 12192000"/>
              <a:gd name="connsiteY188" fmla="*/ 1989708 h 2237474"/>
              <a:gd name="connsiteX189" fmla="*/ 2300792 w 12192000"/>
              <a:gd name="connsiteY189" fmla="*/ 1994290 h 2237474"/>
              <a:gd name="connsiteX190" fmla="*/ 2295469 w 12192000"/>
              <a:gd name="connsiteY190" fmla="*/ 1996659 h 2237474"/>
              <a:gd name="connsiteX191" fmla="*/ 2287219 w 12192000"/>
              <a:gd name="connsiteY191" fmla="*/ 1998750 h 2237474"/>
              <a:gd name="connsiteX192" fmla="*/ 2286948 w 12192000"/>
              <a:gd name="connsiteY192" fmla="*/ 1998596 h 2237474"/>
              <a:gd name="connsiteX193" fmla="*/ 2243069 w 12192000"/>
              <a:gd name="connsiteY193" fmla="*/ 2015111 h 2237474"/>
              <a:gd name="connsiteX194" fmla="*/ 2186609 w 12192000"/>
              <a:gd name="connsiteY194" fmla="*/ 2008263 h 2237474"/>
              <a:gd name="connsiteX195" fmla="*/ 2164831 w 12192000"/>
              <a:gd name="connsiteY195" fmla="*/ 2010143 h 2237474"/>
              <a:gd name="connsiteX196" fmla="*/ 2152836 w 12192000"/>
              <a:gd name="connsiteY196" fmla="*/ 2010048 h 2237474"/>
              <a:gd name="connsiteX197" fmla="*/ 2117102 w 12192000"/>
              <a:gd name="connsiteY197" fmla="*/ 2023004 h 2237474"/>
              <a:gd name="connsiteX198" fmla="*/ 2111935 w 12192000"/>
              <a:gd name="connsiteY198" fmla="*/ 2023163 h 2237474"/>
              <a:gd name="connsiteX199" fmla="*/ 2089991 w 12192000"/>
              <a:gd name="connsiteY199" fmla="*/ 2034193 h 2237474"/>
              <a:gd name="connsiteX200" fmla="*/ 2058061 w 12192000"/>
              <a:gd name="connsiteY200" fmla="*/ 2047942 h 2237474"/>
              <a:gd name="connsiteX201" fmla="*/ 2055737 w 12192000"/>
              <a:gd name="connsiteY201" fmla="*/ 2047704 h 2237474"/>
              <a:gd name="connsiteX202" fmla="*/ 2042244 w 12192000"/>
              <a:gd name="connsiteY202" fmla="*/ 2055560 h 2237474"/>
              <a:gd name="connsiteX203" fmla="*/ 1976224 w 12192000"/>
              <a:gd name="connsiteY203" fmla="*/ 2074257 h 2237474"/>
              <a:gd name="connsiteX204" fmla="*/ 1877728 w 12192000"/>
              <a:gd name="connsiteY204" fmla="*/ 2101004 h 2237474"/>
              <a:gd name="connsiteX205" fmla="*/ 1759056 w 12192000"/>
              <a:gd name="connsiteY205" fmla="*/ 2125608 h 2237474"/>
              <a:gd name="connsiteX206" fmla="*/ 1637948 w 12192000"/>
              <a:gd name="connsiteY206" fmla="*/ 2172597 h 2237474"/>
              <a:gd name="connsiteX207" fmla="*/ 1434549 w 12192000"/>
              <a:gd name="connsiteY207" fmla="*/ 2234522 h 2237474"/>
              <a:gd name="connsiteX208" fmla="*/ 1398481 w 12192000"/>
              <a:gd name="connsiteY208" fmla="*/ 2237074 h 2237474"/>
              <a:gd name="connsiteX209" fmla="*/ 1398407 w 12192000"/>
              <a:gd name="connsiteY209" fmla="*/ 2237095 h 2237474"/>
              <a:gd name="connsiteX210" fmla="*/ 1370962 w 12192000"/>
              <a:gd name="connsiteY210" fmla="*/ 2237474 h 2237474"/>
              <a:gd name="connsiteX211" fmla="*/ 1356367 w 12192000"/>
              <a:gd name="connsiteY211" fmla="*/ 2235089 h 2237474"/>
              <a:gd name="connsiteX212" fmla="*/ 1324828 w 12192000"/>
              <a:gd name="connsiteY212" fmla="*/ 2231968 h 2237474"/>
              <a:gd name="connsiteX213" fmla="*/ 1297744 w 12192000"/>
              <a:gd name="connsiteY213" fmla="*/ 2235849 h 2237474"/>
              <a:gd name="connsiteX214" fmla="*/ 1286236 w 12192000"/>
              <a:gd name="connsiteY214" fmla="*/ 2233135 h 2237474"/>
              <a:gd name="connsiteX215" fmla="*/ 1283504 w 12192000"/>
              <a:gd name="connsiteY215" fmla="*/ 2233797 h 2237474"/>
              <a:gd name="connsiteX216" fmla="*/ 1279765 w 12192000"/>
              <a:gd name="connsiteY216" fmla="*/ 2229639 h 2237474"/>
              <a:gd name="connsiteX217" fmla="*/ 1195347 w 12192000"/>
              <a:gd name="connsiteY217" fmla="*/ 2212354 h 2237474"/>
              <a:gd name="connsiteX218" fmla="*/ 970251 w 12192000"/>
              <a:gd name="connsiteY218" fmla="*/ 2221029 h 2237474"/>
              <a:gd name="connsiteX219" fmla="*/ 812914 w 12192000"/>
              <a:gd name="connsiteY219" fmla="*/ 2202752 h 2237474"/>
              <a:gd name="connsiteX220" fmla="*/ 800195 w 12192000"/>
              <a:gd name="connsiteY220" fmla="*/ 2209407 h 2237474"/>
              <a:gd name="connsiteX221" fmla="*/ 784978 w 12192000"/>
              <a:gd name="connsiteY221" fmla="*/ 2212360 h 2237474"/>
              <a:gd name="connsiteX222" fmla="*/ 681987 w 12192000"/>
              <a:gd name="connsiteY222" fmla="*/ 2216757 h 2237474"/>
              <a:gd name="connsiteX223" fmla="*/ 669923 w 12192000"/>
              <a:gd name="connsiteY223" fmla="*/ 2211682 h 2237474"/>
              <a:gd name="connsiteX224" fmla="*/ 648680 w 12192000"/>
              <a:gd name="connsiteY224" fmla="*/ 2206229 h 2237474"/>
              <a:gd name="connsiteX225" fmla="*/ 597225 w 12192000"/>
              <a:gd name="connsiteY225" fmla="*/ 2180999 h 2237474"/>
              <a:gd name="connsiteX226" fmla="*/ 558449 w 12192000"/>
              <a:gd name="connsiteY226" fmla="*/ 2182346 h 2237474"/>
              <a:gd name="connsiteX227" fmla="*/ 550517 w 12192000"/>
              <a:gd name="connsiteY227" fmla="*/ 2182060 h 2237474"/>
              <a:gd name="connsiteX228" fmla="*/ 550309 w 12192000"/>
              <a:gd name="connsiteY228" fmla="*/ 2181825 h 2237474"/>
              <a:gd name="connsiteX229" fmla="*/ 541836 w 12192000"/>
              <a:gd name="connsiteY229" fmla="*/ 2181063 h 2237474"/>
              <a:gd name="connsiteX230" fmla="*/ 536057 w 12192000"/>
              <a:gd name="connsiteY230" fmla="*/ 2181537 h 2237474"/>
              <a:gd name="connsiteX231" fmla="*/ 520671 w 12192000"/>
              <a:gd name="connsiteY231" fmla="*/ 2180980 h 2237474"/>
              <a:gd name="connsiteX232" fmla="*/ 515024 w 12192000"/>
              <a:gd name="connsiteY232" fmla="*/ 2179258 h 2237474"/>
              <a:gd name="connsiteX233" fmla="*/ 512278 w 12192000"/>
              <a:gd name="connsiteY233" fmla="*/ 2176369 h 2237474"/>
              <a:gd name="connsiteX234" fmla="*/ 480419 w 12192000"/>
              <a:gd name="connsiteY234" fmla="*/ 2167807 h 2237474"/>
              <a:gd name="connsiteX235" fmla="*/ 413835 w 12192000"/>
              <a:gd name="connsiteY235" fmla="*/ 2156783 h 2237474"/>
              <a:gd name="connsiteX236" fmla="*/ 376513 w 12192000"/>
              <a:gd name="connsiteY236" fmla="*/ 2154014 h 2237474"/>
              <a:gd name="connsiteX237" fmla="*/ 273386 w 12192000"/>
              <a:gd name="connsiteY237" fmla="*/ 2142551 h 2237474"/>
              <a:gd name="connsiteX238" fmla="*/ 169207 w 12192000"/>
              <a:gd name="connsiteY238" fmla="*/ 2128100 h 2237474"/>
              <a:gd name="connsiteX239" fmla="*/ 93149 w 12192000"/>
              <a:gd name="connsiteY239" fmla="*/ 2105324 h 2237474"/>
              <a:gd name="connsiteX240" fmla="*/ 88109 w 12192000"/>
              <a:gd name="connsiteY240" fmla="*/ 2106704 h 2237474"/>
              <a:gd name="connsiteX241" fmla="*/ 80022 w 12192000"/>
              <a:gd name="connsiteY241" fmla="*/ 2107254 h 2237474"/>
              <a:gd name="connsiteX242" fmla="*/ 79717 w 12192000"/>
              <a:gd name="connsiteY242" fmla="*/ 2107046 h 2237474"/>
              <a:gd name="connsiteX243" fmla="*/ 72352 w 12192000"/>
              <a:gd name="connsiteY243" fmla="*/ 2107991 h 2237474"/>
              <a:gd name="connsiteX244" fmla="*/ 37645 w 12192000"/>
              <a:gd name="connsiteY244" fmla="*/ 2115401 h 2237474"/>
              <a:gd name="connsiteX245" fmla="*/ 4572 w 12192000"/>
              <a:gd name="connsiteY245" fmla="*/ 2111091 h 2237474"/>
              <a:gd name="connsiteX246" fmla="*/ 0 w 12192000"/>
              <a:gd name="connsiteY246" fmla="*/ 2110468 h 2237474"/>
              <a:gd name="connsiteX247" fmla="*/ 0 w 12192000"/>
              <a:gd name="connsiteY2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53307 w 12192000"/>
              <a:gd name="connsiteY117" fmla="*/ 1815450 h 2237474"/>
              <a:gd name="connsiteX118" fmla="*/ 5364192 w 12192000"/>
              <a:gd name="connsiteY118" fmla="*/ 1826074 h 2237474"/>
              <a:gd name="connsiteX119" fmla="*/ 5350380 w 12192000"/>
              <a:gd name="connsiteY119" fmla="*/ 1830891 h 2237474"/>
              <a:gd name="connsiteX120" fmla="*/ 5259633 w 12192000"/>
              <a:gd name="connsiteY120" fmla="*/ 1837160 h 2237474"/>
              <a:gd name="connsiteX121" fmla="*/ 5197513 w 12192000"/>
              <a:gd name="connsiteY121" fmla="*/ 1844718 h 2237474"/>
              <a:gd name="connsiteX122" fmla="*/ 5184170 w 12192000"/>
              <a:gd name="connsiteY122" fmla="*/ 1849402 h 2237474"/>
              <a:gd name="connsiteX123" fmla="*/ 5168852 w 12192000"/>
              <a:gd name="connsiteY123" fmla="*/ 1844846 h 2237474"/>
              <a:gd name="connsiteX124" fmla="*/ 5164370 w 12192000"/>
              <a:gd name="connsiteY124" fmla="*/ 1840597 h 2237474"/>
              <a:gd name="connsiteX125" fmla="*/ 5114927 w 12192000"/>
              <a:gd name="connsiteY125" fmla="*/ 1847827 h 2237474"/>
              <a:gd name="connsiteX126" fmla="*/ 5108970 w 12192000"/>
              <a:gd name="connsiteY126" fmla="*/ 1847935 h 2237474"/>
              <a:gd name="connsiteX127" fmla="*/ 5067961 w 12192000"/>
              <a:gd name="connsiteY127" fmla="*/ 1845917 h 2237474"/>
              <a:gd name="connsiteX128" fmla="*/ 5007075 w 12192000"/>
              <a:gd name="connsiteY128" fmla="*/ 1838626 h 2237474"/>
              <a:gd name="connsiteX129" fmla="*/ 4944087 w 12192000"/>
              <a:gd name="connsiteY129" fmla="*/ 1823332 h 2237474"/>
              <a:gd name="connsiteX130" fmla="*/ 4907662 w 12192000"/>
              <a:gd name="connsiteY130" fmla="*/ 1816900 h 2237474"/>
              <a:gd name="connsiteX131" fmla="*/ 4882386 w 12192000"/>
              <a:gd name="connsiteY131" fmla="*/ 1809844 h 2237474"/>
              <a:gd name="connsiteX132" fmla="*/ 4811440 w 12192000"/>
              <a:gd name="connsiteY132" fmla="*/ 1804655 h 2237474"/>
              <a:gd name="connsiteX133" fmla="*/ 4691075 w 12192000"/>
              <a:gd name="connsiteY133" fmla="*/ 1801389 h 2237474"/>
              <a:gd name="connsiteX134" fmla="*/ 4647449 w 12192000"/>
              <a:gd name="connsiteY134" fmla="*/ 1793181 h 2237474"/>
              <a:gd name="connsiteX135" fmla="*/ 4645504 w 12192000"/>
              <a:gd name="connsiteY135" fmla="*/ 1787606 h 2237474"/>
              <a:gd name="connsiteX136" fmla="*/ 4632229 w 12192000"/>
              <a:gd name="connsiteY136" fmla="*/ 1785815 h 2237474"/>
              <a:gd name="connsiteX137" fmla="*/ 4629273 w 12192000"/>
              <a:gd name="connsiteY137" fmla="*/ 1784355 h 2237474"/>
              <a:gd name="connsiteX138" fmla="*/ 4611738 w 12192000"/>
              <a:gd name="connsiteY138" fmla="*/ 1776964 h 2237474"/>
              <a:gd name="connsiteX139" fmla="*/ 4560070 w 12192000"/>
              <a:gd name="connsiteY139" fmla="*/ 1785640 h 2237474"/>
              <a:gd name="connsiteX140" fmla="*/ 4536503 w 12192000"/>
              <a:gd name="connsiteY140" fmla="*/ 1785334 h 2237474"/>
              <a:gd name="connsiteX141" fmla="*/ 4513724 w 12192000"/>
              <a:gd name="connsiteY141" fmla="*/ 1791996 h 2237474"/>
              <a:gd name="connsiteX142" fmla="*/ 4459810 w 12192000"/>
              <a:gd name="connsiteY142" fmla="*/ 1797886 h 2237474"/>
              <a:gd name="connsiteX143" fmla="*/ 4379064 w 12192000"/>
              <a:gd name="connsiteY143" fmla="*/ 1817177 h 2237474"/>
              <a:gd name="connsiteX144" fmla="*/ 4319209 w 12192000"/>
              <a:gd name="connsiteY144" fmla="*/ 1834833 h 2237474"/>
              <a:gd name="connsiteX145" fmla="*/ 4306907 w 12192000"/>
              <a:gd name="connsiteY145" fmla="*/ 1841641 h 2237474"/>
              <a:gd name="connsiteX146" fmla="*/ 4290981 w 12192000"/>
              <a:gd name="connsiteY146" fmla="*/ 1839677 h 2237474"/>
              <a:gd name="connsiteX147" fmla="*/ 4285792 w 12192000"/>
              <a:gd name="connsiteY147" fmla="*/ 1836231 h 2237474"/>
              <a:gd name="connsiteX148" fmla="*/ 4238372 w 12192000"/>
              <a:gd name="connsiteY148" fmla="*/ 1851480 h 2237474"/>
              <a:gd name="connsiteX149" fmla="*/ 4232517 w 12192000"/>
              <a:gd name="connsiteY149" fmla="*/ 1852567 h 2237474"/>
              <a:gd name="connsiteX150" fmla="*/ 4191732 w 12192000"/>
              <a:gd name="connsiteY150" fmla="*/ 1857328 h 2237474"/>
              <a:gd name="connsiteX151" fmla="*/ 4065532 w 12192000"/>
              <a:gd name="connsiteY151" fmla="*/ 1855477 h 2237474"/>
              <a:gd name="connsiteX152" fmla="*/ 4028460 w 12192000"/>
              <a:gd name="connsiteY152" fmla="*/ 1855137 h 2237474"/>
              <a:gd name="connsiteX153" fmla="*/ 4002267 w 12192000"/>
              <a:gd name="connsiteY153" fmla="*/ 1852352 h 2237474"/>
              <a:gd name="connsiteX154" fmla="*/ 3931396 w 12192000"/>
              <a:gd name="connsiteY154" fmla="*/ 1858915 h 2237474"/>
              <a:gd name="connsiteX155" fmla="*/ 3812162 w 12192000"/>
              <a:gd name="connsiteY155" fmla="*/ 1875501 h 2237474"/>
              <a:gd name="connsiteX156" fmla="*/ 3767672 w 12192000"/>
              <a:gd name="connsiteY156" fmla="*/ 1874600 h 2237474"/>
              <a:gd name="connsiteX157" fmla="*/ 3764741 w 12192000"/>
              <a:gd name="connsiteY157" fmla="*/ 1869433 h 2237474"/>
              <a:gd name="connsiteX158" fmla="*/ 3751332 w 12192000"/>
              <a:gd name="connsiteY158" fmla="*/ 1869854 h 2237474"/>
              <a:gd name="connsiteX159" fmla="*/ 3748155 w 12192000"/>
              <a:gd name="connsiteY159" fmla="*/ 1868903 h 2237474"/>
              <a:gd name="connsiteX160" fmla="*/ 3729530 w 12192000"/>
              <a:gd name="connsiteY160" fmla="*/ 1864513 h 2237474"/>
              <a:gd name="connsiteX161" fmla="*/ 3680177 w 12192000"/>
              <a:gd name="connsiteY161" fmla="*/ 1881552 h 2237474"/>
              <a:gd name="connsiteX162" fmla="*/ 3567259 w 12192000"/>
              <a:gd name="connsiteY162" fmla="*/ 1893482 h 2237474"/>
              <a:gd name="connsiteX163" fmla="*/ 3405770 w 12192000"/>
              <a:gd name="connsiteY163" fmla="*/ 1904591 h 2237474"/>
              <a:gd name="connsiteX164" fmla="*/ 3280097 w 12192000"/>
              <a:gd name="connsiteY164" fmla="*/ 1919610 h 2237474"/>
              <a:gd name="connsiteX165" fmla="*/ 3123424 w 12192000"/>
              <a:gd name="connsiteY165" fmla="*/ 1952930 h 2237474"/>
              <a:gd name="connsiteX166" fmla="*/ 3009910 w 12192000"/>
              <a:gd name="connsiteY166" fmla="*/ 1957866 h 2237474"/>
              <a:gd name="connsiteX167" fmla="*/ 2995934 w 12192000"/>
              <a:gd name="connsiteY167" fmla="*/ 1967085 h 2237474"/>
              <a:gd name="connsiteX168" fmla="*/ 2980071 w 12192000"/>
              <a:gd name="connsiteY168" fmla="*/ 1972988 h 2237474"/>
              <a:gd name="connsiteX169" fmla="*/ 2978094 w 12192000"/>
              <a:gd name="connsiteY169" fmla="*/ 1972369 h 2237474"/>
              <a:gd name="connsiteX170" fmla="*/ 2942858 w 12192000"/>
              <a:gd name="connsiteY170" fmla="*/ 1981367 h 2237474"/>
              <a:gd name="connsiteX171" fmla="*/ 2875436 w 12192000"/>
              <a:gd name="connsiteY171" fmla="*/ 1996977 h 2237474"/>
              <a:gd name="connsiteX172" fmla="*/ 2874892 w 12192000"/>
              <a:gd name="connsiteY172" fmla="*/ 1996085 h 2237474"/>
              <a:gd name="connsiteX173" fmla="*/ 2864145 w 12192000"/>
              <a:gd name="connsiteY173" fmla="*/ 1994061 h 2237474"/>
              <a:gd name="connsiteX174" fmla="*/ 2843662 w 12192000"/>
              <a:gd name="connsiteY174" fmla="*/ 1992498 h 2237474"/>
              <a:gd name="connsiteX175" fmla="*/ 2796128 w 12192000"/>
              <a:gd name="connsiteY175" fmla="*/ 1976403 h 2237474"/>
              <a:gd name="connsiteX176" fmla="*/ 2756784 w 12192000"/>
              <a:gd name="connsiteY176" fmla="*/ 1985116 h 2237474"/>
              <a:gd name="connsiteX177" fmla="*/ 2748833 w 12192000"/>
              <a:gd name="connsiteY177" fmla="*/ 1986323 h 2237474"/>
              <a:gd name="connsiteX178" fmla="*/ 2748661 w 12192000"/>
              <a:gd name="connsiteY178" fmla="*/ 1986122 h 2237474"/>
              <a:gd name="connsiteX179" fmla="*/ 2740251 w 12192000"/>
              <a:gd name="connsiteY179" fmla="*/ 1986946 h 2237474"/>
              <a:gd name="connsiteX180" fmla="*/ 2718916 w 12192000"/>
              <a:gd name="connsiteY180" fmla="*/ 1990867 h 2237474"/>
              <a:gd name="connsiteX181" fmla="*/ 2713522 w 12192000"/>
              <a:gd name="connsiteY181" fmla="*/ 1990173 h 2237474"/>
              <a:gd name="connsiteX182" fmla="*/ 2680597 w 12192000"/>
              <a:gd name="connsiteY182" fmla="*/ 1984996 h 2237474"/>
              <a:gd name="connsiteX183" fmla="*/ 2578178 w 12192000"/>
              <a:gd name="connsiteY183" fmla="*/ 1990531 h 2237474"/>
              <a:gd name="connsiteX184" fmla="*/ 2476147 w 12192000"/>
              <a:gd name="connsiteY184" fmla="*/ 1998305 h 2237474"/>
              <a:gd name="connsiteX185" fmla="*/ 2373568 w 12192000"/>
              <a:gd name="connsiteY185" fmla="*/ 2003219 h 2237474"/>
              <a:gd name="connsiteX186" fmla="*/ 2321399 w 12192000"/>
              <a:gd name="connsiteY186" fmla="*/ 1989467 h 2237474"/>
              <a:gd name="connsiteX187" fmla="*/ 2315525 w 12192000"/>
              <a:gd name="connsiteY187" fmla="*/ 1989708 h 2237474"/>
              <a:gd name="connsiteX188" fmla="*/ 2300792 w 12192000"/>
              <a:gd name="connsiteY188" fmla="*/ 1994290 h 2237474"/>
              <a:gd name="connsiteX189" fmla="*/ 2295469 w 12192000"/>
              <a:gd name="connsiteY189" fmla="*/ 1996659 h 2237474"/>
              <a:gd name="connsiteX190" fmla="*/ 2287219 w 12192000"/>
              <a:gd name="connsiteY190" fmla="*/ 1998750 h 2237474"/>
              <a:gd name="connsiteX191" fmla="*/ 2286948 w 12192000"/>
              <a:gd name="connsiteY191" fmla="*/ 1998596 h 2237474"/>
              <a:gd name="connsiteX192" fmla="*/ 2243069 w 12192000"/>
              <a:gd name="connsiteY192" fmla="*/ 2015111 h 2237474"/>
              <a:gd name="connsiteX193" fmla="*/ 2186609 w 12192000"/>
              <a:gd name="connsiteY193" fmla="*/ 2008263 h 2237474"/>
              <a:gd name="connsiteX194" fmla="*/ 2164831 w 12192000"/>
              <a:gd name="connsiteY194" fmla="*/ 2010143 h 2237474"/>
              <a:gd name="connsiteX195" fmla="*/ 2152836 w 12192000"/>
              <a:gd name="connsiteY195" fmla="*/ 2010048 h 2237474"/>
              <a:gd name="connsiteX196" fmla="*/ 2117102 w 12192000"/>
              <a:gd name="connsiteY196" fmla="*/ 2023004 h 2237474"/>
              <a:gd name="connsiteX197" fmla="*/ 2111935 w 12192000"/>
              <a:gd name="connsiteY197" fmla="*/ 2023163 h 2237474"/>
              <a:gd name="connsiteX198" fmla="*/ 2089991 w 12192000"/>
              <a:gd name="connsiteY198" fmla="*/ 2034193 h 2237474"/>
              <a:gd name="connsiteX199" fmla="*/ 2058061 w 12192000"/>
              <a:gd name="connsiteY199" fmla="*/ 2047942 h 2237474"/>
              <a:gd name="connsiteX200" fmla="*/ 2055737 w 12192000"/>
              <a:gd name="connsiteY200" fmla="*/ 2047704 h 2237474"/>
              <a:gd name="connsiteX201" fmla="*/ 2042244 w 12192000"/>
              <a:gd name="connsiteY201" fmla="*/ 2055560 h 2237474"/>
              <a:gd name="connsiteX202" fmla="*/ 1976224 w 12192000"/>
              <a:gd name="connsiteY202" fmla="*/ 2074257 h 2237474"/>
              <a:gd name="connsiteX203" fmla="*/ 1877728 w 12192000"/>
              <a:gd name="connsiteY203" fmla="*/ 2101004 h 2237474"/>
              <a:gd name="connsiteX204" fmla="*/ 1759056 w 12192000"/>
              <a:gd name="connsiteY204" fmla="*/ 2125608 h 2237474"/>
              <a:gd name="connsiteX205" fmla="*/ 1637948 w 12192000"/>
              <a:gd name="connsiteY205" fmla="*/ 2172597 h 2237474"/>
              <a:gd name="connsiteX206" fmla="*/ 1434549 w 12192000"/>
              <a:gd name="connsiteY206" fmla="*/ 2234522 h 2237474"/>
              <a:gd name="connsiteX207" fmla="*/ 1398481 w 12192000"/>
              <a:gd name="connsiteY207" fmla="*/ 2237074 h 2237474"/>
              <a:gd name="connsiteX208" fmla="*/ 1398407 w 12192000"/>
              <a:gd name="connsiteY208" fmla="*/ 2237095 h 2237474"/>
              <a:gd name="connsiteX209" fmla="*/ 1370962 w 12192000"/>
              <a:gd name="connsiteY209" fmla="*/ 2237474 h 2237474"/>
              <a:gd name="connsiteX210" fmla="*/ 1356367 w 12192000"/>
              <a:gd name="connsiteY210" fmla="*/ 2235089 h 2237474"/>
              <a:gd name="connsiteX211" fmla="*/ 1324828 w 12192000"/>
              <a:gd name="connsiteY211" fmla="*/ 2231968 h 2237474"/>
              <a:gd name="connsiteX212" fmla="*/ 1297744 w 12192000"/>
              <a:gd name="connsiteY212" fmla="*/ 2235849 h 2237474"/>
              <a:gd name="connsiteX213" fmla="*/ 1286236 w 12192000"/>
              <a:gd name="connsiteY213" fmla="*/ 2233135 h 2237474"/>
              <a:gd name="connsiteX214" fmla="*/ 1283504 w 12192000"/>
              <a:gd name="connsiteY214" fmla="*/ 2233797 h 2237474"/>
              <a:gd name="connsiteX215" fmla="*/ 1279765 w 12192000"/>
              <a:gd name="connsiteY215" fmla="*/ 2229639 h 2237474"/>
              <a:gd name="connsiteX216" fmla="*/ 1195347 w 12192000"/>
              <a:gd name="connsiteY216" fmla="*/ 2212354 h 2237474"/>
              <a:gd name="connsiteX217" fmla="*/ 970251 w 12192000"/>
              <a:gd name="connsiteY217" fmla="*/ 2221029 h 2237474"/>
              <a:gd name="connsiteX218" fmla="*/ 812914 w 12192000"/>
              <a:gd name="connsiteY218" fmla="*/ 2202752 h 2237474"/>
              <a:gd name="connsiteX219" fmla="*/ 800195 w 12192000"/>
              <a:gd name="connsiteY219" fmla="*/ 2209407 h 2237474"/>
              <a:gd name="connsiteX220" fmla="*/ 784978 w 12192000"/>
              <a:gd name="connsiteY220" fmla="*/ 2212360 h 2237474"/>
              <a:gd name="connsiteX221" fmla="*/ 681987 w 12192000"/>
              <a:gd name="connsiteY221" fmla="*/ 2216757 h 2237474"/>
              <a:gd name="connsiteX222" fmla="*/ 669923 w 12192000"/>
              <a:gd name="connsiteY222" fmla="*/ 2211682 h 2237474"/>
              <a:gd name="connsiteX223" fmla="*/ 648680 w 12192000"/>
              <a:gd name="connsiteY223" fmla="*/ 2206229 h 2237474"/>
              <a:gd name="connsiteX224" fmla="*/ 597225 w 12192000"/>
              <a:gd name="connsiteY224" fmla="*/ 2180999 h 2237474"/>
              <a:gd name="connsiteX225" fmla="*/ 558449 w 12192000"/>
              <a:gd name="connsiteY225" fmla="*/ 2182346 h 2237474"/>
              <a:gd name="connsiteX226" fmla="*/ 550517 w 12192000"/>
              <a:gd name="connsiteY226" fmla="*/ 2182060 h 2237474"/>
              <a:gd name="connsiteX227" fmla="*/ 550309 w 12192000"/>
              <a:gd name="connsiteY227" fmla="*/ 2181825 h 2237474"/>
              <a:gd name="connsiteX228" fmla="*/ 541836 w 12192000"/>
              <a:gd name="connsiteY228" fmla="*/ 2181063 h 2237474"/>
              <a:gd name="connsiteX229" fmla="*/ 536057 w 12192000"/>
              <a:gd name="connsiteY229" fmla="*/ 2181537 h 2237474"/>
              <a:gd name="connsiteX230" fmla="*/ 520671 w 12192000"/>
              <a:gd name="connsiteY230" fmla="*/ 2180980 h 2237474"/>
              <a:gd name="connsiteX231" fmla="*/ 515024 w 12192000"/>
              <a:gd name="connsiteY231" fmla="*/ 2179258 h 2237474"/>
              <a:gd name="connsiteX232" fmla="*/ 512278 w 12192000"/>
              <a:gd name="connsiteY232" fmla="*/ 2176369 h 2237474"/>
              <a:gd name="connsiteX233" fmla="*/ 480419 w 12192000"/>
              <a:gd name="connsiteY233" fmla="*/ 2167807 h 2237474"/>
              <a:gd name="connsiteX234" fmla="*/ 413835 w 12192000"/>
              <a:gd name="connsiteY234" fmla="*/ 2156783 h 2237474"/>
              <a:gd name="connsiteX235" fmla="*/ 376513 w 12192000"/>
              <a:gd name="connsiteY235" fmla="*/ 2154014 h 2237474"/>
              <a:gd name="connsiteX236" fmla="*/ 273386 w 12192000"/>
              <a:gd name="connsiteY236" fmla="*/ 2142551 h 2237474"/>
              <a:gd name="connsiteX237" fmla="*/ 169207 w 12192000"/>
              <a:gd name="connsiteY237" fmla="*/ 2128100 h 2237474"/>
              <a:gd name="connsiteX238" fmla="*/ 93149 w 12192000"/>
              <a:gd name="connsiteY238" fmla="*/ 2105324 h 2237474"/>
              <a:gd name="connsiteX239" fmla="*/ 88109 w 12192000"/>
              <a:gd name="connsiteY239" fmla="*/ 2106704 h 2237474"/>
              <a:gd name="connsiteX240" fmla="*/ 80022 w 12192000"/>
              <a:gd name="connsiteY240" fmla="*/ 2107254 h 2237474"/>
              <a:gd name="connsiteX241" fmla="*/ 79717 w 12192000"/>
              <a:gd name="connsiteY241" fmla="*/ 2107046 h 2237474"/>
              <a:gd name="connsiteX242" fmla="*/ 72352 w 12192000"/>
              <a:gd name="connsiteY242" fmla="*/ 2107991 h 2237474"/>
              <a:gd name="connsiteX243" fmla="*/ 37645 w 12192000"/>
              <a:gd name="connsiteY243" fmla="*/ 2115401 h 2237474"/>
              <a:gd name="connsiteX244" fmla="*/ 4572 w 12192000"/>
              <a:gd name="connsiteY244" fmla="*/ 2111091 h 2237474"/>
              <a:gd name="connsiteX245" fmla="*/ 0 w 12192000"/>
              <a:gd name="connsiteY245" fmla="*/ 2110468 h 2237474"/>
              <a:gd name="connsiteX246" fmla="*/ 0 w 12192000"/>
              <a:gd name="connsiteY2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29273 w 12192000"/>
              <a:gd name="connsiteY136" fmla="*/ 1784355 h 2237474"/>
              <a:gd name="connsiteX137" fmla="*/ 4611738 w 12192000"/>
              <a:gd name="connsiteY137" fmla="*/ 1776964 h 2237474"/>
              <a:gd name="connsiteX138" fmla="*/ 4560070 w 12192000"/>
              <a:gd name="connsiteY138" fmla="*/ 1785640 h 2237474"/>
              <a:gd name="connsiteX139" fmla="*/ 4536503 w 12192000"/>
              <a:gd name="connsiteY139" fmla="*/ 1785334 h 2237474"/>
              <a:gd name="connsiteX140" fmla="*/ 4513724 w 12192000"/>
              <a:gd name="connsiteY140" fmla="*/ 1791996 h 2237474"/>
              <a:gd name="connsiteX141" fmla="*/ 4459810 w 12192000"/>
              <a:gd name="connsiteY141" fmla="*/ 1797886 h 2237474"/>
              <a:gd name="connsiteX142" fmla="*/ 4379064 w 12192000"/>
              <a:gd name="connsiteY142" fmla="*/ 1817177 h 2237474"/>
              <a:gd name="connsiteX143" fmla="*/ 4319209 w 12192000"/>
              <a:gd name="connsiteY143" fmla="*/ 1834833 h 2237474"/>
              <a:gd name="connsiteX144" fmla="*/ 4306907 w 12192000"/>
              <a:gd name="connsiteY144" fmla="*/ 1841641 h 2237474"/>
              <a:gd name="connsiteX145" fmla="*/ 4290981 w 12192000"/>
              <a:gd name="connsiteY145" fmla="*/ 1839677 h 2237474"/>
              <a:gd name="connsiteX146" fmla="*/ 4285792 w 12192000"/>
              <a:gd name="connsiteY146" fmla="*/ 1836231 h 2237474"/>
              <a:gd name="connsiteX147" fmla="*/ 4238372 w 12192000"/>
              <a:gd name="connsiteY147" fmla="*/ 1851480 h 2237474"/>
              <a:gd name="connsiteX148" fmla="*/ 4232517 w 12192000"/>
              <a:gd name="connsiteY148" fmla="*/ 1852567 h 2237474"/>
              <a:gd name="connsiteX149" fmla="*/ 4191732 w 12192000"/>
              <a:gd name="connsiteY149" fmla="*/ 1857328 h 2237474"/>
              <a:gd name="connsiteX150" fmla="*/ 4065532 w 12192000"/>
              <a:gd name="connsiteY150" fmla="*/ 1855477 h 2237474"/>
              <a:gd name="connsiteX151" fmla="*/ 4028460 w 12192000"/>
              <a:gd name="connsiteY151" fmla="*/ 1855137 h 2237474"/>
              <a:gd name="connsiteX152" fmla="*/ 4002267 w 12192000"/>
              <a:gd name="connsiteY152" fmla="*/ 1852352 h 2237474"/>
              <a:gd name="connsiteX153" fmla="*/ 3931396 w 12192000"/>
              <a:gd name="connsiteY153" fmla="*/ 1858915 h 2237474"/>
              <a:gd name="connsiteX154" fmla="*/ 3812162 w 12192000"/>
              <a:gd name="connsiteY154" fmla="*/ 1875501 h 2237474"/>
              <a:gd name="connsiteX155" fmla="*/ 3767672 w 12192000"/>
              <a:gd name="connsiteY155" fmla="*/ 1874600 h 2237474"/>
              <a:gd name="connsiteX156" fmla="*/ 3764741 w 12192000"/>
              <a:gd name="connsiteY156" fmla="*/ 1869433 h 2237474"/>
              <a:gd name="connsiteX157" fmla="*/ 3751332 w 12192000"/>
              <a:gd name="connsiteY157" fmla="*/ 1869854 h 2237474"/>
              <a:gd name="connsiteX158" fmla="*/ 3748155 w 12192000"/>
              <a:gd name="connsiteY158" fmla="*/ 1868903 h 2237474"/>
              <a:gd name="connsiteX159" fmla="*/ 3729530 w 12192000"/>
              <a:gd name="connsiteY159" fmla="*/ 1864513 h 2237474"/>
              <a:gd name="connsiteX160" fmla="*/ 3680177 w 12192000"/>
              <a:gd name="connsiteY160" fmla="*/ 1881552 h 2237474"/>
              <a:gd name="connsiteX161" fmla="*/ 3567259 w 12192000"/>
              <a:gd name="connsiteY161" fmla="*/ 1893482 h 2237474"/>
              <a:gd name="connsiteX162" fmla="*/ 3405770 w 12192000"/>
              <a:gd name="connsiteY162" fmla="*/ 1904591 h 2237474"/>
              <a:gd name="connsiteX163" fmla="*/ 3280097 w 12192000"/>
              <a:gd name="connsiteY163" fmla="*/ 1919610 h 2237474"/>
              <a:gd name="connsiteX164" fmla="*/ 3123424 w 12192000"/>
              <a:gd name="connsiteY164" fmla="*/ 1952930 h 2237474"/>
              <a:gd name="connsiteX165" fmla="*/ 3009910 w 12192000"/>
              <a:gd name="connsiteY165" fmla="*/ 1957866 h 2237474"/>
              <a:gd name="connsiteX166" fmla="*/ 2995934 w 12192000"/>
              <a:gd name="connsiteY166" fmla="*/ 1967085 h 2237474"/>
              <a:gd name="connsiteX167" fmla="*/ 2980071 w 12192000"/>
              <a:gd name="connsiteY167" fmla="*/ 1972988 h 2237474"/>
              <a:gd name="connsiteX168" fmla="*/ 2978094 w 12192000"/>
              <a:gd name="connsiteY168" fmla="*/ 1972369 h 2237474"/>
              <a:gd name="connsiteX169" fmla="*/ 2942858 w 12192000"/>
              <a:gd name="connsiteY169" fmla="*/ 1981367 h 2237474"/>
              <a:gd name="connsiteX170" fmla="*/ 2875436 w 12192000"/>
              <a:gd name="connsiteY170" fmla="*/ 1996977 h 2237474"/>
              <a:gd name="connsiteX171" fmla="*/ 2874892 w 12192000"/>
              <a:gd name="connsiteY171" fmla="*/ 1996085 h 2237474"/>
              <a:gd name="connsiteX172" fmla="*/ 2864145 w 12192000"/>
              <a:gd name="connsiteY172" fmla="*/ 1994061 h 2237474"/>
              <a:gd name="connsiteX173" fmla="*/ 2843662 w 12192000"/>
              <a:gd name="connsiteY173" fmla="*/ 1992498 h 2237474"/>
              <a:gd name="connsiteX174" fmla="*/ 2796128 w 12192000"/>
              <a:gd name="connsiteY174" fmla="*/ 1976403 h 2237474"/>
              <a:gd name="connsiteX175" fmla="*/ 2756784 w 12192000"/>
              <a:gd name="connsiteY175" fmla="*/ 1985116 h 2237474"/>
              <a:gd name="connsiteX176" fmla="*/ 2748833 w 12192000"/>
              <a:gd name="connsiteY176" fmla="*/ 1986323 h 2237474"/>
              <a:gd name="connsiteX177" fmla="*/ 2748661 w 12192000"/>
              <a:gd name="connsiteY177" fmla="*/ 1986122 h 2237474"/>
              <a:gd name="connsiteX178" fmla="*/ 2740251 w 12192000"/>
              <a:gd name="connsiteY178" fmla="*/ 1986946 h 2237474"/>
              <a:gd name="connsiteX179" fmla="*/ 2718916 w 12192000"/>
              <a:gd name="connsiteY179" fmla="*/ 1990867 h 2237474"/>
              <a:gd name="connsiteX180" fmla="*/ 2713522 w 12192000"/>
              <a:gd name="connsiteY180" fmla="*/ 1990173 h 2237474"/>
              <a:gd name="connsiteX181" fmla="*/ 2680597 w 12192000"/>
              <a:gd name="connsiteY181" fmla="*/ 1984996 h 2237474"/>
              <a:gd name="connsiteX182" fmla="*/ 2578178 w 12192000"/>
              <a:gd name="connsiteY182" fmla="*/ 1990531 h 2237474"/>
              <a:gd name="connsiteX183" fmla="*/ 2476147 w 12192000"/>
              <a:gd name="connsiteY183" fmla="*/ 1998305 h 2237474"/>
              <a:gd name="connsiteX184" fmla="*/ 2373568 w 12192000"/>
              <a:gd name="connsiteY184" fmla="*/ 2003219 h 2237474"/>
              <a:gd name="connsiteX185" fmla="*/ 2321399 w 12192000"/>
              <a:gd name="connsiteY185" fmla="*/ 1989467 h 2237474"/>
              <a:gd name="connsiteX186" fmla="*/ 2315525 w 12192000"/>
              <a:gd name="connsiteY186" fmla="*/ 1989708 h 2237474"/>
              <a:gd name="connsiteX187" fmla="*/ 2300792 w 12192000"/>
              <a:gd name="connsiteY187" fmla="*/ 1994290 h 2237474"/>
              <a:gd name="connsiteX188" fmla="*/ 2295469 w 12192000"/>
              <a:gd name="connsiteY188" fmla="*/ 1996659 h 2237474"/>
              <a:gd name="connsiteX189" fmla="*/ 2287219 w 12192000"/>
              <a:gd name="connsiteY189" fmla="*/ 1998750 h 2237474"/>
              <a:gd name="connsiteX190" fmla="*/ 2286948 w 12192000"/>
              <a:gd name="connsiteY190" fmla="*/ 1998596 h 2237474"/>
              <a:gd name="connsiteX191" fmla="*/ 2243069 w 12192000"/>
              <a:gd name="connsiteY191" fmla="*/ 2015111 h 2237474"/>
              <a:gd name="connsiteX192" fmla="*/ 2186609 w 12192000"/>
              <a:gd name="connsiteY192" fmla="*/ 2008263 h 2237474"/>
              <a:gd name="connsiteX193" fmla="*/ 2164831 w 12192000"/>
              <a:gd name="connsiteY193" fmla="*/ 2010143 h 2237474"/>
              <a:gd name="connsiteX194" fmla="*/ 2152836 w 12192000"/>
              <a:gd name="connsiteY194" fmla="*/ 2010048 h 2237474"/>
              <a:gd name="connsiteX195" fmla="*/ 2117102 w 12192000"/>
              <a:gd name="connsiteY195" fmla="*/ 2023004 h 2237474"/>
              <a:gd name="connsiteX196" fmla="*/ 2111935 w 12192000"/>
              <a:gd name="connsiteY196" fmla="*/ 2023163 h 2237474"/>
              <a:gd name="connsiteX197" fmla="*/ 2089991 w 12192000"/>
              <a:gd name="connsiteY197" fmla="*/ 2034193 h 2237474"/>
              <a:gd name="connsiteX198" fmla="*/ 2058061 w 12192000"/>
              <a:gd name="connsiteY198" fmla="*/ 2047942 h 2237474"/>
              <a:gd name="connsiteX199" fmla="*/ 2055737 w 12192000"/>
              <a:gd name="connsiteY199" fmla="*/ 2047704 h 2237474"/>
              <a:gd name="connsiteX200" fmla="*/ 2042244 w 12192000"/>
              <a:gd name="connsiteY200" fmla="*/ 2055560 h 2237474"/>
              <a:gd name="connsiteX201" fmla="*/ 1976224 w 12192000"/>
              <a:gd name="connsiteY201" fmla="*/ 2074257 h 2237474"/>
              <a:gd name="connsiteX202" fmla="*/ 1877728 w 12192000"/>
              <a:gd name="connsiteY202" fmla="*/ 2101004 h 2237474"/>
              <a:gd name="connsiteX203" fmla="*/ 1759056 w 12192000"/>
              <a:gd name="connsiteY203" fmla="*/ 2125608 h 2237474"/>
              <a:gd name="connsiteX204" fmla="*/ 1637948 w 12192000"/>
              <a:gd name="connsiteY204" fmla="*/ 2172597 h 2237474"/>
              <a:gd name="connsiteX205" fmla="*/ 1434549 w 12192000"/>
              <a:gd name="connsiteY205" fmla="*/ 2234522 h 2237474"/>
              <a:gd name="connsiteX206" fmla="*/ 1398481 w 12192000"/>
              <a:gd name="connsiteY206" fmla="*/ 2237074 h 2237474"/>
              <a:gd name="connsiteX207" fmla="*/ 1398407 w 12192000"/>
              <a:gd name="connsiteY207" fmla="*/ 2237095 h 2237474"/>
              <a:gd name="connsiteX208" fmla="*/ 1370962 w 12192000"/>
              <a:gd name="connsiteY208" fmla="*/ 2237474 h 2237474"/>
              <a:gd name="connsiteX209" fmla="*/ 1356367 w 12192000"/>
              <a:gd name="connsiteY209" fmla="*/ 2235089 h 2237474"/>
              <a:gd name="connsiteX210" fmla="*/ 1324828 w 12192000"/>
              <a:gd name="connsiteY210" fmla="*/ 2231968 h 2237474"/>
              <a:gd name="connsiteX211" fmla="*/ 1297744 w 12192000"/>
              <a:gd name="connsiteY211" fmla="*/ 2235849 h 2237474"/>
              <a:gd name="connsiteX212" fmla="*/ 1286236 w 12192000"/>
              <a:gd name="connsiteY212" fmla="*/ 2233135 h 2237474"/>
              <a:gd name="connsiteX213" fmla="*/ 1283504 w 12192000"/>
              <a:gd name="connsiteY213" fmla="*/ 2233797 h 2237474"/>
              <a:gd name="connsiteX214" fmla="*/ 1279765 w 12192000"/>
              <a:gd name="connsiteY214" fmla="*/ 2229639 h 2237474"/>
              <a:gd name="connsiteX215" fmla="*/ 1195347 w 12192000"/>
              <a:gd name="connsiteY215" fmla="*/ 2212354 h 2237474"/>
              <a:gd name="connsiteX216" fmla="*/ 970251 w 12192000"/>
              <a:gd name="connsiteY216" fmla="*/ 2221029 h 2237474"/>
              <a:gd name="connsiteX217" fmla="*/ 812914 w 12192000"/>
              <a:gd name="connsiteY217" fmla="*/ 2202752 h 2237474"/>
              <a:gd name="connsiteX218" fmla="*/ 800195 w 12192000"/>
              <a:gd name="connsiteY218" fmla="*/ 2209407 h 2237474"/>
              <a:gd name="connsiteX219" fmla="*/ 784978 w 12192000"/>
              <a:gd name="connsiteY219" fmla="*/ 2212360 h 2237474"/>
              <a:gd name="connsiteX220" fmla="*/ 681987 w 12192000"/>
              <a:gd name="connsiteY220" fmla="*/ 2216757 h 2237474"/>
              <a:gd name="connsiteX221" fmla="*/ 669923 w 12192000"/>
              <a:gd name="connsiteY221" fmla="*/ 2211682 h 2237474"/>
              <a:gd name="connsiteX222" fmla="*/ 648680 w 12192000"/>
              <a:gd name="connsiteY222" fmla="*/ 2206229 h 2237474"/>
              <a:gd name="connsiteX223" fmla="*/ 597225 w 12192000"/>
              <a:gd name="connsiteY223" fmla="*/ 2180999 h 2237474"/>
              <a:gd name="connsiteX224" fmla="*/ 558449 w 12192000"/>
              <a:gd name="connsiteY224" fmla="*/ 2182346 h 2237474"/>
              <a:gd name="connsiteX225" fmla="*/ 550517 w 12192000"/>
              <a:gd name="connsiteY225" fmla="*/ 2182060 h 2237474"/>
              <a:gd name="connsiteX226" fmla="*/ 550309 w 12192000"/>
              <a:gd name="connsiteY226" fmla="*/ 2181825 h 2237474"/>
              <a:gd name="connsiteX227" fmla="*/ 541836 w 12192000"/>
              <a:gd name="connsiteY227" fmla="*/ 2181063 h 2237474"/>
              <a:gd name="connsiteX228" fmla="*/ 536057 w 12192000"/>
              <a:gd name="connsiteY228" fmla="*/ 2181537 h 2237474"/>
              <a:gd name="connsiteX229" fmla="*/ 520671 w 12192000"/>
              <a:gd name="connsiteY229" fmla="*/ 2180980 h 2237474"/>
              <a:gd name="connsiteX230" fmla="*/ 515024 w 12192000"/>
              <a:gd name="connsiteY230" fmla="*/ 2179258 h 2237474"/>
              <a:gd name="connsiteX231" fmla="*/ 512278 w 12192000"/>
              <a:gd name="connsiteY231" fmla="*/ 2176369 h 2237474"/>
              <a:gd name="connsiteX232" fmla="*/ 480419 w 12192000"/>
              <a:gd name="connsiteY232" fmla="*/ 2167807 h 2237474"/>
              <a:gd name="connsiteX233" fmla="*/ 413835 w 12192000"/>
              <a:gd name="connsiteY233" fmla="*/ 2156783 h 2237474"/>
              <a:gd name="connsiteX234" fmla="*/ 376513 w 12192000"/>
              <a:gd name="connsiteY234" fmla="*/ 2154014 h 2237474"/>
              <a:gd name="connsiteX235" fmla="*/ 273386 w 12192000"/>
              <a:gd name="connsiteY235" fmla="*/ 2142551 h 2237474"/>
              <a:gd name="connsiteX236" fmla="*/ 169207 w 12192000"/>
              <a:gd name="connsiteY236" fmla="*/ 2128100 h 2237474"/>
              <a:gd name="connsiteX237" fmla="*/ 93149 w 12192000"/>
              <a:gd name="connsiteY237" fmla="*/ 2105324 h 2237474"/>
              <a:gd name="connsiteX238" fmla="*/ 88109 w 12192000"/>
              <a:gd name="connsiteY238" fmla="*/ 2106704 h 2237474"/>
              <a:gd name="connsiteX239" fmla="*/ 80022 w 12192000"/>
              <a:gd name="connsiteY239" fmla="*/ 2107254 h 2237474"/>
              <a:gd name="connsiteX240" fmla="*/ 79717 w 12192000"/>
              <a:gd name="connsiteY240" fmla="*/ 2107046 h 2237474"/>
              <a:gd name="connsiteX241" fmla="*/ 72352 w 12192000"/>
              <a:gd name="connsiteY241" fmla="*/ 2107991 h 2237474"/>
              <a:gd name="connsiteX242" fmla="*/ 37645 w 12192000"/>
              <a:gd name="connsiteY242" fmla="*/ 2115401 h 2237474"/>
              <a:gd name="connsiteX243" fmla="*/ 4572 w 12192000"/>
              <a:gd name="connsiteY243" fmla="*/ 2111091 h 2237474"/>
              <a:gd name="connsiteX244" fmla="*/ 0 w 12192000"/>
              <a:gd name="connsiteY244" fmla="*/ 2110468 h 2237474"/>
              <a:gd name="connsiteX245" fmla="*/ 0 w 12192000"/>
              <a:gd name="connsiteY2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11738 w 12192000"/>
              <a:gd name="connsiteY136" fmla="*/ 1776964 h 2237474"/>
              <a:gd name="connsiteX137" fmla="*/ 4560070 w 12192000"/>
              <a:gd name="connsiteY137" fmla="*/ 1785640 h 2237474"/>
              <a:gd name="connsiteX138" fmla="*/ 4536503 w 12192000"/>
              <a:gd name="connsiteY138" fmla="*/ 1785334 h 2237474"/>
              <a:gd name="connsiteX139" fmla="*/ 4513724 w 12192000"/>
              <a:gd name="connsiteY139" fmla="*/ 1791996 h 2237474"/>
              <a:gd name="connsiteX140" fmla="*/ 4459810 w 12192000"/>
              <a:gd name="connsiteY140" fmla="*/ 1797886 h 2237474"/>
              <a:gd name="connsiteX141" fmla="*/ 4379064 w 12192000"/>
              <a:gd name="connsiteY141" fmla="*/ 1817177 h 2237474"/>
              <a:gd name="connsiteX142" fmla="*/ 4319209 w 12192000"/>
              <a:gd name="connsiteY142" fmla="*/ 1834833 h 2237474"/>
              <a:gd name="connsiteX143" fmla="*/ 4306907 w 12192000"/>
              <a:gd name="connsiteY143" fmla="*/ 1841641 h 2237474"/>
              <a:gd name="connsiteX144" fmla="*/ 4290981 w 12192000"/>
              <a:gd name="connsiteY144" fmla="*/ 1839677 h 2237474"/>
              <a:gd name="connsiteX145" fmla="*/ 4285792 w 12192000"/>
              <a:gd name="connsiteY145" fmla="*/ 1836231 h 2237474"/>
              <a:gd name="connsiteX146" fmla="*/ 4238372 w 12192000"/>
              <a:gd name="connsiteY146" fmla="*/ 1851480 h 2237474"/>
              <a:gd name="connsiteX147" fmla="*/ 4232517 w 12192000"/>
              <a:gd name="connsiteY147" fmla="*/ 1852567 h 2237474"/>
              <a:gd name="connsiteX148" fmla="*/ 4191732 w 12192000"/>
              <a:gd name="connsiteY148" fmla="*/ 1857328 h 2237474"/>
              <a:gd name="connsiteX149" fmla="*/ 4065532 w 12192000"/>
              <a:gd name="connsiteY149" fmla="*/ 1855477 h 2237474"/>
              <a:gd name="connsiteX150" fmla="*/ 4028460 w 12192000"/>
              <a:gd name="connsiteY150" fmla="*/ 1855137 h 2237474"/>
              <a:gd name="connsiteX151" fmla="*/ 4002267 w 12192000"/>
              <a:gd name="connsiteY151" fmla="*/ 1852352 h 2237474"/>
              <a:gd name="connsiteX152" fmla="*/ 3931396 w 12192000"/>
              <a:gd name="connsiteY152" fmla="*/ 1858915 h 2237474"/>
              <a:gd name="connsiteX153" fmla="*/ 3812162 w 12192000"/>
              <a:gd name="connsiteY153" fmla="*/ 1875501 h 2237474"/>
              <a:gd name="connsiteX154" fmla="*/ 3767672 w 12192000"/>
              <a:gd name="connsiteY154" fmla="*/ 1874600 h 2237474"/>
              <a:gd name="connsiteX155" fmla="*/ 3764741 w 12192000"/>
              <a:gd name="connsiteY155" fmla="*/ 1869433 h 2237474"/>
              <a:gd name="connsiteX156" fmla="*/ 3751332 w 12192000"/>
              <a:gd name="connsiteY156" fmla="*/ 1869854 h 2237474"/>
              <a:gd name="connsiteX157" fmla="*/ 3748155 w 12192000"/>
              <a:gd name="connsiteY157" fmla="*/ 1868903 h 2237474"/>
              <a:gd name="connsiteX158" fmla="*/ 3729530 w 12192000"/>
              <a:gd name="connsiteY158" fmla="*/ 1864513 h 2237474"/>
              <a:gd name="connsiteX159" fmla="*/ 3680177 w 12192000"/>
              <a:gd name="connsiteY159" fmla="*/ 1881552 h 2237474"/>
              <a:gd name="connsiteX160" fmla="*/ 3567259 w 12192000"/>
              <a:gd name="connsiteY160" fmla="*/ 1893482 h 2237474"/>
              <a:gd name="connsiteX161" fmla="*/ 3405770 w 12192000"/>
              <a:gd name="connsiteY161" fmla="*/ 1904591 h 2237474"/>
              <a:gd name="connsiteX162" fmla="*/ 3280097 w 12192000"/>
              <a:gd name="connsiteY162" fmla="*/ 1919610 h 2237474"/>
              <a:gd name="connsiteX163" fmla="*/ 3123424 w 12192000"/>
              <a:gd name="connsiteY163" fmla="*/ 1952930 h 2237474"/>
              <a:gd name="connsiteX164" fmla="*/ 3009910 w 12192000"/>
              <a:gd name="connsiteY164" fmla="*/ 1957866 h 2237474"/>
              <a:gd name="connsiteX165" fmla="*/ 2995934 w 12192000"/>
              <a:gd name="connsiteY165" fmla="*/ 1967085 h 2237474"/>
              <a:gd name="connsiteX166" fmla="*/ 2980071 w 12192000"/>
              <a:gd name="connsiteY166" fmla="*/ 1972988 h 2237474"/>
              <a:gd name="connsiteX167" fmla="*/ 2978094 w 12192000"/>
              <a:gd name="connsiteY167" fmla="*/ 1972369 h 2237474"/>
              <a:gd name="connsiteX168" fmla="*/ 2942858 w 12192000"/>
              <a:gd name="connsiteY168" fmla="*/ 1981367 h 2237474"/>
              <a:gd name="connsiteX169" fmla="*/ 2875436 w 12192000"/>
              <a:gd name="connsiteY169" fmla="*/ 1996977 h 2237474"/>
              <a:gd name="connsiteX170" fmla="*/ 2874892 w 12192000"/>
              <a:gd name="connsiteY170" fmla="*/ 1996085 h 2237474"/>
              <a:gd name="connsiteX171" fmla="*/ 2864145 w 12192000"/>
              <a:gd name="connsiteY171" fmla="*/ 1994061 h 2237474"/>
              <a:gd name="connsiteX172" fmla="*/ 2843662 w 12192000"/>
              <a:gd name="connsiteY172" fmla="*/ 1992498 h 2237474"/>
              <a:gd name="connsiteX173" fmla="*/ 2796128 w 12192000"/>
              <a:gd name="connsiteY173" fmla="*/ 1976403 h 2237474"/>
              <a:gd name="connsiteX174" fmla="*/ 2756784 w 12192000"/>
              <a:gd name="connsiteY174" fmla="*/ 1985116 h 2237474"/>
              <a:gd name="connsiteX175" fmla="*/ 2748833 w 12192000"/>
              <a:gd name="connsiteY175" fmla="*/ 1986323 h 2237474"/>
              <a:gd name="connsiteX176" fmla="*/ 2748661 w 12192000"/>
              <a:gd name="connsiteY176" fmla="*/ 1986122 h 2237474"/>
              <a:gd name="connsiteX177" fmla="*/ 2740251 w 12192000"/>
              <a:gd name="connsiteY177" fmla="*/ 1986946 h 2237474"/>
              <a:gd name="connsiteX178" fmla="*/ 2718916 w 12192000"/>
              <a:gd name="connsiteY178" fmla="*/ 1990867 h 2237474"/>
              <a:gd name="connsiteX179" fmla="*/ 2713522 w 12192000"/>
              <a:gd name="connsiteY179" fmla="*/ 1990173 h 2237474"/>
              <a:gd name="connsiteX180" fmla="*/ 2680597 w 12192000"/>
              <a:gd name="connsiteY180" fmla="*/ 1984996 h 2237474"/>
              <a:gd name="connsiteX181" fmla="*/ 2578178 w 12192000"/>
              <a:gd name="connsiteY181" fmla="*/ 1990531 h 2237474"/>
              <a:gd name="connsiteX182" fmla="*/ 2476147 w 12192000"/>
              <a:gd name="connsiteY182" fmla="*/ 1998305 h 2237474"/>
              <a:gd name="connsiteX183" fmla="*/ 2373568 w 12192000"/>
              <a:gd name="connsiteY183" fmla="*/ 2003219 h 2237474"/>
              <a:gd name="connsiteX184" fmla="*/ 2321399 w 12192000"/>
              <a:gd name="connsiteY184" fmla="*/ 1989467 h 2237474"/>
              <a:gd name="connsiteX185" fmla="*/ 2315525 w 12192000"/>
              <a:gd name="connsiteY185" fmla="*/ 1989708 h 2237474"/>
              <a:gd name="connsiteX186" fmla="*/ 2300792 w 12192000"/>
              <a:gd name="connsiteY186" fmla="*/ 1994290 h 2237474"/>
              <a:gd name="connsiteX187" fmla="*/ 2295469 w 12192000"/>
              <a:gd name="connsiteY187" fmla="*/ 1996659 h 2237474"/>
              <a:gd name="connsiteX188" fmla="*/ 2287219 w 12192000"/>
              <a:gd name="connsiteY188" fmla="*/ 1998750 h 2237474"/>
              <a:gd name="connsiteX189" fmla="*/ 2286948 w 12192000"/>
              <a:gd name="connsiteY189" fmla="*/ 1998596 h 2237474"/>
              <a:gd name="connsiteX190" fmla="*/ 2243069 w 12192000"/>
              <a:gd name="connsiteY190" fmla="*/ 2015111 h 2237474"/>
              <a:gd name="connsiteX191" fmla="*/ 2186609 w 12192000"/>
              <a:gd name="connsiteY191" fmla="*/ 2008263 h 2237474"/>
              <a:gd name="connsiteX192" fmla="*/ 2164831 w 12192000"/>
              <a:gd name="connsiteY192" fmla="*/ 2010143 h 2237474"/>
              <a:gd name="connsiteX193" fmla="*/ 2152836 w 12192000"/>
              <a:gd name="connsiteY193" fmla="*/ 2010048 h 2237474"/>
              <a:gd name="connsiteX194" fmla="*/ 2117102 w 12192000"/>
              <a:gd name="connsiteY194" fmla="*/ 2023004 h 2237474"/>
              <a:gd name="connsiteX195" fmla="*/ 2111935 w 12192000"/>
              <a:gd name="connsiteY195" fmla="*/ 2023163 h 2237474"/>
              <a:gd name="connsiteX196" fmla="*/ 2089991 w 12192000"/>
              <a:gd name="connsiteY196" fmla="*/ 2034193 h 2237474"/>
              <a:gd name="connsiteX197" fmla="*/ 2058061 w 12192000"/>
              <a:gd name="connsiteY197" fmla="*/ 2047942 h 2237474"/>
              <a:gd name="connsiteX198" fmla="*/ 2055737 w 12192000"/>
              <a:gd name="connsiteY198" fmla="*/ 2047704 h 2237474"/>
              <a:gd name="connsiteX199" fmla="*/ 2042244 w 12192000"/>
              <a:gd name="connsiteY199" fmla="*/ 2055560 h 2237474"/>
              <a:gd name="connsiteX200" fmla="*/ 1976224 w 12192000"/>
              <a:gd name="connsiteY200" fmla="*/ 2074257 h 2237474"/>
              <a:gd name="connsiteX201" fmla="*/ 1877728 w 12192000"/>
              <a:gd name="connsiteY201" fmla="*/ 2101004 h 2237474"/>
              <a:gd name="connsiteX202" fmla="*/ 1759056 w 12192000"/>
              <a:gd name="connsiteY202" fmla="*/ 2125608 h 2237474"/>
              <a:gd name="connsiteX203" fmla="*/ 1637948 w 12192000"/>
              <a:gd name="connsiteY203" fmla="*/ 2172597 h 2237474"/>
              <a:gd name="connsiteX204" fmla="*/ 1434549 w 12192000"/>
              <a:gd name="connsiteY204" fmla="*/ 2234522 h 2237474"/>
              <a:gd name="connsiteX205" fmla="*/ 1398481 w 12192000"/>
              <a:gd name="connsiteY205" fmla="*/ 2237074 h 2237474"/>
              <a:gd name="connsiteX206" fmla="*/ 1398407 w 12192000"/>
              <a:gd name="connsiteY206" fmla="*/ 2237095 h 2237474"/>
              <a:gd name="connsiteX207" fmla="*/ 1370962 w 12192000"/>
              <a:gd name="connsiteY207" fmla="*/ 2237474 h 2237474"/>
              <a:gd name="connsiteX208" fmla="*/ 1356367 w 12192000"/>
              <a:gd name="connsiteY208" fmla="*/ 2235089 h 2237474"/>
              <a:gd name="connsiteX209" fmla="*/ 1324828 w 12192000"/>
              <a:gd name="connsiteY209" fmla="*/ 2231968 h 2237474"/>
              <a:gd name="connsiteX210" fmla="*/ 1297744 w 12192000"/>
              <a:gd name="connsiteY210" fmla="*/ 2235849 h 2237474"/>
              <a:gd name="connsiteX211" fmla="*/ 1286236 w 12192000"/>
              <a:gd name="connsiteY211" fmla="*/ 2233135 h 2237474"/>
              <a:gd name="connsiteX212" fmla="*/ 1283504 w 12192000"/>
              <a:gd name="connsiteY212" fmla="*/ 2233797 h 2237474"/>
              <a:gd name="connsiteX213" fmla="*/ 1279765 w 12192000"/>
              <a:gd name="connsiteY213" fmla="*/ 2229639 h 2237474"/>
              <a:gd name="connsiteX214" fmla="*/ 1195347 w 12192000"/>
              <a:gd name="connsiteY214" fmla="*/ 2212354 h 2237474"/>
              <a:gd name="connsiteX215" fmla="*/ 970251 w 12192000"/>
              <a:gd name="connsiteY215" fmla="*/ 2221029 h 2237474"/>
              <a:gd name="connsiteX216" fmla="*/ 812914 w 12192000"/>
              <a:gd name="connsiteY216" fmla="*/ 2202752 h 2237474"/>
              <a:gd name="connsiteX217" fmla="*/ 800195 w 12192000"/>
              <a:gd name="connsiteY217" fmla="*/ 2209407 h 2237474"/>
              <a:gd name="connsiteX218" fmla="*/ 784978 w 12192000"/>
              <a:gd name="connsiteY218" fmla="*/ 2212360 h 2237474"/>
              <a:gd name="connsiteX219" fmla="*/ 681987 w 12192000"/>
              <a:gd name="connsiteY219" fmla="*/ 2216757 h 2237474"/>
              <a:gd name="connsiteX220" fmla="*/ 669923 w 12192000"/>
              <a:gd name="connsiteY220" fmla="*/ 2211682 h 2237474"/>
              <a:gd name="connsiteX221" fmla="*/ 648680 w 12192000"/>
              <a:gd name="connsiteY221" fmla="*/ 2206229 h 2237474"/>
              <a:gd name="connsiteX222" fmla="*/ 597225 w 12192000"/>
              <a:gd name="connsiteY222" fmla="*/ 2180999 h 2237474"/>
              <a:gd name="connsiteX223" fmla="*/ 558449 w 12192000"/>
              <a:gd name="connsiteY223" fmla="*/ 2182346 h 2237474"/>
              <a:gd name="connsiteX224" fmla="*/ 550517 w 12192000"/>
              <a:gd name="connsiteY224" fmla="*/ 2182060 h 2237474"/>
              <a:gd name="connsiteX225" fmla="*/ 550309 w 12192000"/>
              <a:gd name="connsiteY225" fmla="*/ 2181825 h 2237474"/>
              <a:gd name="connsiteX226" fmla="*/ 541836 w 12192000"/>
              <a:gd name="connsiteY226" fmla="*/ 2181063 h 2237474"/>
              <a:gd name="connsiteX227" fmla="*/ 536057 w 12192000"/>
              <a:gd name="connsiteY227" fmla="*/ 2181537 h 2237474"/>
              <a:gd name="connsiteX228" fmla="*/ 520671 w 12192000"/>
              <a:gd name="connsiteY228" fmla="*/ 2180980 h 2237474"/>
              <a:gd name="connsiteX229" fmla="*/ 515024 w 12192000"/>
              <a:gd name="connsiteY229" fmla="*/ 2179258 h 2237474"/>
              <a:gd name="connsiteX230" fmla="*/ 512278 w 12192000"/>
              <a:gd name="connsiteY230" fmla="*/ 2176369 h 2237474"/>
              <a:gd name="connsiteX231" fmla="*/ 480419 w 12192000"/>
              <a:gd name="connsiteY231" fmla="*/ 2167807 h 2237474"/>
              <a:gd name="connsiteX232" fmla="*/ 413835 w 12192000"/>
              <a:gd name="connsiteY232" fmla="*/ 2156783 h 2237474"/>
              <a:gd name="connsiteX233" fmla="*/ 376513 w 12192000"/>
              <a:gd name="connsiteY233" fmla="*/ 2154014 h 2237474"/>
              <a:gd name="connsiteX234" fmla="*/ 273386 w 12192000"/>
              <a:gd name="connsiteY234" fmla="*/ 2142551 h 2237474"/>
              <a:gd name="connsiteX235" fmla="*/ 169207 w 12192000"/>
              <a:gd name="connsiteY235" fmla="*/ 2128100 h 2237474"/>
              <a:gd name="connsiteX236" fmla="*/ 93149 w 12192000"/>
              <a:gd name="connsiteY236" fmla="*/ 2105324 h 2237474"/>
              <a:gd name="connsiteX237" fmla="*/ 88109 w 12192000"/>
              <a:gd name="connsiteY237" fmla="*/ 2106704 h 2237474"/>
              <a:gd name="connsiteX238" fmla="*/ 80022 w 12192000"/>
              <a:gd name="connsiteY238" fmla="*/ 2107254 h 2237474"/>
              <a:gd name="connsiteX239" fmla="*/ 79717 w 12192000"/>
              <a:gd name="connsiteY239" fmla="*/ 2107046 h 2237474"/>
              <a:gd name="connsiteX240" fmla="*/ 72352 w 12192000"/>
              <a:gd name="connsiteY240" fmla="*/ 2107991 h 2237474"/>
              <a:gd name="connsiteX241" fmla="*/ 37645 w 12192000"/>
              <a:gd name="connsiteY241" fmla="*/ 2115401 h 2237474"/>
              <a:gd name="connsiteX242" fmla="*/ 4572 w 12192000"/>
              <a:gd name="connsiteY242" fmla="*/ 2111091 h 2237474"/>
              <a:gd name="connsiteX243" fmla="*/ 0 w 12192000"/>
              <a:gd name="connsiteY243" fmla="*/ 2110468 h 2237474"/>
              <a:gd name="connsiteX244" fmla="*/ 0 w 12192000"/>
              <a:gd name="connsiteY2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11738 w 12192000"/>
              <a:gd name="connsiteY135" fmla="*/ 1776964 h 2237474"/>
              <a:gd name="connsiteX136" fmla="*/ 4560070 w 12192000"/>
              <a:gd name="connsiteY136" fmla="*/ 1785640 h 2237474"/>
              <a:gd name="connsiteX137" fmla="*/ 4536503 w 12192000"/>
              <a:gd name="connsiteY137" fmla="*/ 1785334 h 2237474"/>
              <a:gd name="connsiteX138" fmla="*/ 4513724 w 12192000"/>
              <a:gd name="connsiteY138" fmla="*/ 1791996 h 2237474"/>
              <a:gd name="connsiteX139" fmla="*/ 4459810 w 12192000"/>
              <a:gd name="connsiteY139" fmla="*/ 1797886 h 2237474"/>
              <a:gd name="connsiteX140" fmla="*/ 4379064 w 12192000"/>
              <a:gd name="connsiteY140" fmla="*/ 1817177 h 2237474"/>
              <a:gd name="connsiteX141" fmla="*/ 4319209 w 12192000"/>
              <a:gd name="connsiteY141" fmla="*/ 1834833 h 2237474"/>
              <a:gd name="connsiteX142" fmla="*/ 4306907 w 12192000"/>
              <a:gd name="connsiteY142" fmla="*/ 1841641 h 2237474"/>
              <a:gd name="connsiteX143" fmla="*/ 4290981 w 12192000"/>
              <a:gd name="connsiteY143" fmla="*/ 1839677 h 2237474"/>
              <a:gd name="connsiteX144" fmla="*/ 4285792 w 12192000"/>
              <a:gd name="connsiteY144" fmla="*/ 1836231 h 2237474"/>
              <a:gd name="connsiteX145" fmla="*/ 4238372 w 12192000"/>
              <a:gd name="connsiteY145" fmla="*/ 1851480 h 2237474"/>
              <a:gd name="connsiteX146" fmla="*/ 4232517 w 12192000"/>
              <a:gd name="connsiteY146" fmla="*/ 1852567 h 2237474"/>
              <a:gd name="connsiteX147" fmla="*/ 4191732 w 12192000"/>
              <a:gd name="connsiteY147" fmla="*/ 1857328 h 2237474"/>
              <a:gd name="connsiteX148" fmla="*/ 4065532 w 12192000"/>
              <a:gd name="connsiteY148" fmla="*/ 1855477 h 2237474"/>
              <a:gd name="connsiteX149" fmla="*/ 4028460 w 12192000"/>
              <a:gd name="connsiteY149" fmla="*/ 1855137 h 2237474"/>
              <a:gd name="connsiteX150" fmla="*/ 4002267 w 12192000"/>
              <a:gd name="connsiteY150" fmla="*/ 1852352 h 2237474"/>
              <a:gd name="connsiteX151" fmla="*/ 3931396 w 12192000"/>
              <a:gd name="connsiteY151" fmla="*/ 1858915 h 2237474"/>
              <a:gd name="connsiteX152" fmla="*/ 3812162 w 12192000"/>
              <a:gd name="connsiteY152" fmla="*/ 1875501 h 2237474"/>
              <a:gd name="connsiteX153" fmla="*/ 3767672 w 12192000"/>
              <a:gd name="connsiteY153" fmla="*/ 1874600 h 2237474"/>
              <a:gd name="connsiteX154" fmla="*/ 3764741 w 12192000"/>
              <a:gd name="connsiteY154" fmla="*/ 1869433 h 2237474"/>
              <a:gd name="connsiteX155" fmla="*/ 3751332 w 12192000"/>
              <a:gd name="connsiteY155" fmla="*/ 1869854 h 2237474"/>
              <a:gd name="connsiteX156" fmla="*/ 3748155 w 12192000"/>
              <a:gd name="connsiteY156" fmla="*/ 1868903 h 2237474"/>
              <a:gd name="connsiteX157" fmla="*/ 3729530 w 12192000"/>
              <a:gd name="connsiteY157" fmla="*/ 1864513 h 2237474"/>
              <a:gd name="connsiteX158" fmla="*/ 3680177 w 12192000"/>
              <a:gd name="connsiteY158" fmla="*/ 1881552 h 2237474"/>
              <a:gd name="connsiteX159" fmla="*/ 3567259 w 12192000"/>
              <a:gd name="connsiteY159" fmla="*/ 1893482 h 2237474"/>
              <a:gd name="connsiteX160" fmla="*/ 3405770 w 12192000"/>
              <a:gd name="connsiteY160" fmla="*/ 1904591 h 2237474"/>
              <a:gd name="connsiteX161" fmla="*/ 3280097 w 12192000"/>
              <a:gd name="connsiteY161" fmla="*/ 1919610 h 2237474"/>
              <a:gd name="connsiteX162" fmla="*/ 3123424 w 12192000"/>
              <a:gd name="connsiteY162" fmla="*/ 1952930 h 2237474"/>
              <a:gd name="connsiteX163" fmla="*/ 3009910 w 12192000"/>
              <a:gd name="connsiteY163" fmla="*/ 1957866 h 2237474"/>
              <a:gd name="connsiteX164" fmla="*/ 2995934 w 12192000"/>
              <a:gd name="connsiteY164" fmla="*/ 1967085 h 2237474"/>
              <a:gd name="connsiteX165" fmla="*/ 2980071 w 12192000"/>
              <a:gd name="connsiteY165" fmla="*/ 1972988 h 2237474"/>
              <a:gd name="connsiteX166" fmla="*/ 2978094 w 12192000"/>
              <a:gd name="connsiteY166" fmla="*/ 1972369 h 2237474"/>
              <a:gd name="connsiteX167" fmla="*/ 2942858 w 12192000"/>
              <a:gd name="connsiteY167" fmla="*/ 1981367 h 2237474"/>
              <a:gd name="connsiteX168" fmla="*/ 2875436 w 12192000"/>
              <a:gd name="connsiteY168" fmla="*/ 1996977 h 2237474"/>
              <a:gd name="connsiteX169" fmla="*/ 2874892 w 12192000"/>
              <a:gd name="connsiteY169" fmla="*/ 1996085 h 2237474"/>
              <a:gd name="connsiteX170" fmla="*/ 2864145 w 12192000"/>
              <a:gd name="connsiteY170" fmla="*/ 1994061 h 2237474"/>
              <a:gd name="connsiteX171" fmla="*/ 2843662 w 12192000"/>
              <a:gd name="connsiteY171" fmla="*/ 1992498 h 2237474"/>
              <a:gd name="connsiteX172" fmla="*/ 2796128 w 12192000"/>
              <a:gd name="connsiteY172" fmla="*/ 1976403 h 2237474"/>
              <a:gd name="connsiteX173" fmla="*/ 2756784 w 12192000"/>
              <a:gd name="connsiteY173" fmla="*/ 1985116 h 2237474"/>
              <a:gd name="connsiteX174" fmla="*/ 2748833 w 12192000"/>
              <a:gd name="connsiteY174" fmla="*/ 1986323 h 2237474"/>
              <a:gd name="connsiteX175" fmla="*/ 2748661 w 12192000"/>
              <a:gd name="connsiteY175" fmla="*/ 1986122 h 2237474"/>
              <a:gd name="connsiteX176" fmla="*/ 2740251 w 12192000"/>
              <a:gd name="connsiteY176" fmla="*/ 1986946 h 2237474"/>
              <a:gd name="connsiteX177" fmla="*/ 2718916 w 12192000"/>
              <a:gd name="connsiteY177" fmla="*/ 1990867 h 2237474"/>
              <a:gd name="connsiteX178" fmla="*/ 2713522 w 12192000"/>
              <a:gd name="connsiteY178" fmla="*/ 1990173 h 2237474"/>
              <a:gd name="connsiteX179" fmla="*/ 2680597 w 12192000"/>
              <a:gd name="connsiteY179" fmla="*/ 1984996 h 2237474"/>
              <a:gd name="connsiteX180" fmla="*/ 2578178 w 12192000"/>
              <a:gd name="connsiteY180" fmla="*/ 1990531 h 2237474"/>
              <a:gd name="connsiteX181" fmla="*/ 2476147 w 12192000"/>
              <a:gd name="connsiteY181" fmla="*/ 1998305 h 2237474"/>
              <a:gd name="connsiteX182" fmla="*/ 2373568 w 12192000"/>
              <a:gd name="connsiteY182" fmla="*/ 2003219 h 2237474"/>
              <a:gd name="connsiteX183" fmla="*/ 2321399 w 12192000"/>
              <a:gd name="connsiteY183" fmla="*/ 1989467 h 2237474"/>
              <a:gd name="connsiteX184" fmla="*/ 2315525 w 12192000"/>
              <a:gd name="connsiteY184" fmla="*/ 1989708 h 2237474"/>
              <a:gd name="connsiteX185" fmla="*/ 2300792 w 12192000"/>
              <a:gd name="connsiteY185" fmla="*/ 1994290 h 2237474"/>
              <a:gd name="connsiteX186" fmla="*/ 2295469 w 12192000"/>
              <a:gd name="connsiteY186" fmla="*/ 1996659 h 2237474"/>
              <a:gd name="connsiteX187" fmla="*/ 2287219 w 12192000"/>
              <a:gd name="connsiteY187" fmla="*/ 1998750 h 2237474"/>
              <a:gd name="connsiteX188" fmla="*/ 2286948 w 12192000"/>
              <a:gd name="connsiteY188" fmla="*/ 1998596 h 2237474"/>
              <a:gd name="connsiteX189" fmla="*/ 2243069 w 12192000"/>
              <a:gd name="connsiteY189" fmla="*/ 2015111 h 2237474"/>
              <a:gd name="connsiteX190" fmla="*/ 2186609 w 12192000"/>
              <a:gd name="connsiteY190" fmla="*/ 2008263 h 2237474"/>
              <a:gd name="connsiteX191" fmla="*/ 2164831 w 12192000"/>
              <a:gd name="connsiteY191" fmla="*/ 2010143 h 2237474"/>
              <a:gd name="connsiteX192" fmla="*/ 2152836 w 12192000"/>
              <a:gd name="connsiteY192" fmla="*/ 2010048 h 2237474"/>
              <a:gd name="connsiteX193" fmla="*/ 2117102 w 12192000"/>
              <a:gd name="connsiteY193" fmla="*/ 2023004 h 2237474"/>
              <a:gd name="connsiteX194" fmla="*/ 2111935 w 12192000"/>
              <a:gd name="connsiteY194" fmla="*/ 2023163 h 2237474"/>
              <a:gd name="connsiteX195" fmla="*/ 2089991 w 12192000"/>
              <a:gd name="connsiteY195" fmla="*/ 2034193 h 2237474"/>
              <a:gd name="connsiteX196" fmla="*/ 2058061 w 12192000"/>
              <a:gd name="connsiteY196" fmla="*/ 2047942 h 2237474"/>
              <a:gd name="connsiteX197" fmla="*/ 2055737 w 12192000"/>
              <a:gd name="connsiteY197" fmla="*/ 2047704 h 2237474"/>
              <a:gd name="connsiteX198" fmla="*/ 2042244 w 12192000"/>
              <a:gd name="connsiteY198" fmla="*/ 2055560 h 2237474"/>
              <a:gd name="connsiteX199" fmla="*/ 1976224 w 12192000"/>
              <a:gd name="connsiteY199" fmla="*/ 2074257 h 2237474"/>
              <a:gd name="connsiteX200" fmla="*/ 1877728 w 12192000"/>
              <a:gd name="connsiteY200" fmla="*/ 2101004 h 2237474"/>
              <a:gd name="connsiteX201" fmla="*/ 1759056 w 12192000"/>
              <a:gd name="connsiteY201" fmla="*/ 2125608 h 2237474"/>
              <a:gd name="connsiteX202" fmla="*/ 1637948 w 12192000"/>
              <a:gd name="connsiteY202" fmla="*/ 2172597 h 2237474"/>
              <a:gd name="connsiteX203" fmla="*/ 1434549 w 12192000"/>
              <a:gd name="connsiteY203" fmla="*/ 2234522 h 2237474"/>
              <a:gd name="connsiteX204" fmla="*/ 1398481 w 12192000"/>
              <a:gd name="connsiteY204" fmla="*/ 2237074 h 2237474"/>
              <a:gd name="connsiteX205" fmla="*/ 1398407 w 12192000"/>
              <a:gd name="connsiteY205" fmla="*/ 2237095 h 2237474"/>
              <a:gd name="connsiteX206" fmla="*/ 1370962 w 12192000"/>
              <a:gd name="connsiteY206" fmla="*/ 2237474 h 2237474"/>
              <a:gd name="connsiteX207" fmla="*/ 1356367 w 12192000"/>
              <a:gd name="connsiteY207" fmla="*/ 2235089 h 2237474"/>
              <a:gd name="connsiteX208" fmla="*/ 1324828 w 12192000"/>
              <a:gd name="connsiteY208" fmla="*/ 2231968 h 2237474"/>
              <a:gd name="connsiteX209" fmla="*/ 1297744 w 12192000"/>
              <a:gd name="connsiteY209" fmla="*/ 2235849 h 2237474"/>
              <a:gd name="connsiteX210" fmla="*/ 1286236 w 12192000"/>
              <a:gd name="connsiteY210" fmla="*/ 2233135 h 2237474"/>
              <a:gd name="connsiteX211" fmla="*/ 1283504 w 12192000"/>
              <a:gd name="connsiteY211" fmla="*/ 2233797 h 2237474"/>
              <a:gd name="connsiteX212" fmla="*/ 1279765 w 12192000"/>
              <a:gd name="connsiteY212" fmla="*/ 2229639 h 2237474"/>
              <a:gd name="connsiteX213" fmla="*/ 1195347 w 12192000"/>
              <a:gd name="connsiteY213" fmla="*/ 2212354 h 2237474"/>
              <a:gd name="connsiteX214" fmla="*/ 970251 w 12192000"/>
              <a:gd name="connsiteY214" fmla="*/ 2221029 h 2237474"/>
              <a:gd name="connsiteX215" fmla="*/ 812914 w 12192000"/>
              <a:gd name="connsiteY215" fmla="*/ 2202752 h 2237474"/>
              <a:gd name="connsiteX216" fmla="*/ 800195 w 12192000"/>
              <a:gd name="connsiteY216" fmla="*/ 2209407 h 2237474"/>
              <a:gd name="connsiteX217" fmla="*/ 784978 w 12192000"/>
              <a:gd name="connsiteY217" fmla="*/ 2212360 h 2237474"/>
              <a:gd name="connsiteX218" fmla="*/ 681987 w 12192000"/>
              <a:gd name="connsiteY218" fmla="*/ 2216757 h 2237474"/>
              <a:gd name="connsiteX219" fmla="*/ 669923 w 12192000"/>
              <a:gd name="connsiteY219" fmla="*/ 2211682 h 2237474"/>
              <a:gd name="connsiteX220" fmla="*/ 648680 w 12192000"/>
              <a:gd name="connsiteY220" fmla="*/ 2206229 h 2237474"/>
              <a:gd name="connsiteX221" fmla="*/ 597225 w 12192000"/>
              <a:gd name="connsiteY221" fmla="*/ 2180999 h 2237474"/>
              <a:gd name="connsiteX222" fmla="*/ 558449 w 12192000"/>
              <a:gd name="connsiteY222" fmla="*/ 2182346 h 2237474"/>
              <a:gd name="connsiteX223" fmla="*/ 550517 w 12192000"/>
              <a:gd name="connsiteY223" fmla="*/ 2182060 h 2237474"/>
              <a:gd name="connsiteX224" fmla="*/ 550309 w 12192000"/>
              <a:gd name="connsiteY224" fmla="*/ 2181825 h 2237474"/>
              <a:gd name="connsiteX225" fmla="*/ 541836 w 12192000"/>
              <a:gd name="connsiteY225" fmla="*/ 2181063 h 2237474"/>
              <a:gd name="connsiteX226" fmla="*/ 536057 w 12192000"/>
              <a:gd name="connsiteY226" fmla="*/ 2181537 h 2237474"/>
              <a:gd name="connsiteX227" fmla="*/ 520671 w 12192000"/>
              <a:gd name="connsiteY227" fmla="*/ 2180980 h 2237474"/>
              <a:gd name="connsiteX228" fmla="*/ 515024 w 12192000"/>
              <a:gd name="connsiteY228" fmla="*/ 2179258 h 2237474"/>
              <a:gd name="connsiteX229" fmla="*/ 512278 w 12192000"/>
              <a:gd name="connsiteY229" fmla="*/ 2176369 h 2237474"/>
              <a:gd name="connsiteX230" fmla="*/ 480419 w 12192000"/>
              <a:gd name="connsiteY230" fmla="*/ 2167807 h 2237474"/>
              <a:gd name="connsiteX231" fmla="*/ 413835 w 12192000"/>
              <a:gd name="connsiteY231" fmla="*/ 2156783 h 2237474"/>
              <a:gd name="connsiteX232" fmla="*/ 376513 w 12192000"/>
              <a:gd name="connsiteY232" fmla="*/ 2154014 h 2237474"/>
              <a:gd name="connsiteX233" fmla="*/ 273386 w 12192000"/>
              <a:gd name="connsiteY233" fmla="*/ 2142551 h 2237474"/>
              <a:gd name="connsiteX234" fmla="*/ 169207 w 12192000"/>
              <a:gd name="connsiteY234" fmla="*/ 2128100 h 2237474"/>
              <a:gd name="connsiteX235" fmla="*/ 93149 w 12192000"/>
              <a:gd name="connsiteY235" fmla="*/ 2105324 h 2237474"/>
              <a:gd name="connsiteX236" fmla="*/ 88109 w 12192000"/>
              <a:gd name="connsiteY236" fmla="*/ 2106704 h 2237474"/>
              <a:gd name="connsiteX237" fmla="*/ 80022 w 12192000"/>
              <a:gd name="connsiteY237" fmla="*/ 2107254 h 2237474"/>
              <a:gd name="connsiteX238" fmla="*/ 79717 w 12192000"/>
              <a:gd name="connsiteY238" fmla="*/ 2107046 h 2237474"/>
              <a:gd name="connsiteX239" fmla="*/ 72352 w 12192000"/>
              <a:gd name="connsiteY239" fmla="*/ 2107991 h 2237474"/>
              <a:gd name="connsiteX240" fmla="*/ 37645 w 12192000"/>
              <a:gd name="connsiteY240" fmla="*/ 2115401 h 2237474"/>
              <a:gd name="connsiteX241" fmla="*/ 4572 w 12192000"/>
              <a:gd name="connsiteY241" fmla="*/ 2111091 h 2237474"/>
              <a:gd name="connsiteX242" fmla="*/ 0 w 12192000"/>
              <a:gd name="connsiteY242" fmla="*/ 2110468 h 2237474"/>
              <a:gd name="connsiteX243" fmla="*/ 0 w 12192000"/>
              <a:gd name="connsiteY2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11738 w 12192000"/>
              <a:gd name="connsiteY134" fmla="*/ 1776964 h 2237474"/>
              <a:gd name="connsiteX135" fmla="*/ 4560070 w 12192000"/>
              <a:gd name="connsiteY135" fmla="*/ 1785640 h 2237474"/>
              <a:gd name="connsiteX136" fmla="*/ 4536503 w 12192000"/>
              <a:gd name="connsiteY136" fmla="*/ 1785334 h 2237474"/>
              <a:gd name="connsiteX137" fmla="*/ 4513724 w 12192000"/>
              <a:gd name="connsiteY137" fmla="*/ 1791996 h 2237474"/>
              <a:gd name="connsiteX138" fmla="*/ 4459810 w 12192000"/>
              <a:gd name="connsiteY138" fmla="*/ 1797886 h 2237474"/>
              <a:gd name="connsiteX139" fmla="*/ 4379064 w 12192000"/>
              <a:gd name="connsiteY139" fmla="*/ 1817177 h 2237474"/>
              <a:gd name="connsiteX140" fmla="*/ 4319209 w 12192000"/>
              <a:gd name="connsiteY140" fmla="*/ 1834833 h 2237474"/>
              <a:gd name="connsiteX141" fmla="*/ 4306907 w 12192000"/>
              <a:gd name="connsiteY141" fmla="*/ 1841641 h 2237474"/>
              <a:gd name="connsiteX142" fmla="*/ 4290981 w 12192000"/>
              <a:gd name="connsiteY142" fmla="*/ 1839677 h 2237474"/>
              <a:gd name="connsiteX143" fmla="*/ 4285792 w 12192000"/>
              <a:gd name="connsiteY143" fmla="*/ 1836231 h 2237474"/>
              <a:gd name="connsiteX144" fmla="*/ 4238372 w 12192000"/>
              <a:gd name="connsiteY144" fmla="*/ 1851480 h 2237474"/>
              <a:gd name="connsiteX145" fmla="*/ 4232517 w 12192000"/>
              <a:gd name="connsiteY145" fmla="*/ 1852567 h 2237474"/>
              <a:gd name="connsiteX146" fmla="*/ 4191732 w 12192000"/>
              <a:gd name="connsiteY146" fmla="*/ 1857328 h 2237474"/>
              <a:gd name="connsiteX147" fmla="*/ 4065532 w 12192000"/>
              <a:gd name="connsiteY147" fmla="*/ 1855477 h 2237474"/>
              <a:gd name="connsiteX148" fmla="*/ 4028460 w 12192000"/>
              <a:gd name="connsiteY148" fmla="*/ 1855137 h 2237474"/>
              <a:gd name="connsiteX149" fmla="*/ 4002267 w 12192000"/>
              <a:gd name="connsiteY149" fmla="*/ 1852352 h 2237474"/>
              <a:gd name="connsiteX150" fmla="*/ 3931396 w 12192000"/>
              <a:gd name="connsiteY150" fmla="*/ 1858915 h 2237474"/>
              <a:gd name="connsiteX151" fmla="*/ 3812162 w 12192000"/>
              <a:gd name="connsiteY151" fmla="*/ 1875501 h 2237474"/>
              <a:gd name="connsiteX152" fmla="*/ 3767672 w 12192000"/>
              <a:gd name="connsiteY152" fmla="*/ 1874600 h 2237474"/>
              <a:gd name="connsiteX153" fmla="*/ 3764741 w 12192000"/>
              <a:gd name="connsiteY153" fmla="*/ 1869433 h 2237474"/>
              <a:gd name="connsiteX154" fmla="*/ 3751332 w 12192000"/>
              <a:gd name="connsiteY154" fmla="*/ 1869854 h 2237474"/>
              <a:gd name="connsiteX155" fmla="*/ 3748155 w 12192000"/>
              <a:gd name="connsiteY155" fmla="*/ 1868903 h 2237474"/>
              <a:gd name="connsiteX156" fmla="*/ 3729530 w 12192000"/>
              <a:gd name="connsiteY156" fmla="*/ 1864513 h 2237474"/>
              <a:gd name="connsiteX157" fmla="*/ 3680177 w 12192000"/>
              <a:gd name="connsiteY157" fmla="*/ 1881552 h 2237474"/>
              <a:gd name="connsiteX158" fmla="*/ 3567259 w 12192000"/>
              <a:gd name="connsiteY158" fmla="*/ 1893482 h 2237474"/>
              <a:gd name="connsiteX159" fmla="*/ 3405770 w 12192000"/>
              <a:gd name="connsiteY159" fmla="*/ 1904591 h 2237474"/>
              <a:gd name="connsiteX160" fmla="*/ 3280097 w 12192000"/>
              <a:gd name="connsiteY160" fmla="*/ 1919610 h 2237474"/>
              <a:gd name="connsiteX161" fmla="*/ 3123424 w 12192000"/>
              <a:gd name="connsiteY161" fmla="*/ 1952930 h 2237474"/>
              <a:gd name="connsiteX162" fmla="*/ 3009910 w 12192000"/>
              <a:gd name="connsiteY162" fmla="*/ 1957866 h 2237474"/>
              <a:gd name="connsiteX163" fmla="*/ 2995934 w 12192000"/>
              <a:gd name="connsiteY163" fmla="*/ 1967085 h 2237474"/>
              <a:gd name="connsiteX164" fmla="*/ 2980071 w 12192000"/>
              <a:gd name="connsiteY164" fmla="*/ 1972988 h 2237474"/>
              <a:gd name="connsiteX165" fmla="*/ 2978094 w 12192000"/>
              <a:gd name="connsiteY165" fmla="*/ 1972369 h 2237474"/>
              <a:gd name="connsiteX166" fmla="*/ 2942858 w 12192000"/>
              <a:gd name="connsiteY166" fmla="*/ 1981367 h 2237474"/>
              <a:gd name="connsiteX167" fmla="*/ 2875436 w 12192000"/>
              <a:gd name="connsiteY167" fmla="*/ 1996977 h 2237474"/>
              <a:gd name="connsiteX168" fmla="*/ 2874892 w 12192000"/>
              <a:gd name="connsiteY168" fmla="*/ 1996085 h 2237474"/>
              <a:gd name="connsiteX169" fmla="*/ 2864145 w 12192000"/>
              <a:gd name="connsiteY169" fmla="*/ 1994061 h 2237474"/>
              <a:gd name="connsiteX170" fmla="*/ 2843662 w 12192000"/>
              <a:gd name="connsiteY170" fmla="*/ 1992498 h 2237474"/>
              <a:gd name="connsiteX171" fmla="*/ 2796128 w 12192000"/>
              <a:gd name="connsiteY171" fmla="*/ 1976403 h 2237474"/>
              <a:gd name="connsiteX172" fmla="*/ 2756784 w 12192000"/>
              <a:gd name="connsiteY172" fmla="*/ 1985116 h 2237474"/>
              <a:gd name="connsiteX173" fmla="*/ 2748833 w 12192000"/>
              <a:gd name="connsiteY173" fmla="*/ 1986323 h 2237474"/>
              <a:gd name="connsiteX174" fmla="*/ 2748661 w 12192000"/>
              <a:gd name="connsiteY174" fmla="*/ 1986122 h 2237474"/>
              <a:gd name="connsiteX175" fmla="*/ 2740251 w 12192000"/>
              <a:gd name="connsiteY175" fmla="*/ 1986946 h 2237474"/>
              <a:gd name="connsiteX176" fmla="*/ 2718916 w 12192000"/>
              <a:gd name="connsiteY176" fmla="*/ 1990867 h 2237474"/>
              <a:gd name="connsiteX177" fmla="*/ 2713522 w 12192000"/>
              <a:gd name="connsiteY177" fmla="*/ 1990173 h 2237474"/>
              <a:gd name="connsiteX178" fmla="*/ 2680597 w 12192000"/>
              <a:gd name="connsiteY178" fmla="*/ 1984996 h 2237474"/>
              <a:gd name="connsiteX179" fmla="*/ 2578178 w 12192000"/>
              <a:gd name="connsiteY179" fmla="*/ 1990531 h 2237474"/>
              <a:gd name="connsiteX180" fmla="*/ 2476147 w 12192000"/>
              <a:gd name="connsiteY180" fmla="*/ 1998305 h 2237474"/>
              <a:gd name="connsiteX181" fmla="*/ 2373568 w 12192000"/>
              <a:gd name="connsiteY181" fmla="*/ 2003219 h 2237474"/>
              <a:gd name="connsiteX182" fmla="*/ 2321399 w 12192000"/>
              <a:gd name="connsiteY182" fmla="*/ 1989467 h 2237474"/>
              <a:gd name="connsiteX183" fmla="*/ 2315525 w 12192000"/>
              <a:gd name="connsiteY183" fmla="*/ 1989708 h 2237474"/>
              <a:gd name="connsiteX184" fmla="*/ 2300792 w 12192000"/>
              <a:gd name="connsiteY184" fmla="*/ 1994290 h 2237474"/>
              <a:gd name="connsiteX185" fmla="*/ 2295469 w 12192000"/>
              <a:gd name="connsiteY185" fmla="*/ 1996659 h 2237474"/>
              <a:gd name="connsiteX186" fmla="*/ 2287219 w 12192000"/>
              <a:gd name="connsiteY186" fmla="*/ 1998750 h 2237474"/>
              <a:gd name="connsiteX187" fmla="*/ 2286948 w 12192000"/>
              <a:gd name="connsiteY187" fmla="*/ 1998596 h 2237474"/>
              <a:gd name="connsiteX188" fmla="*/ 2243069 w 12192000"/>
              <a:gd name="connsiteY188" fmla="*/ 2015111 h 2237474"/>
              <a:gd name="connsiteX189" fmla="*/ 2186609 w 12192000"/>
              <a:gd name="connsiteY189" fmla="*/ 2008263 h 2237474"/>
              <a:gd name="connsiteX190" fmla="*/ 2164831 w 12192000"/>
              <a:gd name="connsiteY190" fmla="*/ 2010143 h 2237474"/>
              <a:gd name="connsiteX191" fmla="*/ 2152836 w 12192000"/>
              <a:gd name="connsiteY191" fmla="*/ 2010048 h 2237474"/>
              <a:gd name="connsiteX192" fmla="*/ 2117102 w 12192000"/>
              <a:gd name="connsiteY192" fmla="*/ 2023004 h 2237474"/>
              <a:gd name="connsiteX193" fmla="*/ 2111935 w 12192000"/>
              <a:gd name="connsiteY193" fmla="*/ 2023163 h 2237474"/>
              <a:gd name="connsiteX194" fmla="*/ 2089991 w 12192000"/>
              <a:gd name="connsiteY194" fmla="*/ 2034193 h 2237474"/>
              <a:gd name="connsiteX195" fmla="*/ 2058061 w 12192000"/>
              <a:gd name="connsiteY195" fmla="*/ 2047942 h 2237474"/>
              <a:gd name="connsiteX196" fmla="*/ 2055737 w 12192000"/>
              <a:gd name="connsiteY196" fmla="*/ 2047704 h 2237474"/>
              <a:gd name="connsiteX197" fmla="*/ 2042244 w 12192000"/>
              <a:gd name="connsiteY197" fmla="*/ 2055560 h 2237474"/>
              <a:gd name="connsiteX198" fmla="*/ 1976224 w 12192000"/>
              <a:gd name="connsiteY198" fmla="*/ 2074257 h 2237474"/>
              <a:gd name="connsiteX199" fmla="*/ 1877728 w 12192000"/>
              <a:gd name="connsiteY199" fmla="*/ 2101004 h 2237474"/>
              <a:gd name="connsiteX200" fmla="*/ 1759056 w 12192000"/>
              <a:gd name="connsiteY200" fmla="*/ 2125608 h 2237474"/>
              <a:gd name="connsiteX201" fmla="*/ 1637948 w 12192000"/>
              <a:gd name="connsiteY201" fmla="*/ 2172597 h 2237474"/>
              <a:gd name="connsiteX202" fmla="*/ 1434549 w 12192000"/>
              <a:gd name="connsiteY202" fmla="*/ 2234522 h 2237474"/>
              <a:gd name="connsiteX203" fmla="*/ 1398481 w 12192000"/>
              <a:gd name="connsiteY203" fmla="*/ 2237074 h 2237474"/>
              <a:gd name="connsiteX204" fmla="*/ 1398407 w 12192000"/>
              <a:gd name="connsiteY204" fmla="*/ 2237095 h 2237474"/>
              <a:gd name="connsiteX205" fmla="*/ 1370962 w 12192000"/>
              <a:gd name="connsiteY205" fmla="*/ 2237474 h 2237474"/>
              <a:gd name="connsiteX206" fmla="*/ 1356367 w 12192000"/>
              <a:gd name="connsiteY206" fmla="*/ 2235089 h 2237474"/>
              <a:gd name="connsiteX207" fmla="*/ 1324828 w 12192000"/>
              <a:gd name="connsiteY207" fmla="*/ 2231968 h 2237474"/>
              <a:gd name="connsiteX208" fmla="*/ 1297744 w 12192000"/>
              <a:gd name="connsiteY208" fmla="*/ 2235849 h 2237474"/>
              <a:gd name="connsiteX209" fmla="*/ 1286236 w 12192000"/>
              <a:gd name="connsiteY209" fmla="*/ 2233135 h 2237474"/>
              <a:gd name="connsiteX210" fmla="*/ 1283504 w 12192000"/>
              <a:gd name="connsiteY210" fmla="*/ 2233797 h 2237474"/>
              <a:gd name="connsiteX211" fmla="*/ 1279765 w 12192000"/>
              <a:gd name="connsiteY211" fmla="*/ 2229639 h 2237474"/>
              <a:gd name="connsiteX212" fmla="*/ 1195347 w 12192000"/>
              <a:gd name="connsiteY212" fmla="*/ 2212354 h 2237474"/>
              <a:gd name="connsiteX213" fmla="*/ 970251 w 12192000"/>
              <a:gd name="connsiteY213" fmla="*/ 2221029 h 2237474"/>
              <a:gd name="connsiteX214" fmla="*/ 812914 w 12192000"/>
              <a:gd name="connsiteY214" fmla="*/ 2202752 h 2237474"/>
              <a:gd name="connsiteX215" fmla="*/ 800195 w 12192000"/>
              <a:gd name="connsiteY215" fmla="*/ 2209407 h 2237474"/>
              <a:gd name="connsiteX216" fmla="*/ 784978 w 12192000"/>
              <a:gd name="connsiteY216" fmla="*/ 2212360 h 2237474"/>
              <a:gd name="connsiteX217" fmla="*/ 681987 w 12192000"/>
              <a:gd name="connsiteY217" fmla="*/ 2216757 h 2237474"/>
              <a:gd name="connsiteX218" fmla="*/ 669923 w 12192000"/>
              <a:gd name="connsiteY218" fmla="*/ 2211682 h 2237474"/>
              <a:gd name="connsiteX219" fmla="*/ 648680 w 12192000"/>
              <a:gd name="connsiteY219" fmla="*/ 2206229 h 2237474"/>
              <a:gd name="connsiteX220" fmla="*/ 597225 w 12192000"/>
              <a:gd name="connsiteY220" fmla="*/ 2180999 h 2237474"/>
              <a:gd name="connsiteX221" fmla="*/ 558449 w 12192000"/>
              <a:gd name="connsiteY221" fmla="*/ 2182346 h 2237474"/>
              <a:gd name="connsiteX222" fmla="*/ 550517 w 12192000"/>
              <a:gd name="connsiteY222" fmla="*/ 2182060 h 2237474"/>
              <a:gd name="connsiteX223" fmla="*/ 550309 w 12192000"/>
              <a:gd name="connsiteY223" fmla="*/ 2181825 h 2237474"/>
              <a:gd name="connsiteX224" fmla="*/ 541836 w 12192000"/>
              <a:gd name="connsiteY224" fmla="*/ 2181063 h 2237474"/>
              <a:gd name="connsiteX225" fmla="*/ 536057 w 12192000"/>
              <a:gd name="connsiteY225" fmla="*/ 2181537 h 2237474"/>
              <a:gd name="connsiteX226" fmla="*/ 520671 w 12192000"/>
              <a:gd name="connsiteY226" fmla="*/ 2180980 h 2237474"/>
              <a:gd name="connsiteX227" fmla="*/ 515024 w 12192000"/>
              <a:gd name="connsiteY227" fmla="*/ 2179258 h 2237474"/>
              <a:gd name="connsiteX228" fmla="*/ 512278 w 12192000"/>
              <a:gd name="connsiteY228" fmla="*/ 2176369 h 2237474"/>
              <a:gd name="connsiteX229" fmla="*/ 480419 w 12192000"/>
              <a:gd name="connsiteY229" fmla="*/ 2167807 h 2237474"/>
              <a:gd name="connsiteX230" fmla="*/ 413835 w 12192000"/>
              <a:gd name="connsiteY230" fmla="*/ 2156783 h 2237474"/>
              <a:gd name="connsiteX231" fmla="*/ 376513 w 12192000"/>
              <a:gd name="connsiteY231" fmla="*/ 2154014 h 2237474"/>
              <a:gd name="connsiteX232" fmla="*/ 273386 w 12192000"/>
              <a:gd name="connsiteY232" fmla="*/ 2142551 h 2237474"/>
              <a:gd name="connsiteX233" fmla="*/ 169207 w 12192000"/>
              <a:gd name="connsiteY233" fmla="*/ 2128100 h 2237474"/>
              <a:gd name="connsiteX234" fmla="*/ 93149 w 12192000"/>
              <a:gd name="connsiteY234" fmla="*/ 2105324 h 2237474"/>
              <a:gd name="connsiteX235" fmla="*/ 88109 w 12192000"/>
              <a:gd name="connsiteY235" fmla="*/ 2106704 h 2237474"/>
              <a:gd name="connsiteX236" fmla="*/ 80022 w 12192000"/>
              <a:gd name="connsiteY236" fmla="*/ 2107254 h 2237474"/>
              <a:gd name="connsiteX237" fmla="*/ 79717 w 12192000"/>
              <a:gd name="connsiteY237" fmla="*/ 2107046 h 2237474"/>
              <a:gd name="connsiteX238" fmla="*/ 72352 w 12192000"/>
              <a:gd name="connsiteY238" fmla="*/ 2107991 h 2237474"/>
              <a:gd name="connsiteX239" fmla="*/ 37645 w 12192000"/>
              <a:gd name="connsiteY239" fmla="*/ 2115401 h 2237474"/>
              <a:gd name="connsiteX240" fmla="*/ 4572 w 12192000"/>
              <a:gd name="connsiteY240" fmla="*/ 2111091 h 2237474"/>
              <a:gd name="connsiteX241" fmla="*/ 0 w 12192000"/>
              <a:gd name="connsiteY241" fmla="*/ 2110468 h 2237474"/>
              <a:gd name="connsiteX242" fmla="*/ 0 w 12192000"/>
              <a:gd name="connsiteY2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306907 w 12192000"/>
              <a:gd name="connsiteY140" fmla="*/ 1841641 h 2237474"/>
              <a:gd name="connsiteX141" fmla="*/ 4290981 w 12192000"/>
              <a:gd name="connsiteY141" fmla="*/ 1839677 h 2237474"/>
              <a:gd name="connsiteX142" fmla="*/ 4285792 w 12192000"/>
              <a:gd name="connsiteY142" fmla="*/ 1836231 h 2237474"/>
              <a:gd name="connsiteX143" fmla="*/ 4238372 w 12192000"/>
              <a:gd name="connsiteY143" fmla="*/ 1851480 h 2237474"/>
              <a:gd name="connsiteX144" fmla="*/ 4232517 w 12192000"/>
              <a:gd name="connsiteY144" fmla="*/ 1852567 h 2237474"/>
              <a:gd name="connsiteX145" fmla="*/ 4191732 w 12192000"/>
              <a:gd name="connsiteY145" fmla="*/ 1857328 h 2237474"/>
              <a:gd name="connsiteX146" fmla="*/ 4065532 w 12192000"/>
              <a:gd name="connsiteY146" fmla="*/ 1855477 h 2237474"/>
              <a:gd name="connsiteX147" fmla="*/ 4028460 w 12192000"/>
              <a:gd name="connsiteY147" fmla="*/ 1855137 h 2237474"/>
              <a:gd name="connsiteX148" fmla="*/ 4002267 w 12192000"/>
              <a:gd name="connsiteY148" fmla="*/ 1852352 h 2237474"/>
              <a:gd name="connsiteX149" fmla="*/ 3931396 w 12192000"/>
              <a:gd name="connsiteY149" fmla="*/ 1858915 h 2237474"/>
              <a:gd name="connsiteX150" fmla="*/ 3812162 w 12192000"/>
              <a:gd name="connsiteY150" fmla="*/ 1875501 h 2237474"/>
              <a:gd name="connsiteX151" fmla="*/ 3767672 w 12192000"/>
              <a:gd name="connsiteY151" fmla="*/ 1874600 h 2237474"/>
              <a:gd name="connsiteX152" fmla="*/ 3764741 w 12192000"/>
              <a:gd name="connsiteY152" fmla="*/ 1869433 h 2237474"/>
              <a:gd name="connsiteX153" fmla="*/ 3751332 w 12192000"/>
              <a:gd name="connsiteY153" fmla="*/ 1869854 h 2237474"/>
              <a:gd name="connsiteX154" fmla="*/ 3748155 w 12192000"/>
              <a:gd name="connsiteY154" fmla="*/ 1868903 h 2237474"/>
              <a:gd name="connsiteX155" fmla="*/ 3729530 w 12192000"/>
              <a:gd name="connsiteY155" fmla="*/ 1864513 h 2237474"/>
              <a:gd name="connsiteX156" fmla="*/ 3680177 w 12192000"/>
              <a:gd name="connsiteY156" fmla="*/ 1881552 h 2237474"/>
              <a:gd name="connsiteX157" fmla="*/ 3567259 w 12192000"/>
              <a:gd name="connsiteY157" fmla="*/ 1893482 h 2237474"/>
              <a:gd name="connsiteX158" fmla="*/ 3405770 w 12192000"/>
              <a:gd name="connsiteY158" fmla="*/ 1904591 h 2237474"/>
              <a:gd name="connsiteX159" fmla="*/ 3280097 w 12192000"/>
              <a:gd name="connsiteY159" fmla="*/ 1919610 h 2237474"/>
              <a:gd name="connsiteX160" fmla="*/ 3123424 w 12192000"/>
              <a:gd name="connsiteY160" fmla="*/ 1952930 h 2237474"/>
              <a:gd name="connsiteX161" fmla="*/ 3009910 w 12192000"/>
              <a:gd name="connsiteY161" fmla="*/ 1957866 h 2237474"/>
              <a:gd name="connsiteX162" fmla="*/ 2995934 w 12192000"/>
              <a:gd name="connsiteY162" fmla="*/ 1967085 h 2237474"/>
              <a:gd name="connsiteX163" fmla="*/ 2980071 w 12192000"/>
              <a:gd name="connsiteY163" fmla="*/ 1972988 h 2237474"/>
              <a:gd name="connsiteX164" fmla="*/ 2978094 w 12192000"/>
              <a:gd name="connsiteY164" fmla="*/ 1972369 h 2237474"/>
              <a:gd name="connsiteX165" fmla="*/ 2942858 w 12192000"/>
              <a:gd name="connsiteY165" fmla="*/ 1981367 h 2237474"/>
              <a:gd name="connsiteX166" fmla="*/ 2875436 w 12192000"/>
              <a:gd name="connsiteY166" fmla="*/ 1996977 h 2237474"/>
              <a:gd name="connsiteX167" fmla="*/ 2874892 w 12192000"/>
              <a:gd name="connsiteY167" fmla="*/ 1996085 h 2237474"/>
              <a:gd name="connsiteX168" fmla="*/ 2864145 w 12192000"/>
              <a:gd name="connsiteY168" fmla="*/ 1994061 h 2237474"/>
              <a:gd name="connsiteX169" fmla="*/ 2843662 w 12192000"/>
              <a:gd name="connsiteY169" fmla="*/ 1992498 h 2237474"/>
              <a:gd name="connsiteX170" fmla="*/ 2796128 w 12192000"/>
              <a:gd name="connsiteY170" fmla="*/ 1976403 h 2237474"/>
              <a:gd name="connsiteX171" fmla="*/ 2756784 w 12192000"/>
              <a:gd name="connsiteY171" fmla="*/ 1985116 h 2237474"/>
              <a:gd name="connsiteX172" fmla="*/ 2748833 w 12192000"/>
              <a:gd name="connsiteY172" fmla="*/ 1986323 h 2237474"/>
              <a:gd name="connsiteX173" fmla="*/ 2748661 w 12192000"/>
              <a:gd name="connsiteY173" fmla="*/ 1986122 h 2237474"/>
              <a:gd name="connsiteX174" fmla="*/ 2740251 w 12192000"/>
              <a:gd name="connsiteY174" fmla="*/ 1986946 h 2237474"/>
              <a:gd name="connsiteX175" fmla="*/ 2718916 w 12192000"/>
              <a:gd name="connsiteY175" fmla="*/ 1990867 h 2237474"/>
              <a:gd name="connsiteX176" fmla="*/ 2713522 w 12192000"/>
              <a:gd name="connsiteY176" fmla="*/ 1990173 h 2237474"/>
              <a:gd name="connsiteX177" fmla="*/ 2680597 w 12192000"/>
              <a:gd name="connsiteY177" fmla="*/ 1984996 h 2237474"/>
              <a:gd name="connsiteX178" fmla="*/ 2578178 w 12192000"/>
              <a:gd name="connsiteY178" fmla="*/ 1990531 h 2237474"/>
              <a:gd name="connsiteX179" fmla="*/ 2476147 w 12192000"/>
              <a:gd name="connsiteY179" fmla="*/ 1998305 h 2237474"/>
              <a:gd name="connsiteX180" fmla="*/ 2373568 w 12192000"/>
              <a:gd name="connsiteY180" fmla="*/ 2003219 h 2237474"/>
              <a:gd name="connsiteX181" fmla="*/ 2321399 w 12192000"/>
              <a:gd name="connsiteY181" fmla="*/ 1989467 h 2237474"/>
              <a:gd name="connsiteX182" fmla="*/ 2315525 w 12192000"/>
              <a:gd name="connsiteY182" fmla="*/ 1989708 h 2237474"/>
              <a:gd name="connsiteX183" fmla="*/ 2300792 w 12192000"/>
              <a:gd name="connsiteY183" fmla="*/ 1994290 h 2237474"/>
              <a:gd name="connsiteX184" fmla="*/ 2295469 w 12192000"/>
              <a:gd name="connsiteY184" fmla="*/ 1996659 h 2237474"/>
              <a:gd name="connsiteX185" fmla="*/ 2287219 w 12192000"/>
              <a:gd name="connsiteY185" fmla="*/ 1998750 h 2237474"/>
              <a:gd name="connsiteX186" fmla="*/ 2286948 w 12192000"/>
              <a:gd name="connsiteY186" fmla="*/ 1998596 h 2237474"/>
              <a:gd name="connsiteX187" fmla="*/ 2243069 w 12192000"/>
              <a:gd name="connsiteY187" fmla="*/ 2015111 h 2237474"/>
              <a:gd name="connsiteX188" fmla="*/ 2186609 w 12192000"/>
              <a:gd name="connsiteY188" fmla="*/ 2008263 h 2237474"/>
              <a:gd name="connsiteX189" fmla="*/ 2164831 w 12192000"/>
              <a:gd name="connsiteY189" fmla="*/ 2010143 h 2237474"/>
              <a:gd name="connsiteX190" fmla="*/ 2152836 w 12192000"/>
              <a:gd name="connsiteY190" fmla="*/ 2010048 h 2237474"/>
              <a:gd name="connsiteX191" fmla="*/ 2117102 w 12192000"/>
              <a:gd name="connsiteY191" fmla="*/ 2023004 h 2237474"/>
              <a:gd name="connsiteX192" fmla="*/ 2111935 w 12192000"/>
              <a:gd name="connsiteY192" fmla="*/ 2023163 h 2237474"/>
              <a:gd name="connsiteX193" fmla="*/ 2089991 w 12192000"/>
              <a:gd name="connsiteY193" fmla="*/ 2034193 h 2237474"/>
              <a:gd name="connsiteX194" fmla="*/ 2058061 w 12192000"/>
              <a:gd name="connsiteY194" fmla="*/ 2047942 h 2237474"/>
              <a:gd name="connsiteX195" fmla="*/ 2055737 w 12192000"/>
              <a:gd name="connsiteY195" fmla="*/ 2047704 h 2237474"/>
              <a:gd name="connsiteX196" fmla="*/ 2042244 w 12192000"/>
              <a:gd name="connsiteY196" fmla="*/ 2055560 h 2237474"/>
              <a:gd name="connsiteX197" fmla="*/ 1976224 w 12192000"/>
              <a:gd name="connsiteY197" fmla="*/ 2074257 h 2237474"/>
              <a:gd name="connsiteX198" fmla="*/ 1877728 w 12192000"/>
              <a:gd name="connsiteY198" fmla="*/ 2101004 h 2237474"/>
              <a:gd name="connsiteX199" fmla="*/ 1759056 w 12192000"/>
              <a:gd name="connsiteY199" fmla="*/ 2125608 h 2237474"/>
              <a:gd name="connsiteX200" fmla="*/ 1637948 w 12192000"/>
              <a:gd name="connsiteY200" fmla="*/ 2172597 h 2237474"/>
              <a:gd name="connsiteX201" fmla="*/ 1434549 w 12192000"/>
              <a:gd name="connsiteY201" fmla="*/ 2234522 h 2237474"/>
              <a:gd name="connsiteX202" fmla="*/ 1398481 w 12192000"/>
              <a:gd name="connsiteY202" fmla="*/ 2237074 h 2237474"/>
              <a:gd name="connsiteX203" fmla="*/ 1398407 w 12192000"/>
              <a:gd name="connsiteY203" fmla="*/ 2237095 h 2237474"/>
              <a:gd name="connsiteX204" fmla="*/ 1370962 w 12192000"/>
              <a:gd name="connsiteY204" fmla="*/ 2237474 h 2237474"/>
              <a:gd name="connsiteX205" fmla="*/ 1356367 w 12192000"/>
              <a:gd name="connsiteY205" fmla="*/ 2235089 h 2237474"/>
              <a:gd name="connsiteX206" fmla="*/ 1324828 w 12192000"/>
              <a:gd name="connsiteY206" fmla="*/ 2231968 h 2237474"/>
              <a:gd name="connsiteX207" fmla="*/ 1297744 w 12192000"/>
              <a:gd name="connsiteY207" fmla="*/ 2235849 h 2237474"/>
              <a:gd name="connsiteX208" fmla="*/ 1286236 w 12192000"/>
              <a:gd name="connsiteY208" fmla="*/ 2233135 h 2237474"/>
              <a:gd name="connsiteX209" fmla="*/ 1283504 w 12192000"/>
              <a:gd name="connsiteY209" fmla="*/ 2233797 h 2237474"/>
              <a:gd name="connsiteX210" fmla="*/ 1279765 w 12192000"/>
              <a:gd name="connsiteY210" fmla="*/ 2229639 h 2237474"/>
              <a:gd name="connsiteX211" fmla="*/ 1195347 w 12192000"/>
              <a:gd name="connsiteY211" fmla="*/ 2212354 h 2237474"/>
              <a:gd name="connsiteX212" fmla="*/ 970251 w 12192000"/>
              <a:gd name="connsiteY212" fmla="*/ 2221029 h 2237474"/>
              <a:gd name="connsiteX213" fmla="*/ 812914 w 12192000"/>
              <a:gd name="connsiteY213" fmla="*/ 2202752 h 2237474"/>
              <a:gd name="connsiteX214" fmla="*/ 800195 w 12192000"/>
              <a:gd name="connsiteY214" fmla="*/ 2209407 h 2237474"/>
              <a:gd name="connsiteX215" fmla="*/ 784978 w 12192000"/>
              <a:gd name="connsiteY215" fmla="*/ 2212360 h 2237474"/>
              <a:gd name="connsiteX216" fmla="*/ 681987 w 12192000"/>
              <a:gd name="connsiteY216" fmla="*/ 2216757 h 2237474"/>
              <a:gd name="connsiteX217" fmla="*/ 669923 w 12192000"/>
              <a:gd name="connsiteY217" fmla="*/ 2211682 h 2237474"/>
              <a:gd name="connsiteX218" fmla="*/ 648680 w 12192000"/>
              <a:gd name="connsiteY218" fmla="*/ 2206229 h 2237474"/>
              <a:gd name="connsiteX219" fmla="*/ 597225 w 12192000"/>
              <a:gd name="connsiteY219" fmla="*/ 2180999 h 2237474"/>
              <a:gd name="connsiteX220" fmla="*/ 558449 w 12192000"/>
              <a:gd name="connsiteY220" fmla="*/ 2182346 h 2237474"/>
              <a:gd name="connsiteX221" fmla="*/ 550517 w 12192000"/>
              <a:gd name="connsiteY221" fmla="*/ 2182060 h 2237474"/>
              <a:gd name="connsiteX222" fmla="*/ 550309 w 12192000"/>
              <a:gd name="connsiteY222" fmla="*/ 2181825 h 2237474"/>
              <a:gd name="connsiteX223" fmla="*/ 541836 w 12192000"/>
              <a:gd name="connsiteY223" fmla="*/ 2181063 h 2237474"/>
              <a:gd name="connsiteX224" fmla="*/ 536057 w 12192000"/>
              <a:gd name="connsiteY224" fmla="*/ 2181537 h 2237474"/>
              <a:gd name="connsiteX225" fmla="*/ 520671 w 12192000"/>
              <a:gd name="connsiteY225" fmla="*/ 2180980 h 2237474"/>
              <a:gd name="connsiteX226" fmla="*/ 515024 w 12192000"/>
              <a:gd name="connsiteY226" fmla="*/ 2179258 h 2237474"/>
              <a:gd name="connsiteX227" fmla="*/ 512278 w 12192000"/>
              <a:gd name="connsiteY227" fmla="*/ 2176369 h 2237474"/>
              <a:gd name="connsiteX228" fmla="*/ 480419 w 12192000"/>
              <a:gd name="connsiteY228" fmla="*/ 2167807 h 2237474"/>
              <a:gd name="connsiteX229" fmla="*/ 413835 w 12192000"/>
              <a:gd name="connsiteY229" fmla="*/ 2156783 h 2237474"/>
              <a:gd name="connsiteX230" fmla="*/ 376513 w 12192000"/>
              <a:gd name="connsiteY230" fmla="*/ 2154014 h 2237474"/>
              <a:gd name="connsiteX231" fmla="*/ 273386 w 12192000"/>
              <a:gd name="connsiteY231" fmla="*/ 2142551 h 2237474"/>
              <a:gd name="connsiteX232" fmla="*/ 169207 w 12192000"/>
              <a:gd name="connsiteY232" fmla="*/ 2128100 h 2237474"/>
              <a:gd name="connsiteX233" fmla="*/ 93149 w 12192000"/>
              <a:gd name="connsiteY233" fmla="*/ 2105324 h 2237474"/>
              <a:gd name="connsiteX234" fmla="*/ 88109 w 12192000"/>
              <a:gd name="connsiteY234" fmla="*/ 2106704 h 2237474"/>
              <a:gd name="connsiteX235" fmla="*/ 80022 w 12192000"/>
              <a:gd name="connsiteY235" fmla="*/ 2107254 h 2237474"/>
              <a:gd name="connsiteX236" fmla="*/ 79717 w 12192000"/>
              <a:gd name="connsiteY236" fmla="*/ 2107046 h 2237474"/>
              <a:gd name="connsiteX237" fmla="*/ 72352 w 12192000"/>
              <a:gd name="connsiteY237" fmla="*/ 2107991 h 2237474"/>
              <a:gd name="connsiteX238" fmla="*/ 37645 w 12192000"/>
              <a:gd name="connsiteY238" fmla="*/ 2115401 h 2237474"/>
              <a:gd name="connsiteX239" fmla="*/ 4572 w 12192000"/>
              <a:gd name="connsiteY239" fmla="*/ 2111091 h 2237474"/>
              <a:gd name="connsiteX240" fmla="*/ 0 w 12192000"/>
              <a:gd name="connsiteY240" fmla="*/ 2110468 h 2237474"/>
              <a:gd name="connsiteX241" fmla="*/ 0 w 12192000"/>
              <a:gd name="connsiteY2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64741 w 12192000"/>
              <a:gd name="connsiteY151" fmla="*/ 1869433 h 2237474"/>
              <a:gd name="connsiteX152" fmla="*/ 3751332 w 12192000"/>
              <a:gd name="connsiteY152" fmla="*/ 1869854 h 2237474"/>
              <a:gd name="connsiteX153" fmla="*/ 3748155 w 12192000"/>
              <a:gd name="connsiteY153" fmla="*/ 1868903 h 2237474"/>
              <a:gd name="connsiteX154" fmla="*/ 3729530 w 12192000"/>
              <a:gd name="connsiteY154" fmla="*/ 1864513 h 2237474"/>
              <a:gd name="connsiteX155" fmla="*/ 3680177 w 12192000"/>
              <a:gd name="connsiteY155" fmla="*/ 1881552 h 2237474"/>
              <a:gd name="connsiteX156" fmla="*/ 3567259 w 12192000"/>
              <a:gd name="connsiteY156" fmla="*/ 1893482 h 2237474"/>
              <a:gd name="connsiteX157" fmla="*/ 3405770 w 12192000"/>
              <a:gd name="connsiteY157" fmla="*/ 1904591 h 2237474"/>
              <a:gd name="connsiteX158" fmla="*/ 3280097 w 12192000"/>
              <a:gd name="connsiteY158" fmla="*/ 1919610 h 2237474"/>
              <a:gd name="connsiteX159" fmla="*/ 3123424 w 12192000"/>
              <a:gd name="connsiteY159" fmla="*/ 1952930 h 2237474"/>
              <a:gd name="connsiteX160" fmla="*/ 3009910 w 12192000"/>
              <a:gd name="connsiteY160" fmla="*/ 1957866 h 2237474"/>
              <a:gd name="connsiteX161" fmla="*/ 2995934 w 12192000"/>
              <a:gd name="connsiteY161" fmla="*/ 1967085 h 2237474"/>
              <a:gd name="connsiteX162" fmla="*/ 2980071 w 12192000"/>
              <a:gd name="connsiteY162" fmla="*/ 1972988 h 2237474"/>
              <a:gd name="connsiteX163" fmla="*/ 2978094 w 12192000"/>
              <a:gd name="connsiteY163" fmla="*/ 1972369 h 2237474"/>
              <a:gd name="connsiteX164" fmla="*/ 2942858 w 12192000"/>
              <a:gd name="connsiteY164" fmla="*/ 1981367 h 2237474"/>
              <a:gd name="connsiteX165" fmla="*/ 2875436 w 12192000"/>
              <a:gd name="connsiteY165" fmla="*/ 1996977 h 2237474"/>
              <a:gd name="connsiteX166" fmla="*/ 2874892 w 12192000"/>
              <a:gd name="connsiteY166" fmla="*/ 1996085 h 2237474"/>
              <a:gd name="connsiteX167" fmla="*/ 2864145 w 12192000"/>
              <a:gd name="connsiteY167" fmla="*/ 1994061 h 2237474"/>
              <a:gd name="connsiteX168" fmla="*/ 2843662 w 12192000"/>
              <a:gd name="connsiteY168" fmla="*/ 1992498 h 2237474"/>
              <a:gd name="connsiteX169" fmla="*/ 2796128 w 12192000"/>
              <a:gd name="connsiteY169" fmla="*/ 1976403 h 2237474"/>
              <a:gd name="connsiteX170" fmla="*/ 2756784 w 12192000"/>
              <a:gd name="connsiteY170" fmla="*/ 1985116 h 2237474"/>
              <a:gd name="connsiteX171" fmla="*/ 2748833 w 12192000"/>
              <a:gd name="connsiteY171" fmla="*/ 1986323 h 2237474"/>
              <a:gd name="connsiteX172" fmla="*/ 2748661 w 12192000"/>
              <a:gd name="connsiteY172" fmla="*/ 1986122 h 2237474"/>
              <a:gd name="connsiteX173" fmla="*/ 2740251 w 12192000"/>
              <a:gd name="connsiteY173" fmla="*/ 1986946 h 2237474"/>
              <a:gd name="connsiteX174" fmla="*/ 2718916 w 12192000"/>
              <a:gd name="connsiteY174" fmla="*/ 1990867 h 2237474"/>
              <a:gd name="connsiteX175" fmla="*/ 2713522 w 12192000"/>
              <a:gd name="connsiteY175" fmla="*/ 1990173 h 2237474"/>
              <a:gd name="connsiteX176" fmla="*/ 2680597 w 12192000"/>
              <a:gd name="connsiteY176" fmla="*/ 1984996 h 2237474"/>
              <a:gd name="connsiteX177" fmla="*/ 2578178 w 12192000"/>
              <a:gd name="connsiteY177" fmla="*/ 1990531 h 2237474"/>
              <a:gd name="connsiteX178" fmla="*/ 2476147 w 12192000"/>
              <a:gd name="connsiteY178" fmla="*/ 1998305 h 2237474"/>
              <a:gd name="connsiteX179" fmla="*/ 2373568 w 12192000"/>
              <a:gd name="connsiteY179" fmla="*/ 2003219 h 2237474"/>
              <a:gd name="connsiteX180" fmla="*/ 2321399 w 12192000"/>
              <a:gd name="connsiteY180" fmla="*/ 1989467 h 2237474"/>
              <a:gd name="connsiteX181" fmla="*/ 2315525 w 12192000"/>
              <a:gd name="connsiteY181" fmla="*/ 1989708 h 2237474"/>
              <a:gd name="connsiteX182" fmla="*/ 2300792 w 12192000"/>
              <a:gd name="connsiteY182" fmla="*/ 1994290 h 2237474"/>
              <a:gd name="connsiteX183" fmla="*/ 2295469 w 12192000"/>
              <a:gd name="connsiteY183" fmla="*/ 1996659 h 2237474"/>
              <a:gd name="connsiteX184" fmla="*/ 2287219 w 12192000"/>
              <a:gd name="connsiteY184" fmla="*/ 1998750 h 2237474"/>
              <a:gd name="connsiteX185" fmla="*/ 2286948 w 12192000"/>
              <a:gd name="connsiteY185" fmla="*/ 1998596 h 2237474"/>
              <a:gd name="connsiteX186" fmla="*/ 2243069 w 12192000"/>
              <a:gd name="connsiteY186" fmla="*/ 2015111 h 2237474"/>
              <a:gd name="connsiteX187" fmla="*/ 2186609 w 12192000"/>
              <a:gd name="connsiteY187" fmla="*/ 2008263 h 2237474"/>
              <a:gd name="connsiteX188" fmla="*/ 2164831 w 12192000"/>
              <a:gd name="connsiteY188" fmla="*/ 2010143 h 2237474"/>
              <a:gd name="connsiteX189" fmla="*/ 2152836 w 12192000"/>
              <a:gd name="connsiteY189" fmla="*/ 2010048 h 2237474"/>
              <a:gd name="connsiteX190" fmla="*/ 2117102 w 12192000"/>
              <a:gd name="connsiteY190" fmla="*/ 2023004 h 2237474"/>
              <a:gd name="connsiteX191" fmla="*/ 2111935 w 12192000"/>
              <a:gd name="connsiteY191" fmla="*/ 2023163 h 2237474"/>
              <a:gd name="connsiteX192" fmla="*/ 2089991 w 12192000"/>
              <a:gd name="connsiteY192" fmla="*/ 2034193 h 2237474"/>
              <a:gd name="connsiteX193" fmla="*/ 2058061 w 12192000"/>
              <a:gd name="connsiteY193" fmla="*/ 2047942 h 2237474"/>
              <a:gd name="connsiteX194" fmla="*/ 2055737 w 12192000"/>
              <a:gd name="connsiteY194" fmla="*/ 2047704 h 2237474"/>
              <a:gd name="connsiteX195" fmla="*/ 2042244 w 12192000"/>
              <a:gd name="connsiteY195" fmla="*/ 2055560 h 2237474"/>
              <a:gd name="connsiteX196" fmla="*/ 1976224 w 12192000"/>
              <a:gd name="connsiteY196" fmla="*/ 2074257 h 2237474"/>
              <a:gd name="connsiteX197" fmla="*/ 1877728 w 12192000"/>
              <a:gd name="connsiteY197" fmla="*/ 2101004 h 2237474"/>
              <a:gd name="connsiteX198" fmla="*/ 1759056 w 12192000"/>
              <a:gd name="connsiteY198" fmla="*/ 2125608 h 2237474"/>
              <a:gd name="connsiteX199" fmla="*/ 1637948 w 12192000"/>
              <a:gd name="connsiteY199" fmla="*/ 2172597 h 2237474"/>
              <a:gd name="connsiteX200" fmla="*/ 1434549 w 12192000"/>
              <a:gd name="connsiteY200" fmla="*/ 2234522 h 2237474"/>
              <a:gd name="connsiteX201" fmla="*/ 1398481 w 12192000"/>
              <a:gd name="connsiteY201" fmla="*/ 2237074 h 2237474"/>
              <a:gd name="connsiteX202" fmla="*/ 1398407 w 12192000"/>
              <a:gd name="connsiteY202" fmla="*/ 2237095 h 2237474"/>
              <a:gd name="connsiteX203" fmla="*/ 1370962 w 12192000"/>
              <a:gd name="connsiteY203" fmla="*/ 2237474 h 2237474"/>
              <a:gd name="connsiteX204" fmla="*/ 1356367 w 12192000"/>
              <a:gd name="connsiteY204" fmla="*/ 2235089 h 2237474"/>
              <a:gd name="connsiteX205" fmla="*/ 1324828 w 12192000"/>
              <a:gd name="connsiteY205" fmla="*/ 2231968 h 2237474"/>
              <a:gd name="connsiteX206" fmla="*/ 1297744 w 12192000"/>
              <a:gd name="connsiteY206" fmla="*/ 2235849 h 2237474"/>
              <a:gd name="connsiteX207" fmla="*/ 1286236 w 12192000"/>
              <a:gd name="connsiteY207" fmla="*/ 2233135 h 2237474"/>
              <a:gd name="connsiteX208" fmla="*/ 1283504 w 12192000"/>
              <a:gd name="connsiteY208" fmla="*/ 2233797 h 2237474"/>
              <a:gd name="connsiteX209" fmla="*/ 1279765 w 12192000"/>
              <a:gd name="connsiteY209" fmla="*/ 2229639 h 2237474"/>
              <a:gd name="connsiteX210" fmla="*/ 1195347 w 12192000"/>
              <a:gd name="connsiteY210" fmla="*/ 2212354 h 2237474"/>
              <a:gd name="connsiteX211" fmla="*/ 970251 w 12192000"/>
              <a:gd name="connsiteY211" fmla="*/ 2221029 h 2237474"/>
              <a:gd name="connsiteX212" fmla="*/ 812914 w 12192000"/>
              <a:gd name="connsiteY212" fmla="*/ 2202752 h 2237474"/>
              <a:gd name="connsiteX213" fmla="*/ 800195 w 12192000"/>
              <a:gd name="connsiteY213" fmla="*/ 2209407 h 2237474"/>
              <a:gd name="connsiteX214" fmla="*/ 784978 w 12192000"/>
              <a:gd name="connsiteY214" fmla="*/ 2212360 h 2237474"/>
              <a:gd name="connsiteX215" fmla="*/ 681987 w 12192000"/>
              <a:gd name="connsiteY215" fmla="*/ 2216757 h 2237474"/>
              <a:gd name="connsiteX216" fmla="*/ 669923 w 12192000"/>
              <a:gd name="connsiteY216" fmla="*/ 2211682 h 2237474"/>
              <a:gd name="connsiteX217" fmla="*/ 648680 w 12192000"/>
              <a:gd name="connsiteY217" fmla="*/ 2206229 h 2237474"/>
              <a:gd name="connsiteX218" fmla="*/ 597225 w 12192000"/>
              <a:gd name="connsiteY218" fmla="*/ 2180999 h 2237474"/>
              <a:gd name="connsiteX219" fmla="*/ 558449 w 12192000"/>
              <a:gd name="connsiteY219" fmla="*/ 2182346 h 2237474"/>
              <a:gd name="connsiteX220" fmla="*/ 550517 w 12192000"/>
              <a:gd name="connsiteY220" fmla="*/ 2182060 h 2237474"/>
              <a:gd name="connsiteX221" fmla="*/ 550309 w 12192000"/>
              <a:gd name="connsiteY221" fmla="*/ 2181825 h 2237474"/>
              <a:gd name="connsiteX222" fmla="*/ 541836 w 12192000"/>
              <a:gd name="connsiteY222" fmla="*/ 2181063 h 2237474"/>
              <a:gd name="connsiteX223" fmla="*/ 536057 w 12192000"/>
              <a:gd name="connsiteY223" fmla="*/ 2181537 h 2237474"/>
              <a:gd name="connsiteX224" fmla="*/ 520671 w 12192000"/>
              <a:gd name="connsiteY224" fmla="*/ 2180980 h 2237474"/>
              <a:gd name="connsiteX225" fmla="*/ 515024 w 12192000"/>
              <a:gd name="connsiteY225" fmla="*/ 2179258 h 2237474"/>
              <a:gd name="connsiteX226" fmla="*/ 512278 w 12192000"/>
              <a:gd name="connsiteY226" fmla="*/ 2176369 h 2237474"/>
              <a:gd name="connsiteX227" fmla="*/ 480419 w 12192000"/>
              <a:gd name="connsiteY227" fmla="*/ 2167807 h 2237474"/>
              <a:gd name="connsiteX228" fmla="*/ 413835 w 12192000"/>
              <a:gd name="connsiteY228" fmla="*/ 2156783 h 2237474"/>
              <a:gd name="connsiteX229" fmla="*/ 376513 w 12192000"/>
              <a:gd name="connsiteY229" fmla="*/ 2154014 h 2237474"/>
              <a:gd name="connsiteX230" fmla="*/ 273386 w 12192000"/>
              <a:gd name="connsiteY230" fmla="*/ 2142551 h 2237474"/>
              <a:gd name="connsiteX231" fmla="*/ 169207 w 12192000"/>
              <a:gd name="connsiteY231" fmla="*/ 2128100 h 2237474"/>
              <a:gd name="connsiteX232" fmla="*/ 93149 w 12192000"/>
              <a:gd name="connsiteY232" fmla="*/ 2105324 h 2237474"/>
              <a:gd name="connsiteX233" fmla="*/ 88109 w 12192000"/>
              <a:gd name="connsiteY233" fmla="*/ 2106704 h 2237474"/>
              <a:gd name="connsiteX234" fmla="*/ 80022 w 12192000"/>
              <a:gd name="connsiteY234" fmla="*/ 2107254 h 2237474"/>
              <a:gd name="connsiteX235" fmla="*/ 79717 w 12192000"/>
              <a:gd name="connsiteY235" fmla="*/ 2107046 h 2237474"/>
              <a:gd name="connsiteX236" fmla="*/ 72352 w 12192000"/>
              <a:gd name="connsiteY236" fmla="*/ 2107991 h 2237474"/>
              <a:gd name="connsiteX237" fmla="*/ 37645 w 12192000"/>
              <a:gd name="connsiteY237" fmla="*/ 2115401 h 2237474"/>
              <a:gd name="connsiteX238" fmla="*/ 4572 w 12192000"/>
              <a:gd name="connsiteY238" fmla="*/ 2111091 h 2237474"/>
              <a:gd name="connsiteX239" fmla="*/ 0 w 12192000"/>
              <a:gd name="connsiteY239" fmla="*/ 2110468 h 2237474"/>
              <a:gd name="connsiteX240" fmla="*/ 0 w 12192000"/>
              <a:gd name="connsiteY2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48155 w 12192000"/>
              <a:gd name="connsiteY152" fmla="*/ 1868903 h 2237474"/>
              <a:gd name="connsiteX153" fmla="*/ 3729530 w 12192000"/>
              <a:gd name="connsiteY153" fmla="*/ 1864513 h 2237474"/>
              <a:gd name="connsiteX154" fmla="*/ 3680177 w 12192000"/>
              <a:gd name="connsiteY154" fmla="*/ 1881552 h 2237474"/>
              <a:gd name="connsiteX155" fmla="*/ 3567259 w 12192000"/>
              <a:gd name="connsiteY155" fmla="*/ 1893482 h 2237474"/>
              <a:gd name="connsiteX156" fmla="*/ 3405770 w 12192000"/>
              <a:gd name="connsiteY156" fmla="*/ 1904591 h 2237474"/>
              <a:gd name="connsiteX157" fmla="*/ 3280097 w 12192000"/>
              <a:gd name="connsiteY157" fmla="*/ 1919610 h 2237474"/>
              <a:gd name="connsiteX158" fmla="*/ 3123424 w 12192000"/>
              <a:gd name="connsiteY158" fmla="*/ 1952930 h 2237474"/>
              <a:gd name="connsiteX159" fmla="*/ 3009910 w 12192000"/>
              <a:gd name="connsiteY159" fmla="*/ 1957866 h 2237474"/>
              <a:gd name="connsiteX160" fmla="*/ 2995934 w 12192000"/>
              <a:gd name="connsiteY160" fmla="*/ 1967085 h 2237474"/>
              <a:gd name="connsiteX161" fmla="*/ 2980071 w 12192000"/>
              <a:gd name="connsiteY161" fmla="*/ 1972988 h 2237474"/>
              <a:gd name="connsiteX162" fmla="*/ 2978094 w 12192000"/>
              <a:gd name="connsiteY162" fmla="*/ 1972369 h 2237474"/>
              <a:gd name="connsiteX163" fmla="*/ 2942858 w 12192000"/>
              <a:gd name="connsiteY163" fmla="*/ 1981367 h 2237474"/>
              <a:gd name="connsiteX164" fmla="*/ 2875436 w 12192000"/>
              <a:gd name="connsiteY164" fmla="*/ 1996977 h 2237474"/>
              <a:gd name="connsiteX165" fmla="*/ 2874892 w 12192000"/>
              <a:gd name="connsiteY165" fmla="*/ 1996085 h 2237474"/>
              <a:gd name="connsiteX166" fmla="*/ 2864145 w 12192000"/>
              <a:gd name="connsiteY166" fmla="*/ 1994061 h 2237474"/>
              <a:gd name="connsiteX167" fmla="*/ 2843662 w 12192000"/>
              <a:gd name="connsiteY167" fmla="*/ 1992498 h 2237474"/>
              <a:gd name="connsiteX168" fmla="*/ 2796128 w 12192000"/>
              <a:gd name="connsiteY168" fmla="*/ 1976403 h 2237474"/>
              <a:gd name="connsiteX169" fmla="*/ 2756784 w 12192000"/>
              <a:gd name="connsiteY169" fmla="*/ 1985116 h 2237474"/>
              <a:gd name="connsiteX170" fmla="*/ 2748833 w 12192000"/>
              <a:gd name="connsiteY170" fmla="*/ 1986323 h 2237474"/>
              <a:gd name="connsiteX171" fmla="*/ 2748661 w 12192000"/>
              <a:gd name="connsiteY171" fmla="*/ 1986122 h 2237474"/>
              <a:gd name="connsiteX172" fmla="*/ 2740251 w 12192000"/>
              <a:gd name="connsiteY172" fmla="*/ 1986946 h 2237474"/>
              <a:gd name="connsiteX173" fmla="*/ 2718916 w 12192000"/>
              <a:gd name="connsiteY173" fmla="*/ 1990867 h 2237474"/>
              <a:gd name="connsiteX174" fmla="*/ 2713522 w 12192000"/>
              <a:gd name="connsiteY174" fmla="*/ 1990173 h 2237474"/>
              <a:gd name="connsiteX175" fmla="*/ 2680597 w 12192000"/>
              <a:gd name="connsiteY175" fmla="*/ 1984996 h 2237474"/>
              <a:gd name="connsiteX176" fmla="*/ 2578178 w 12192000"/>
              <a:gd name="connsiteY176" fmla="*/ 1990531 h 2237474"/>
              <a:gd name="connsiteX177" fmla="*/ 2476147 w 12192000"/>
              <a:gd name="connsiteY177" fmla="*/ 1998305 h 2237474"/>
              <a:gd name="connsiteX178" fmla="*/ 2373568 w 12192000"/>
              <a:gd name="connsiteY178" fmla="*/ 2003219 h 2237474"/>
              <a:gd name="connsiteX179" fmla="*/ 2321399 w 12192000"/>
              <a:gd name="connsiteY179" fmla="*/ 1989467 h 2237474"/>
              <a:gd name="connsiteX180" fmla="*/ 2315525 w 12192000"/>
              <a:gd name="connsiteY180" fmla="*/ 1989708 h 2237474"/>
              <a:gd name="connsiteX181" fmla="*/ 2300792 w 12192000"/>
              <a:gd name="connsiteY181" fmla="*/ 1994290 h 2237474"/>
              <a:gd name="connsiteX182" fmla="*/ 2295469 w 12192000"/>
              <a:gd name="connsiteY182" fmla="*/ 1996659 h 2237474"/>
              <a:gd name="connsiteX183" fmla="*/ 2287219 w 12192000"/>
              <a:gd name="connsiteY183" fmla="*/ 1998750 h 2237474"/>
              <a:gd name="connsiteX184" fmla="*/ 2286948 w 12192000"/>
              <a:gd name="connsiteY184" fmla="*/ 1998596 h 2237474"/>
              <a:gd name="connsiteX185" fmla="*/ 2243069 w 12192000"/>
              <a:gd name="connsiteY185" fmla="*/ 2015111 h 2237474"/>
              <a:gd name="connsiteX186" fmla="*/ 2186609 w 12192000"/>
              <a:gd name="connsiteY186" fmla="*/ 2008263 h 2237474"/>
              <a:gd name="connsiteX187" fmla="*/ 2164831 w 12192000"/>
              <a:gd name="connsiteY187" fmla="*/ 2010143 h 2237474"/>
              <a:gd name="connsiteX188" fmla="*/ 2152836 w 12192000"/>
              <a:gd name="connsiteY188" fmla="*/ 2010048 h 2237474"/>
              <a:gd name="connsiteX189" fmla="*/ 2117102 w 12192000"/>
              <a:gd name="connsiteY189" fmla="*/ 2023004 h 2237474"/>
              <a:gd name="connsiteX190" fmla="*/ 2111935 w 12192000"/>
              <a:gd name="connsiteY190" fmla="*/ 2023163 h 2237474"/>
              <a:gd name="connsiteX191" fmla="*/ 2089991 w 12192000"/>
              <a:gd name="connsiteY191" fmla="*/ 2034193 h 2237474"/>
              <a:gd name="connsiteX192" fmla="*/ 2058061 w 12192000"/>
              <a:gd name="connsiteY192" fmla="*/ 2047942 h 2237474"/>
              <a:gd name="connsiteX193" fmla="*/ 2055737 w 12192000"/>
              <a:gd name="connsiteY193" fmla="*/ 2047704 h 2237474"/>
              <a:gd name="connsiteX194" fmla="*/ 2042244 w 12192000"/>
              <a:gd name="connsiteY194" fmla="*/ 2055560 h 2237474"/>
              <a:gd name="connsiteX195" fmla="*/ 1976224 w 12192000"/>
              <a:gd name="connsiteY195" fmla="*/ 2074257 h 2237474"/>
              <a:gd name="connsiteX196" fmla="*/ 1877728 w 12192000"/>
              <a:gd name="connsiteY196" fmla="*/ 2101004 h 2237474"/>
              <a:gd name="connsiteX197" fmla="*/ 1759056 w 12192000"/>
              <a:gd name="connsiteY197" fmla="*/ 2125608 h 2237474"/>
              <a:gd name="connsiteX198" fmla="*/ 1637948 w 12192000"/>
              <a:gd name="connsiteY198" fmla="*/ 2172597 h 2237474"/>
              <a:gd name="connsiteX199" fmla="*/ 1434549 w 12192000"/>
              <a:gd name="connsiteY199" fmla="*/ 2234522 h 2237474"/>
              <a:gd name="connsiteX200" fmla="*/ 1398481 w 12192000"/>
              <a:gd name="connsiteY200" fmla="*/ 2237074 h 2237474"/>
              <a:gd name="connsiteX201" fmla="*/ 1398407 w 12192000"/>
              <a:gd name="connsiteY201" fmla="*/ 2237095 h 2237474"/>
              <a:gd name="connsiteX202" fmla="*/ 1370962 w 12192000"/>
              <a:gd name="connsiteY202" fmla="*/ 2237474 h 2237474"/>
              <a:gd name="connsiteX203" fmla="*/ 1356367 w 12192000"/>
              <a:gd name="connsiteY203" fmla="*/ 2235089 h 2237474"/>
              <a:gd name="connsiteX204" fmla="*/ 1324828 w 12192000"/>
              <a:gd name="connsiteY204" fmla="*/ 2231968 h 2237474"/>
              <a:gd name="connsiteX205" fmla="*/ 1297744 w 12192000"/>
              <a:gd name="connsiteY205" fmla="*/ 2235849 h 2237474"/>
              <a:gd name="connsiteX206" fmla="*/ 1286236 w 12192000"/>
              <a:gd name="connsiteY206" fmla="*/ 2233135 h 2237474"/>
              <a:gd name="connsiteX207" fmla="*/ 1283504 w 12192000"/>
              <a:gd name="connsiteY207" fmla="*/ 2233797 h 2237474"/>
              <a:gd name="connsiteX208" fmla="*/ 1279765 w 12192000"/>
              <a:gd name="connsiteY208" fmla="*/ 2229639 h 2237474"/>
              <a:gd name="connsiteX209" fmla="*/ 1195347 w 12192000"/>
              <a:gd name="connsiteY209" fmla="*/ 2212354 h 2237474"/>
              <a:gd name="connsiteX210" fmla="*/ 970251 w 12192000"/>
              <a:gd name="connsiteY210" fmla="*/ 2221029 h 2237474"/>
              <a:gd name="connsiteX211" fmla="*/ 812914 w 12192000"/>
              <a:gd name="connsiteY211" fmla="*/ 2202752 h 2237474"/>
              <a:gd name="connsiteX212" fmla="*/ 800195 w 12192000"/>
              <a:gd name="connsiteY212" fmla="*/ 2209407 h 2237474"/>
              <a:gd name="connsiteX213" fmla="*/ 784978 w 12192000"/>
              <a:gd name="connsiteY213" fmla="*/ 2212360 h 2237474"/>
              <a:gd name="connsiteX214" fmla="*/ 681987 w 12192000"/>
              <a:gd name="connsiteY214" fmla="*/ 2216757 h 2237474"/>
              <a:gd name="connsiteX215" fmla="*/ 669923 w 12192000"/>
              <a:gd name="connsiteY215" fmla="*/ 2211682 h 2237474"/>
              <a:gd name="connsiteX216" fmla="*/ 648680 w 12192000"/>
              <a:gd name="connsiteY216" fmla="*/ 2206229 h 2237474"/>
              <a:gd name="connsiteX217" fmla="*/ 597225 w 12192000"/>
              <a:gd name="connsiteY217" fmla="*/ 2180999 h 2237474"/>
              <a:gd name="connsiteX218" fmla="*/ 558449 w 12192000"/>
              <a:gd name="connsiteY218" fmla="*/ 2182346 h 2237474"/>
              <a:gd name="connsiteX219" fmla="*/ 550517 w 12192000"/>
              <a:gd name="connsiteY219" fmla="*/ 2182060 h 2237474"/>
              <a:gd name="connsiteX220" fmla="*/ 550309 w 12192000"/>
              <a:gd name="connsiteY220" fmla="*/ 2181825 h 2237474"/>
              <a:gd name="connsiteX221" fmla="*/ 541836 w 12192000"/>
              <a:gd name="connsiteY221" fmla="*/ 2181063 h 2237474"/>
              <a:gd name="connsiteX222" fmla="*/ 536057 w 12192000"/>
              <a:gd name="connsiteY222" fmla="*/ 2181537 h 2237474"/>
              <a:gd name="connsiteX223" fmla="*/ 520671 w 12192000"/>
              <a:gd name="connsiteY223" fmla="*/ 2180980 h 2237474"/>
              <a:gd name="connsiteX224" fmla="*/ 515024 w 12192000"/>
              <a:gd name="connsiteY224" fmla="*/ 2179258 h 2237474"/>
              <a:gd name="connsiteX225" fmla="*/ 512278 w 12192000"/>
              <a:gd name="connsiteY225" fmla="*/ 2176369 h 2237474"/>
              <a:gd name="connsiteX226" fmla="*/ 480419 w 12192000"/>
              <a:gd name="connsiteY226" fmla="*/ 2167807 h 2237474"/>
              <a:gd name="connsiteX227" fmla="*/ 413835 w 12192000"/>
              <a:gd name="connsiteY227" fmla="*/ 2156783 h 2237474"/>
              <a:gd name="connsiteX228" fmla="*/ 376513 w 12192000"/>
              <a:gd name="connsiteY228" fmla="*/ 2154014 h 2237474"/>
              <a:gd name="connsiteX229" fmla="*/ 273386 w 12192000"/>
              <a:gd name="connsiteY229" fmla="*/ 2142551 h 2237474"/>
              <a:gd name="connsiteX230" fmla="*/ 169207 w 12192000"/>
              <a:gd name="connsiteY230" fmla="*/ 2128100 h 2237474"/>
              <a:gd name="connsiteX231" fmla="*/ 93149 w 12192000"/>
              <a:gd name="connsiteY231" fmla="*/ 2105324 h 2237474"/>
              <a:gd name="connsiteX232" fmla="*/ 88109 w 12192000"/>
              <a:gd name="connsiteY232" fmla="*/ 2106704 h 2237474"/>
              <a:gd name="connsiteX233" fmla="*/ 80022 w 12192000"/>
              <a:gd name="connsiteY233" fmla="*/ 2107254 h 2237474"/>
              <a:gd name="connsiteX234" fmla="*/ 79717 w 12192000"/>
              <a:gd name="connsiteY234" fmla="*/ 2107046 h 2237474"/>
              <a:gd name="connsiteX235" fmla="*/ 72352 w 12192000"/>
              <a:gd name="connsiteY235" fmla="*/ 2107991 h 2237474"/>
              <a:gd name="connsiteX236" fmla="*/ 37645 w 12192000"/>
              <a:gd name="connsiteY236" fmla="*/ 2115401 h 2237474"/>
              <a:gd name="connsiteX237" fmla="*/ 4572 w 12192000"/>
              <a:gd name="connsiteY237" fmla="*/ 2111091 h 2237474"/>
              <a:gd name="connsiteX238" fmla="*/ 0 w 12192000"/>
              <a:gd name="connsiteY238" fmla="*/ 2110468 h 2237474"/>
              <a:gd name="connsiteX239" fmla="*/ 0 w 12192000"/>
              <a:gd name="connsiteY2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29530 w 12192000"/>
              <a:gd name="connsiteY152" fmla="*/ 1864513 h 2237474"/>
              <a:gd name="connsiteX153" fmla="*/ 3680177 w 12192000"/>
              <a:gd name="connsiteY153" fmla="*/ 1881552 h 2237474"/>
              <a:gd name="connsiteX154" fmla="*/ 3567259 w 12192000"/>
              <a:gd name="connsiteY154" fmla="*/ 1893482 h 2237474"/>
              <a:gd name="connsiteX155" fmla="*/ 3405770 w 12192000"/>
              <a:gd name="connsiteY155" fmla="*/ 1904591 h 2237474"/>
              <a:gd name="connsiteX156" fmla="*/ 3280097 w 12192000"/>
              <a:gd name="connsiteY156" fmla="*/ 1919610 h 2237474"/>
              <a:gd name="connsiteX157" fmla="*/ 3123424 w 12192000"/>
              <a:gd name="connsiteY157" fmla="*/ 1952930 h 2237474"/>
              <a:gd name="connsiteX158" fmla="*/ 3009910 w 12192000"/>
              <a:gd name="connsiteY158" fmla="*/ 1957866 h 2237474"/>
              <a:gd name="connsiteX159" fmla="*/ 2995934 w 12192000"/>
              <a:gd name="connsiteY159" fmla="*/ 1967085 h 2237474"/>
              <a:gd name="connsiteX160" fmla="*/ 2980071 w 12192000"/>
              <a:gd name="connsiteY160" fmla="*/ 1972988 h 2237474"/>
              <a:gd name="connsiteX161" fmla="*/ 2978094 w 12192000"/>
              <a:gd name="connsiteY161" fmla="*/ 1972369 h 2237474"/>
              <a:gd name="connsiteX162" fmla="*/ 2942858 w 12192000"/>
              <a:gd name="connsiteY162" fmla="*/ 1981367 h 2237474"/>
              <a:gd name="connsiteX163" fmla="*/ 2875436 w 12192000"/>
              <a:gd name="connsiteY163" fmla="*/ 1996977 h 2237474"/>
              <a:gd name="connsiteX164" fmla="*/ 2874892 w 12192000"/>
              <a:gd name="connsiteY164" fmla="*/ 1996085 h 2237474"/>
              <a:gd name="connsiteX165" fmla="*/ 2864145 w 12192000"/>
              <a:gd name="connsiteY165" fmla="*/ 1994061 h 2237474"/>
              <a:gd name="connsiteX166" fmla="*/ 2843662 w 12192000"/>
              <a:gd name="connsiteY166" fmla="*/ 1992498 h 2237474"/>
              <a:gd name="connsiteX167" fmla="*/ 2796128 w 12192000"/>
              <a:gd name="connsiteY167" fmla="*/ 1976403 h 2237474"/>
              <a:gd name="connsiteX168" fmla="*/ 2756784 w 12192000"/>
              <a:gd name="connsiteY168" fmla="*/ 1985116 h 2237474"/>
              <a:gd name="connsiteX169" fmla="*/ 2748833 w 12192000"/>
              <a:gd name="connsiteY169" fmla="*/ 1986323 h 2237474"/>
              <a:gd name="connsiteX170" fmla="*/ 2748661 w 12192000"/>
              <a:gd name="connsiteY170" fmla="*/ 1986122 h 2237474"/>
              <a:gd name="connsiteX171" fmla="*/ 2740251 w 12192000"/>
              <a:gd name="connsiteY171" fmla="*/ 1986946 h 2237474"/>
              <a:gd name="connsiteX172" fmla="*/ 2718916 w 12192000"/>
              <a:gd name="connsiteY172" fmla="*/ 1990867 h 2237474"/>
              <a:gd name="connsiteX173" fmla="*/ 2713522 w 12192000"/>
              <a:gd name="connsiteY173" fmla="*/ 1990173 h 2237474"/>
              <a:gd name="connsiteX174" fmla="*/ 2680597 w 12192000"/>
              <a:gd name="connsiteY174" fmla="*/ 1984996 h 2237474"/>
              <a:gd name="connsiteX175" fmla="*/ 2578178 w 12192000"/>
              <a:gd name="connsiteY175" fmla="*/ 1990531 h 2237474"/>
              <a:gd name="connsiteX176" fmla="*/ 2476147 w 12192000"/>
              <a:gd name="connsiteY176" fmla="*/ 1998305 h 2237474"/>
              <a:gd name="connsiteX177" fmla="*/ 2373568 w 12192000"/>
              <a:gd name="connsiteY177" fmla="*/ 2003219 h 2237474"/>
              <a:gd name="connsiteX178" fmla="*/ 2321399 w 12192000"/>
              <a:gd name="connsiteY178" fmla="*/ 1989467 h 2237474"/>
              <a:gd name="connsiteX179" fmla="*/ 2315525 w 12192000"/>
              <a:gd name="connsiteY179" fmla="*/ 1989708 h 2237474"/>
              <a:gd name="connsiteX180" fmla="*/ 2300792 w 12192000"/>
              <a:gd name="connsiteY180" fmla="*/ 1994290 h 2237474"/>
              <a:gd name="connsiteX181" fmla="*/ 2295469 w 12192000"/>
              <a:gd name="connsiteY181" fmla="*/ 1996659 h 2237474"/>
              <a:gd name="connsiteX182" fmla="*/ 2287219 w 12192000"/>
              <a:gd name="connsiteY182" fmla="*/ 1998750 h 2237474"/>
              <a:gd name="connsiteX183" fmla="*/ 2286948 w 12192000"/>
              <a:gd name="connsiteY183" fmla="*/ 1998596 h 2237474"/>
              <a:gd name="connsiteX184" fmla="*/ 2243069 w 12192000"/>
              <a:gd name="connsiteY184" fmla="*/ 2015111 h 2237474"/>
              <a:gd name="connsiteX185" fmla="*/ 2186609 w 12192000"/>
              <a:gd name="connsiteY185" fmla="*/ 2008263 h 2237474"/>
              <a:gd name="connsiteX186" fmla="*/ 2164831 w 12192000"/>
              <a:gd name="connsiteY186" fmla="*/ 2010143 h 2237474"/>
              <a:gd name="connsiteX187" fmla="*/ 2152836 w 12192000"/>
              <a:gd name="connsiteY187" fmla="*/ 2010048 h 2237474"/>
              <a:gd name="connsiteX188" fmla="*/ 2117102 w 12192000"/>
              <a:gd name="connsiteY188" fmla="*/ 2023004 h 2237474"/>
              <a:gd name="connsiteX189" fmla="*/ 2111935 w 12192000"/>
              <a:gd name="connsiteY189" fmla="*/ 2023163 h 2237474"/>
              <a:gd name="connsiteX190" fmla="*/ 2089991 w 12192000"/>
              <a:gd name="connsiteY190" fmla="*/ 2034193 h 2237474"/>
              <a:gd name="connsiteX191" fmla="*/ 2058061 w 12192000"/>
              <a:gd name="connsiteY191" fmla="*/ 2047942 h 2237474"/>
              <a:gd name="connsiteX192" fmla="*/ 2055737 w 12192000"/>
              <a:gd name="connsiteY192" fmla="*/ 2047704 h 2237474"/>
              <a:gd name="connsiteX193" fmla="*/ 2042244 w 12192000"/>
              <a:gd name="connsiteY193" fmla="*/ 2055560 h 2237474"/>
              <a:gd name="connsiteX194" fmla="*/ 1976224 w 12192000"/>
              <a:gd name="connsiteY194" fmla="*/ 2074257 h 2237474"/>
              <a:gd name="connsiteX195" fmla="*/ 1877728 w 12192000"/>
              <a:gd name="connsiteY195" fmla="*/ 2101004 h 2237474"/>
              <a:gd name="connsiteX196" fmla="*/ 1759056 w 12192000"/>
              <a:gd name="connsiteY196" fmla="*/ 2125608 h 2237474"/>
              <a:gd name="connsiteX197" fmla="*/ 1637948 w 12192000"/>
              <a:gd name="connsiteY197" fmla="*/ 2172597 h 2237474"/>
              <a:gd name="connsiteX198" fmla="*/ 1434549 w 12192000"/>
              <a:gd name="connsiteY198" fmla="*/ 2234522 h 2237474"/>
              <a:gd name="connsiteX199" fmla="*/ 1398481 w 12192000"/>
              <a:gd name="connsiteY199" fmla="*/ 2237074 h 2237474"/>
              <a:gd name="connsiteX200" fmla="*/ 1398407 w 12192000"/>
              <a:gd name="connsiteY200" fmla="*/ 2237095 h 2237474"/>
              <a:gd name="connsiteX201" fmla="*/ 1370962 w 12192000"/>
              <a:gd name="connsiteY201" fmla="*/ 2237474 h 2237474"/>
              <a:gd name="connsiteX202" fmla="*/ 1356367 w 12192000"/>
              <a:gd name="connsiteY202" fmla="*/ 2235089 h 2237474"/>
              <a:gd name="connsiteX203" fmla="*/ 1324828 w 12192000"/>
              <a:gd name="connsiteY203" fmla="*/ 2231968 h 2237474"/>
              <a:gd name="connsiteX204" fmla="*/ 1297744 w 12192000"/>
              <a:gd name="connsiteY204" fmla="*/ 2235849 h 2237474"/>
              <a:gd name="connsiteX205" fmla="*/ 1286236 w 12192000"/>
              <a:gd name="connsiteY205" fmla="*/ 2233135 h 2237474"/>
              <a:gd name="connsiteX206" fmla="*/ 1283504 w 12192000"/>
              <a:gd name="connsiteY206" fmla="*/ 2233797 h 2237474"/>
              <a:gd name="connsiteX207" fmla="*/ 1279765 w 12192000"/>
              <a:gd name="connsiteY207" fmla="*/ 2229639 h 2237474"/>
              <a:gd name="connsiteX208" fmla="*/ 1195347 w 12192000"/>
              <a:gd name="connsiteY208" fmla="*/ 2212354 h 2237474"/>
              <a:gd name="connsiteX209" fmla="*/ 970251 w 12192000"/>
              <a:gd name="connsiteY209" fmla="*/ 2221029 h 2237474"/>
              <a:gd name="connsiteX210" fmla="*/ 812914 w 12192000"/>
              <a:gd name="connsiteY210" fmla="*/ 2202752 h 2237474"/>
              <a:gd name="connsiteX211" fmla="*/ 800195 w 12192000"/>
              <a:gd name="connsiteY211" fmla="*/ 2209407 h 2237474"/>
              <a:gd name="connsiteX212" fmla="*/ 784978 w 12192000"/>
              <a:gd name="connsiteY212" fmla="*/ 2212360 h 2237474"/>
              <a:gd name="connsiteX213" fmla="*/ 681987 w 12192000"/>
              <a:gd name="connsiteY213" fmla="*/ 2216757 h 2237474"/>
              <a:gd name="connsiteX214" fmla="*/ 669923 w 12192000"/>
              <a:gd name="connsiteY214" fmla="*/ 2211682 h 2237474"/>
              <a:gd name="connsiteX215" fmla="*/ 648680 w 12192000"/>
              <a:gd name="connsiteY215" fmla="*/ 2206229 h 2237474"/>
              <a:gd name="connsiteX216" fmla="*/ 597225 w 12192000"/>
              <a:gd name="connsiteY216" fmla="*/ 2180999 h 2237474"/>
              <a:gd name="connsiteX217" fmla="*/ 558449 w 12192000"/>
              <a:gd name="connsiteY217" fmla="*/ 2182346 h 2237474"/>
              <a:gd name="connsiteX218" fmla="*/ 550517 w 12192000"/>
              <a:gd name="connsiteY218" fmla="*/ 2182060 h 2237474"/>
              <a:gd name="connsiteX219" fmla="*/ 550309 w 12192000"/>
              <a:gd name="connsiteY219" fmla="*/ 2181825 h 2237474"/>
              <a:gd name="connsiteX220" fmla="*/ 541836 w 12192000"/>
              <a:gd name="connsiteY220" fmla="*/ 2181063 h 2237474"/>
              <a:gd name="connsiteX221" fmla="*/ 536057 w 12192000"/>
              <a:gd name="connsiteY221" fmla="*/ 2181537 h 2237474"/>
              <a:gd name="connsiteX222" fmla="*/ 520671 w 12192000"/>
              <a:gd name="connsiteY222" fmla="*/ 2180980 h 2237474"/>
              <a:gd name="connsiteX223" fmla="*/ 515024 w 12192000"/>
              <a:gd name="connsiteY223" fmla="*/ 2179258 h 2237474"/>
              <a:gd name="connsiteX224" fmla="*/ 512278 w 12192000"/>
              <a:gd name="connsiteY224" fmla="*/ 2176369 h 2237474"/>
              <a:gd name="connsiteX225" fmla="*/ 480419 w 12192000"/>
              <a:gd name="connsiteY225" fmla="*/ 2167807 h 2237474"/>
              <a:gd name="connsiteX226" fmla="*/ 413835 w 12192000"/>
              <a:gd name="connsiteY226" fmla="*/ 2156783 h 2237474"/>
              <a:gd name="connsiteX227" fmla="*/ 376513 w 12192000"/>
              <a:gd name="connsiteY227" fmla="*/ 2154014 h 2237474"/>
              <a:gd name="connsiteX228" fmla="*/ 273386 w 12192000"/>
              <a:gd name="connsiteY228" fmla="*/ 2142551 h 2237474"/>
              <a:gd name="connsiteX229" fmla="*/ 169207 w 12192000"/>
              <a:gd name="connsiteY229" fmla="*/ 2128100 h 2237474"/>
              <a:gd name="connsiteX230" fmla="*/ 93149 w 12192000"/>
              <a:gd name="connsiteY230" fmla="*/ 2105324 h 2237474"/>
              <a:gd name="connsiteX231" fmla="*/ 88109 w 12192000"/>
              <a:gd name="connsiteY231" fmla="*/ 2106704 h 2237474"/>
              <a:gd name="connsiteX232" fmla="*/ 80022 w 12192000"/>
              <a:gd name="connsiteY232" fmla="*/ 2107254 h 2237474"/>
              <a:gd name="connsiteX233" fmla="*/ 79717 w 12192000"/>
              <a:gd name="connsiteY233" fmla="*/ 2107046 h 2237474"/>
              <a:gd name="connsiteX234" fmla="*/ 72352 w 12192000"/>
              <a:gd name="connsiteY234" fmla="*/ 2107991 h 2237474"/>
              <a:gd name="connsiteX235" fmla="*/ 37645 w 12192000"/>
              <a:gd name="connsiteY235" fmla="*/ 2115401 h 2237474"/>
              <a:gd name="connsiteX236" fmla="*/ 4572 w 12192000"/>
              <a:gd name="connsiteY236" fmla="*/ 2111091 h 2237474"/>
              <a:gd name="connsiteX237" fmla="*/ 0 w 12192000"/>
              <a:gd name="connsiteY237" fmla="*/ 2110468 h 2237474"/>
              <a:gd name="connsiteX238" fmla="*/ 0 w 12192000"/>
              <a:gd name="connsiteY23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29530 w 12192000"/>
              <a:gd name="connsiteY151" fmla="*/ 1864513 h 2237474"/>
              <a:gd name="connsiteX152" fmla="*/ 3680177 w 12192000"/>
              <a:gd name="connsiteY152" fmla="*/ 1881552 h 2237474"/>
              <a:gd name="connsiteX153" fmla="*/ 3567259 w 12192000"/>
              <a:gd name="connsiteY153" fmla="*/ 1893482 h 2237474"/>
              <a:gd name="connsiteX154" fmla="*/ 3405770 w 12192000"/>
              <a:gd name="connsiteY154" fmla="*/ 1904591 h 2237474"/>
              <a:gd name="connsiteX155" fmla="*/ 3280097 w 12192000"/>
              <a:gd name="connsiteY155" fmla="*/ 1919610 h 2237474"/>
              <a:gd name="connsiteX156" fmla="*/ 3123424 w 12192000"/>
              <a:gd name="connsiteY156" fmla="*/ 1952930 h 2237474"/>
              <a:gd name="connsiteX157" fmla="*/ 3009910 w 12192000"/>
              <a:gd name="connsiteY157" fmla="*/ 1957866 h 2237474"/>
              <a:gd name="connsiteX158" fmla="*/ 2995934 w 12192000"/>
              <a:gd name="connsiteY158" fmla="*/ 1967085 h 2237474"/>
              <a:gd name="connsiteX159" fmla="*/ 2980071 w 12192000"/>
              <a:gd name="connsiteY159" fmla="*/ 1972988 h 2237474"/>
              <a:gd name="connsiteX160" fmla="*/ 2978094 w 12192000"/>
              <a:gd name="connsiteY160" fmla="*/ 1972369 h 2237474"/>
              <a:gd name="connsiteX161" fmla="*/ 2942858 w 12192000"/>
              <a:gd name="connsiteY161" fmla="*/ 1981367 h 2237474"/>
              <a:gd name="connsiteX162" fmla="*/ 2875436 w 12192000"/>
              <a:gd name="connsiteY162" fmla="*/ 1996977 h 2237474"/>
              <a:gd name="connsiteX163" fmla="*/ 2874892 w 12192000"/>
              <a:gd name="connsiteY163" fmla="*/ 1996085 h 2237474"/>
              <a:gd name="connsiteX164" fmla="*/ 2864145 w 12192000"/>
              <a:gd name="connsiteY164" fmla="*/ 1994061 h 2237474"/>
              <a:gd name="connsiteX165" fmla="*/ 2843662 w 12192000"/>
              <a:gd name="connsiteY165" fmla="*/ 1992498 h 2237474"/>
              <a:gd name="connsiteX166" fmla="*/ 2796128 w 12192000"/>
              <a:gd name="connsiteY166" fmla="*/ 1976403 h 2237474"/>
              <a:gd name="connsiteX167" fmla="*/ 2756784 w 12192000"/>
              <a:gd name="connsiteY167" fmla="*/ 1985116 h 2237474"/>
              <a:gd name="connsiteX168" fmla="*/ 2748833 w 12192000"/>
              <a:gd name="connsiteY168" fmla="*/ 1986323 h 2237474"/>
              <a:gd name="connsiteX169" fmla="*/ 2748661 w 12192000"/>
              <a:gd name="connsiteY169" fmla="*/ 1986122 h 2237474"/>
              <a:gd name="connsiteX170" fmla="*/ 2740251 w 12192000"/>
              <a:gd name="connsiteY170" fmla="*/ 1986946 h 2237474"/>
              <a:gd name="connsiteX171" fmla="*/ 2718916 w 12192000"/>
              <a:gd name="connsiteY171" fmla="*/ 1990867 h 2237474"/>
              <a:gd name="connsiteX172" fmla="*/ 2713522 w 12192000"/>
              <a:gd name="connsiteY172" fmla="*/ 1990173 h 2237474"/>
              <a:gd name="connsiteX173" fmla="*/ 2680597 w 12192000"/>
              <a:gd name="connsiteY173" fmla="*/ 1984996 h 2237474"/>
              <a:gd name="connsiteX174" fmla="*/ 2578178 w 12192000"/>
              <a:gd name="connsiteY174" fmla="*/ 1990531 h 2237474"/>
              <a:gd name="connsiteX175" fmla="*/ 2476147 w 12192000"/>
              <a:gd name="connsiteY175" fmla="*/ 1998305 h 2237474"/>
              <a:gd name="connsiteX176" fmla="*/ 2373568 w 12192000"/>
              <a:gd name="connsiteY176" fmla="*/ 2003219 h 2237474"/>
              <a:gd name="connsiteX177" fmla="*/ 2321399 w 12192000"/>
              <a:gd name="connsiteY177" fmla="*/ 1989467 h 2237474"/>
              <a:gd name="connsiteX178" fmla="*/ 2315525 w 12192000"/>
              <a:gd name="connsiteY178" fmla="*/ 1989708 h 2237474"/>
              <a:gd name="connsiteX179" fmla="*/ 2300792 w 12192000"/>
              <a:gd name="connsiteY179" fmla="*/ 1994290 h 2237474"/>
              <a:gd name="connsiteX180" fmla="*/ 2295469 w 12192000"/>
              <a:gd name="connsiteY180" fmla="*/ 1996659 h 2237474"/>
              <a:gd name="connsiteX181" fmla="*/ 2287219 w 12192000"/>
              <a:gd name="connsiteY181" fmla="*/ 1998750 h 2237474"/>
              <a:gd name="connsiteX182" fmla="*/ 2286948 w 12192000"/>
              <a:gd name="connsiteY182" fmla="*/ 1998596 h 2237474"/>
              <a:gd name="connsiteX183" fmla="*/ 2243069 w 12192000"/>
              <a:gd name="connsiteY183" fmla="*/ 2015111 h 2237474"/>
              <a:gd name="connsiteX184" fmla="*/ 2186609 w 12192000"/>
              <a:gd name="connsiteY184" fmla="*/ 2008263 h 2237474"/>
              <a:gd name="connsiteX185" fmla="*/ 2164831 w 12192000"/>
              <a:gd name="connsiteY185" fmla="*/ 2010143 h 2237474"/>
              <a:gd name="connsiteX186" fmla="*/ 2152836 w 12192000"/>
              <a:gd name="connsiteY186" fmla="*/ 2010048 h 2237474"/>
              <a:gd name="connsiteX187" fmla="*/ 2117102 w 12192000"/>
              <a:gd name="connsiteY187" fmla="*/ 2023004 h 2237474"/>
              <a:gd name="connsiteX188" fmla="*/ 2111935 w 12192000"/>
              <a:gd name="connsiteY188" fmla="*/ 2023163 h 2237474"/>
              <a:gd name="connsiteX189" fmla="*/ 2089991 w 12192000"/>
              <a:gd name="connsiteY189" fmla="*/ 2034193 h 2237474"/>
              <a:gd name="connsiteX190" fmla="*/ 2058061 w 12192000"/>
              <a:gd name="connsiteY190" fmla="*/ 2047942 h 2237474"/>
              <a:gd name="connsiteX191" fmla="*/ 2055737 w 12192000"/>
              <a:gd name="connsiteY191" fmla="*/ 2047704 h 2237474"/>
              <a:gd name="connsiteX192" fmla="*/ 2042244 w 12192000"/>
              <a:gd name="connsiteY192" fmla="*/ 2055560 h 2237474"/>
              <a:gd name="connsiteX193" fmla="*/ 1976224 w 12192000"/>
              <a:gd name="connsiteY193" fmla="*/ 2074257 h 2237474"/>
              <a:gd name="connsiteX194" fmla="*/ 1877728 w 12192000"/>
              <a:gd name="connsiteY194" fmla="*/ 2101004 h 2237474"/>
              <a:gd name="connsiteX195" fmla="*/ 1759056 w 12192000"/>
              <a:gd name="connsiteY195" fmla="*/ 2125608 h 2237474"/>
              <a:gd name="connsiteX196" fmla="*/ 1637948 w 12192000"/>
              <a:gd name="connsiteY196" fmla="*/ 2172597 h 2237474"/>
              <a:gd name="connsiteX197" fmla="*/ 1434549 w 12192000"/>
              <a:gd name="connsiteY197" fmla="*/ 2234522 h 2237474"/>
              <a:gd name="connsiteX198" fmla="*/ 1398481 w 12192000"/>
              <a:gd name="connsiteY198" fmla="*/ 2237074 h 2237474"/>
              <a:gd name="connsiteX199" fmla="*/ 1398407 w 12192000"/>
              <a:gd name="connsiteY199" fmla="*/ 2237095 h 2237474"/>
              <a:gd name="connsiteX200" fmla="*/ 1370962 w 12192000"/>
              <a:gd name="connsiteY200" fmla="*/ 2237474 h 2237474"/>
              <a:gd name="connsiteX201" fmla="*/ 1356367 w 12192000"/>
              <a:gd name="connsiteY201" fmla="*/ 2235089 h 2237474"/>
              <a:gd name="connsiteX202" fmla="*/ 1324828 w 12192000"/>
              <a:gd name="connsiteY202" fmla="*/ 2231968 h 2237474"/>
              <a:gd name="connsiteX203" fmla="*/ 1297744 w 12192000"/>
              <a:gd name="connsiteY203" fmla="*/ 2235849 h 2237474"/>
              <a:gd name="connsiteX204" fmla="*/ 1286236 w 12192000"/>
              <a:gd name="connsiteY204" fmla="*/ 2233135 h 2237474"/>
              <a:gd name="connsiteX205" fmla="*/ 1283504 w 12192000"/>
              <a:gd name="connsiteY205" fmla="*/ 2233797 h 2237474"/>
              <a:gd name="connsiteX206" fmla="*/ 1279765 w 12192000"/>
              <a:gd name="connsiteY206" fmla="*/ 2229639 h 2237474"/>
              <a:gd name="connsiteX207" fmla="*/ 1195347 w 12192000"/>
              <a:gd name="connsiteY207" fmla="*/ 2212354 h 2237474"/>
              <a:gd name="connsiteX208" fmla="*/ 970251 w 12192000"/>
              <a:gd name="connsiteY208" fmla="*/ 2221029 h 2237474"/>
              <a:gd name="connsiteX209" fmla="*/ 812914 w 12192000"/>
              <a:gd name="connsiteY209" fmla="*/ 2202752 h 2237474"/>
              <a:gd name="connsiteX210" fmla="*/ 800195 w 12192000"/>
              <a:gd name="connsiteY210" fmla="*/ 2209407 h 2237474"/>
              <a:gd name="connsiteX211" fmla="*/ 784978 w 12192000"/>
              <a:gd name="connsiteY211" fmla="*/ 2212360 h 2237474"/>
              <a:gd name="connsiteX212" fmla="*/ 681987 w 12192000"/>
              <a:gd name="connsiteY212" fmla="*/ 2216757 h 2237474"/>
              <a:gd name="connsiteX213" fmla="*/ 669923 w 12192000"/>
              <a:gd name="connsiteY213" fmla="*/ 2211682 h 2237474"/>
              <a:gd name="connsiteX214" fmla="*/ 648680 w 12192000"/>
              <a:gd name="connsiteY214" fmla="*/ 2206229 h 2237474"/>
              <a:gd name="connsiteX215" fmla="*/ 597225 w 12192000"/>
              <a:gd name="connsiteY215" fmla="*/ 2180999 h 2237474"/>
              <a:gd name="connsiteX216" fmla="*/ 558449 w 12192000"/>
              <a:gd name="connsiteY216" fmla="*/ 2182346 h 2237474"/>
              <a:gd name="connsiteX217" fmla="*/ 550517 w 12192000"/>
              <a:gd name="connsiteY217" fmla="*/ 2182060 h 2237474"/>
              <a:gd name="connsiteX218" fmla="*/ 550309 w 12192000"/>
              <a:gd name="connsiteY218" fmla="*/ 2181825 h 2237474"/>
              <a:gd name="connsiteX219" fmla="*/ 541836 w 12192000"/>
              <a:gd name="connsiteY219" fmla="*/ 2181063 h 2237474"/>
              <a:gd name="connsiteX220" fmla="*/ 536057 w 12192000"/>
              <a:gd name="connsiteY220" fmla="*/ 2181537 h 2237474"/>
              <a:gd name="connsiteX221" fmla="*/ 520671 w 12192000"/>
              <a:gd name="connsiteY221" fmla="*/ 2180980 h 2237474"/>
              <a:gd name="connsiteX222" fmla="*/ 515024 w 12192000"/>
              <a:gd name="connsiteY222" fmla="*/ 2179258 h 2237474"/>
              <a:gd name="connsiteX223" fmla="*/ 512278 w 12192000"/>
              <a:gd name="connsiteY223" fmla="*/ 2176369 h 2237474"/>
              <a:gd name="connsiteX224" fmla="*/ 480419 w 12192000"/>
              <a:gd name="connsiteY224" fmla="*/ 2167807 h 2237474"/>
              <a:gd name="connsiteX225" fmla="*/ 413835 w 12192000"/>
              <a:gd name="connsiteY225" fmla="*/ 2156783 h 2237474"/>
              <a:gd name="connsiteX226" fmla="*/ 376513 w 12192000"/>
              <a:gd name="connsiteY226" fmla="*/ 2154014 h 2237474"/>
              <a:gd name="connsiteX227" fmla="*/ 273386 w 12192000"/>
              <a:gd name="connsiteY227" fmla="*/ 2142551 h 2237474"/>
              <a:gd name="connsiteX228" fmla="*/ 169207 w 12192000"/>
              <a:gd name="connsiteY228" fmla="*/ 2128100 h 2237474"/>
              <a:gd name="connsiteX229" fmla="*/ 93149 w 12192000"/>
              <a:gd name="connsiteY229" fmla="*/ 2105324 h 2237474"/>
              <a:gd name="connsiteX230" fmla="*/ 88109 w 12192000"/>
              <a:gd name="connsiteY230" fmla="*/ 2106704 h 2237474"/>
              <a:gd name="connsiteX231" fmla="*/ 80022 w 12192000"/>
              <a:gd name="connsiteY231" fmla="*/ 2107254 h 2237474"/>
              <a:gd name="connsiteX232" fmla="*/ 79717 w 12192000"/>
              <a:gd name="connsiteY232" fmla="*/ 2107046 h 2237474"/>
              <a:gd name="connsiteX233" fmla="*/ 72352 w 12192000"/>
              <a:gd name="connsiteY233" fmla="*/ 2107991 h 2237474"/>
              <a:gd name="connsiteX234" fmla="*/ 37645 w 12192000"/>
              <a:gd name="connsiteY234" fmla="*/ 2115401 h 2237474"/>
              <a:gd name="connsiteX235" fmla="*/ 4572 w 12192000"/>
              <a:gd name="connsiteY235" fmla="*/ 2111091 h 2237474"/>
              <a:gd name="connsiteX236" fmla="*/ 0 w 12192000"/>
              <a:gd name="connsiteY236" fmla="*/ 2110468 h 2237474"/>
              <a:gd name="connsiteX237" fmla="*/ 0 w 12192000"/>
              <a:gd name="connsiteY23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29530 w 12192000"/>
              <a:gd name="connsiteY150" fmla="*/ 1864513 h 2237474"/>
              <a:gd name="connsiteX151" fmla="*/ 3680177 w 12192000"/>
              <a:gd name="connsiteY151" fmla="*/ 1881552 h 2237474"/>
              <a:gd name="connsiteX152" fmla="*/ 3567259 w 12192000"/>
              <a:gd name="connsiteY152" fmla="*/ 1893482 h 2237474"/>
              <a:gd name="connsiteX153" fmla="*/ 3405770 w 12192000"/>
              <a:gd name="connsiteY153" fmla="*/ 1904591 h 2237474"/>
              <a:gd name="connsiteX154" fmla="*/ 3280097 w 12192000"/>
              <a:gd name="connsiteY154" fmla="*/ 1919610 h 2237474"/>
              <a:gd name="connsiteX155" fmla="*/ 3123424 w 12192000"/>
              <a:gd name="connsiteY155" fmla="*/ 1952930 h 2237474"/>
              <a:gd name="connsiteX156" fmla="*/ 3009910 w 12192000"/>
              <a:gd name="connsiteY156" fmla="*/ 1957866 h 2237474"/>
              <a:gd name="connsiteX157" fmla="*/ 2995934 w 12192000"/>
              <a:gd name="connsiteY157" fmla="*/ 1967085 h 2237474"/>
              <a:gd name="connsiteX158" fmla="*/ 2980071 w 12192000"/>
              <a:gd name="connsiteY158" fmla="*/ 1972988 h 2237474"/>
              <a:gd name="connsiteX159" fmla="*/ 2978094 w 12192000"/>
              <a:gd name="connsiteY159" fmla="*/ 1972369 h 2237474"/>
              <a:gd name="connsiteX160" fmla="*/ 2942858 w 12192000"/>
              <a:gd name="connsiteY160" fmla="*/ 1981367 h 2237474"/>
              <a:gd name="connsiteX161" fmla="*/ 2875436 w 12192000"/>
              <a:gd name="connsiteY161" fmla="*/ 1996977 h 2237474"/>
              <a:gd name="connsiteX162" fmla="*/ 2874892 w 12192000"/>
              <a:gd name="connsiteY162" fmla="*/ 1996085 h 2237474"/>
              <a:gd name="connsiteX163" fmla="*/ 2864145 w 12192000"/>
              <a:gd name="connsiteY163" fmla="*/ 1994061 h 2237474"/>
              <a:gd name="connsiteX164" fmla="*/ 2843662 w 12192000"/>
              <a:gd name="connsiteY164" fmla="*/ 1992498 h 2237474"/>
              <a:gd name="connsiteX165" fmla="*/ 2796128 w 12192000"/>
              <a:gd name="connsiteY165" fmla="*/ 1976403 h 2237474"/>
              <a:gd name="connsiteX166" fmla="*/ 2756784 w 12192000"/>
              <a:gd name="connsiteY166" fmla="*/ 1985116 h 2237474"/>
              <a:gd name="connsiteX167" fmla="*/ 2748833 w 12192000"/>
              <a:gd name="connsiteY167" fmla="*/ 1986323 h 2237474"/>
              <a:gd name="connsiteX168" fmla="*/ 2748661 w 12192000"/>
              <a:gd name="connsiteY168" fmla="*/ 1986122 h 2237474"/>
              <a:gd name="connsiteX169" fmla="*/ 2740251 w 12192000"/>
              <a:gd name="connsiteY169" fmla="*/ 1986946 h 2237474"/>
              <a:gd name="connsiteX170" fmla="*/ 2718916 w 12192000"/>
              <a:gd name="connsiteY170" fmla="*/ 1990867 h 2237474"/>
              <a:gd name="connsiteX171" fmla="*/ 2713522 w 12192000"/>
              <a:gd name="connsiteY171" fmla="*/ 1990173 h 2237474"/>
              <a:gd name="connsiteX172" fmla="*/ 2680597 w 12192000"/>
              <a:gd name="connsiteY172" fmla="*/ 1984996 h 2237474"/>
              <a:gd name="connsiteX173" fmla="*/ 2578178 w 12192000"/>
              <a:gd name="connsiteY173" fmla="*/ 1990531 h 2237474"/>
              <a:gd name="connsiteX174" fmla="*/ 2476147 w 12192000"/>
              <a:gd name="connsiteY174" fmla="*/ 1998305 h 2237474"/>
              <a:gd name="connsiteX175" fmla="*/ 2373568 w 12192000"/>
              <a:gd name="connsiteY175" fmla="*/ 2003219 h 2237474"/>
              <a:gd name="connsiteX176" fmla="*/ 2321399 w 12192000"/>
              <a:gd name="connsiteY176" fmla="*/ 1989467 h 2237474"/>
              <a:gd name="connsiteX177" fmla="*/ 2315525 w 12192000"/>
              <a:gd name="connsiteY177" fmla="*/ 1989708 h 2237474"/>
              <a:gd name="connsiteX178" fmla="*/ 2300792 w 12192000"/>
              <a:gd name="connsiteY178" fmla="*/ 1994290 h 2237474"/>
              <a:gd name="connsiteX179" fmla="*/ 2295469 w 12192000"/>
              <a:gd name="connsiteY179" fmla="*/ 1996659 h 2237474"/>
              <a:gd name="connsiteX180" fmla="*/ 2287219 w 12192000"/>
              <a:gd name="connsiteY180" fmla="*/ 1998750 h 2237474"/>
              <a:gd name="connsiteX181" fmla="*/ 2286948 w 12192000"/>
              <a:gd name="connsiteY181" fmla="*/ 1998596 h 2237474"/>
              <a:gd name="connsiteX182" fmla="*/ 2243069 w 12192000"/>
              <a:gd name="connsiteY182" fmla="*/ 2015111 h 2237474"/>
              <a:gd name="connsiteX183" fmla="*/ 2186609 w 12192000"/>
              <a:gd name="connsiteY183" fmla="*/ 2008263 h 2237474"/>
              <a:gd name="connsiteX184" fmla="*/ 2164831 w 12192000"/>
              <a:gd name="connsiteY184" fmla="*/ 2010143 h 2237474"/>
              <a:gd name="connsiteX185" fmla="*/ 2152836 w 12192000"/>
              <a:gd name="connsiteY185" fmla="*/ 2010048 h 2237474"/>
              <a:gd name="connsiteX186" fmla="*/ 2117102 w 12192000"/>
              <a:gd name="connsiteY186" fmla="*/ 2023004 h 2237474"/>
              <a:gd name="connsiteX187" fmla="*/ 2111935 w 12192000"/>
              <a:gd name="connsiteY187" fmla="*/ 2023163 h 2237474"/>
              <a:gd name="connsiteX188" fmla="*/ 2089991 w 12192000"/>
              <a:gd name="connsiteY188" fmla="*/ 2034193 h 2237474"/>
              <a:gd name="connsiteX189" fmla="*/ 2058061 w 12192000"/>
              <a:gd name="connsiteY189" fmla="*/ 2047942 h 2237474"/>
              <a:gd name="connsiteX190" fmla="*/ 2055737 w 12192000"/>
              <a:gd name="connsiteY190" fmla="*/ 2047704 h 2237474"/>
              <a:gd name="connsiteX191" fmla="*/ 2042244 w 12192000"/>
              <a:gd name="connsiteY191" fmla="*/ 2055560 h 2237474"/>
              <a:gd name="connsiteX192" fmla="*/ 1976224 w 12192000"/>
              <a:gd name="connsiteY192" fmla="*/ 2074257 h 2237474"/>
              <a:gd name="connsiteX193" fmla="*/ 1877728 w 12192000"/>
              <a:gd name="connsiteY193" fmla="*/ 2101004 h 2237474"/>
              <a:gd name="connsiteX194" fmla="*/ 1759056 w 12192000"/>
              <a:gd name="connsiteY194" fmla="*/ 2125608 h 2237474"/>
              <a:gd name="connsiteX195" fmla="*/ 1637948 w 12192000"/>
              <a:gd name="connsiteY195" fmla="*/ 2172597 h 2237474"/>
              <a:gd name="connsiteX196" fmla="*/ 1434549 w 12192000"/>
              <a:gd name="connsiteY196" fmla="*/ 2234522 h 2237474"/>
              <a:gd name="connsiteX197" fmla="*/ 1398481 w 12192000"/>
              <a:gd name="connsiteY197" fmla="*/ 2237074 h 2237474"/>
              <a:gd name="connsiteX198" fmla="*/ 1398407 w 12192000"/>
              <a:gd name="connsiteY198" fmla="*/ 2237095 h 2237474"/>
              <a:gd name="connsiteX199" fmla="*/ 1370962 w 12192000"/>
              <a:gd name="connsiteY199" fmla="*/ 2237474 h 2237474"/>
              <a:gd name="connsiteX200" fmla="*/ 1356367 w 12192000"/>
              <a:gd name="connsiteY200" fmla="*/ 2235089 h 2237474"/>
              <a:gd name="connsiteX201" fmla="*/ 1324828 w 12192000"/>
              <a:gd name="connsiteY201" fmla="*/ 2231968 h 2237474"/>
              <a:gd name="connsiteX202" fmla="*/ 1297744 w 12192000"/>
              <a:gd name="connsiteY202" fmla="*/ 2235849 h 2237474"/>
              <a:gd name="connsiteX203" fmla="*/ 1286236 w 12192000"/>
              <a:gd name="connsiteY203" fmla="*/ 2233135 h 2237474"/>
              <a:gd name="connsiteX204" fmla="*/ 1283504 w 12192000"/>
              <a:gd name="connsiteY204" fmla="*/ 2233797 h 2237474"/>
              <a:gd name="connsiteX205" fmla="*/ 1279765 w 12192000"/>
              <a:gd name="connsiteY205" fmla="*/ 2229639 h 2237474"/>
              <a:gd name="connsiteX206" fmla="*/ 1195347 w 12192000"/>
              <a:gd name="connsiteY206" fmla="*/ 2212354 h 2237474"/>
              <a:gd name="connsiteX207" fmla="*/ 970251 w 12192000"/>
              <a:gd name="connsiteY207" fmla="*/ 2221029 h 2237474"/>
              <a:gd name="connsiteX208" fmla="*/ 812914 w 12192000"/>
              <a:gd name="connsiteY208" fmla="*/ 2202752 h 2237474"/>
              <a:gd name="connsiteX209" fmla="*/ 800195 w 12192000"/>
              <a:gd name="connsiteY209" fmla="*/ 2209407 h 2237474"/>
              <a:gd name="connsiteX210" fmla="*/ 784978 w 12192000"/>
              <a:gd name="connsiteY210" fmla="*/ 2212360 h 2237474"/>
              <a:gd name="connsiteX211" fmla="*/ 681987 w 12192000"/>
              <a:gd name="connsiteY211" fmla="*/ 2216757 h 2237474"/>
              <a:gd name="connsiteX212" fmla="*/ 669923 w 12192000"/>
              <a:gd name="connsiteY212" fmla="*/ 2211682 h 2237474"/>
              <a:gd name="connsiteX213" fmla="*/ 648680 w 12192000"/>
              <a:gd name="connsiteY213" fmla="*/ 2206229 h 2237474"/>
              <a:gd name="connsiteX214" fmla="*/ 597225 w 12192000"/>
              <a:gd name="connsiteY214" fmla="*/ 2180999 h 2237474"/>
              <a:gd name="connsiteX215" fmla="*/ 558449 w 12192000"/>
              <a:gd name="connsiteY215" fmla="*/ 2182346 h 2237474"/>
              <a:gd name="connsiteX216" fmla="*/ 550517 w 12192000"/>
              <a:gd name="connsiteY216" fmla="*/ 2182060 h 2237474"/>
              <a:gd name="connsiteX217" fmla="*/ 550309 w 12192000"/>
              <a:gd name="connsiteY217" fmla="*/ 2181825 h 2237474"/>
              <a:gd name="connsiteX218" fmla="*/ 541836 w 12192000"/>
              <a:gd name="connsiteY218" fmla="*/ 2181063 h 2237474"/>
              <a:gd name="connsiteX219" fmla="*/ 536057 w 12192000"/>
              <a:gd name="connsiteY219" fmla="*/ 2181537 h 2237474"/>
              <a:gd name="connsiteX220" fmla="*/ 520671 w 12192000"/>
              <a:gd name="connsiteY220" fmla="*/ 2180980 h 2237474"/>
              <a:gd name="connsiteX221" fmla="*/ 515024 w 12192000"/>
              <a:gd name="connsiteY221" fmla="*/ 2179258 h 2237474"/>
              <a:gd name="connsiteX222" fmla="*/ 512278 w 12192000"/>
              <a:gd name="connsiteY222" fmla="*/ 2176369 h 2237474"/>
              <a:gd name="connsiteX223" fmla="*/ 480419 w 12192000"/>
              <a:gd name="connsiteY223" fmla="*/ 2167807 h 2237474"/>
              <a:gd name="connsiteX224" fmla="*/ 413835 w 12192000"/>
              <a:gd name="connsiteY224" fmla="*/ 2156783 h 2237474"/>
              <a:gd name="connsiteX225" fmla="*/ 376513 w 12192000"/>
              <a:gd name="connsiteY225" fmla="*/ 2154014 h 2237474"/>
              <a:gd name="connsiteX226" fmla="*/ 273386 w 12192000"/>
              <a:gd name="connsiteY226" fmla="*/ 2142551 h 2237474"/>
              <a:gd name="connsiteX227" fmla="*/ 169207 w 12192000"/>
              <a:gd name="connsiteY227" fmla="*/ 2128100 h 2237474"/>
              <a:gd name="connsiteX228" fmla="*/ 93149 w 12192000"/>
              <a:gd name="connsiteY228" fmla="*/ 2105324 h 2237474"/>
              <a:gd name="connsiteX229" fmla="*/ 88109 w 12192000"/>
              <a:gd name="connsiteY229" fmla="*/ 2106704 h 2237474"/>
              <a:gd name="connsiteX230" fmla="*/ 80022 w 12192000"/>
              <a:gd name="connsiteY230" fmla="*/ 2107254 h 2237474"/>
              <a:gd name="connsiteX231" fmla="*/ 79717 w 12192000"/>
              <a:gd name="connsiteY231" fmla="*/ 2107046 h 2237474"/>
              <a:gd name="connsiteX232" fmla="*/ 72352 w 12192000"/>
              <a:gd name="connsiteY232" fmla="*/ 2107991 h 2237474"/>
              <a:gd name="connsiteX233" fmla="*/ 37645 w 12192000"/>
              <a:gd name="connsiteY233" fmla="*/ 2115401 h 2237474"/>
              <a:gd name="connsiteX234" fmla="*/ 4572 w 12192000"/>
              <a:gd name="connsiteY234" fmla="*/ 2111091 h 2237474"/>
              <a:gd name="connsiteX235" fmla="*/ 0 w 12192000"/>
              <a:gd name="connsiteY235" fmla="*/ 2110468 h 2237474"/>
              <a:gd name="connsiteX236" fmla="*/ 0 w 12192000"/>
              <a:gd name="connsiteY23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43319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08541 w 12192000"/>
              <a:gd name="connsiteY102" fmla="*/ 1668757 h 2237474"/>
              <a:gd name="connsiteX103" fmla="*/ 6471012 w 12192000"/>
              <a:gd name="connsiteY103" fmla="*/ 1678604 h 2237474"/>
              <a:gd name="connsiteX104" fmla="*/ 6415265 w 12192000"/>
              <a:gd name="connsiteY104" fmla="*/ 1665317 h 2237474"/>
              <a:gd name="connsiteX105" fmla="*/ 6364035 w 12192000"/>
              <a:gd name="connsiteY105" fmla="*/ 1667683 h 2237474"/>
              <a:gd name="connsiteX106" fmla="*/ 6280959 w 12192000"/>
              <a:gd name="connsiteY106" fmla="*/ 1689329 h 2237474"/>
              <a:gd name="connsiteX107" fmla="*/ 6243319 w 12192000"/>
              <a:gd name="connsiteY107" fmla="*/ 1695560 h 2237474"/>
              <a:gd name="connsiteX108" fmla="*/ 6098321 w 12192000"/>
              <a:gd name="connsiteY108" fmla="*/ 1721646 h 2237474"/>
              <a:gd name="connsiteX109" fmla="*/ 5880652 w 12192000"/>
              <a:gd name="connsiteY109" fmla="*/ 1779643 h 2237474"/>
              <a:gd name="connsiteX110" fmla="*/ 5785959 w 12192000"/>
              <a:gd name="connsiteY110" fmla="*/ 1775307 h 2237474"/>
              <a:gd name="connsiteX111" fmla="*/ 5643534 w 12192000"/>
              <a:gd name="connsiteY111" fmla="*/ 1802919 h 2237474"/>
              <a:gd name="connsiteX112" fmla="*/ 5518799 w 12192000"/>
              <a:gd name="connsiteY112" fmla="*/ 1818312 h 2237474"/>
              <a:gd name="connsiteX113" fmla="*/ 5505014 w 12192000"/>
              <a:gd name="connsiteY113" fmla="*/ 1819259 h 2237474"/>
              <a:gd name="connsiteX114" fmla="*/ 5453307 w 12192000"/>
              <a:gd name="connsiteY114" fmla="*/ 1815450 h 2237474"/>
              <a:gd name="connsiteX115" fmla="*/ 5364192 w 12192000"/>
              <a:gd name="connsiteY115" fmla="*/ 1826074 h 2237474"/>
              <a:gd name="connsiteX116" fmla="*/ 5350380 w 12192000"/>
              <a:gd name="connsiteY116" fmla="*/ 1830891 h 2237474"/>
              <a:gd name="connsiteX117" fmla="*/ 5259633 w 12192000"/>
              <a:gd name="connsiteY117" fmla="*/ 1837160 h 2237474"/>
              <a:gd name="connsiteX118" fmla="*/ 5197513 w 12192000"/>
              <a:gd name="connsiteY118" fmla="*/ 1844718 h 2237474"/>
              <a:gd name="connsiteX119" fmla="*/ 5184170 w 12192000"/>
              <a:gd name="connsiteY119" fmla="*/ 1849402 h 2237474"/>
              <a:gd name="connsiteX120" fmla="*/ 5168852 w 12192000"/>
              <a:gd name="connsiteY120" fmla="*/ 1844846 h 2237474"/>
              <a:gd name="connsiteX121" fmla="*/ 5164370 w 12192000"/>
              <a:gd name="connsiteY121" fmla="*/ 1840597 h 2237474"/>
              <a:gd name="connsiteX122" fmla="*/ 5114927 w 12192000"/>
              <a:gd name="connsiteY122" fmla="*/ 1847827 h 2237474"/>
              <a:gd name="connsiteX123" fmla="*/ 5108970 w 12192000"/>
              <a:gd name="connsiteY123" fmla="*/ 1847935 h 2237474"/>
              <a:gd name="connsiteX124" fmla="*/ 5067961 w 12192000"/>
              <a:gd name="connsiteY124" fmla="*/ 1845917 h 2237474"/>
              <a:gd name="connsiteX125" fmla="*/ 5007075 w 12192000"/>
              <a:gd name="connsiteY125" fmla="*/ 1838626 h 2237474"/>
              <a:gd name="connsiteX126" fmla="*/ 4944087 w 12192000"/>
              <a:gd name="connsiteY126" fmla="*/ 1823332 h 2237474"/>
              <a:gd name="connsiteX127" fmla="*/ 4907662 w 12192000"/>
              <a:gd name="connsiteY127" fmla="*/ 1816900 h 2237474"/>
              <a:gd name="connsiteX128" fmla="*/ 4882386 w 12192000"/>
              <a:gd name="connsiteY128" fmla="*/ 1809844 h 2237474"/>
              <a:gd name="connsiteX129" fmla="*/ 4811440 w 12192000"/>
              <a:gd name="connsiteY129" fmla="*/ 1804655 h 2237474"/>
              <a:gd name="connsiteX130" fmla="*/ 4691075 w 12192000"/>
              <a:gd name="connsiteY130" fmla="*/ 1801389 h 2237474"/>
              <a:gd name="connsiteX131" fmla="*/ 4611738 w 12192000"/>
              <a:gd name="connsiteY131" fmla="*/ 1776964 h 2237474"/>
              <a:gd name="connsiteX132" fmla="*/ 4560070 w 12192000"/>
              <a:gd name="connsiteY132" fmla="*/ 1785640 h 2237474"/>
              <a:gd name="connsiteX133" fmla="*/ 4536503 w 12192000"/>
              <a:gd name="connsiteY133" fmla="*/ 1785334 h 2237474"/>
              <a:gd name="connsiteX134" fmla="*/ 4513724 w 12192000"/>
              <a:gd name="connsiteY134" fmla="*/ 1791996 h 2237474"/>
              <a:gd name="connsiteX135" fmla="*/ 4459810 w 12192000"/>
              <a:gd name="connsiteY135" fmla="*/ 1797886 h 2237474"/>
              <a:gd name="connsiteX136" fmla="*/ 4379064 w 12192000"/>
              <a:gd name="connsiteY136" fmla="*/ 1817177 h 2237474"/>
              <a:gd name="connsiteX137" fmla="*/ 4319209 w 12192000"/>
              <a:gd name="connsiteY137" fmla="*/ 1834833 h 2237474"/>
              <a:gd name="connsiteX138" fmla="*/ 4290981 w 12192000"/>
              <a:gd name="connsiteY138" fmla="*/ 1839677 h 2237474"/>
              <a:gd name="connsiteX139" fmla="*/ 4285792 w 12192000"/>
              <a:gd name="connsiteY139" fmla="*/ 1836231 h 2237474"/>
              <a:gd name="connsiteX140" fmla="*/ 4238372 w 12192000"/>
              <a:gd name="connsiteY140" fmla="*/ 1851480 h 2237474"/>
              <a:gd name="connsiteX141" fmla="*/ 4232517 w 12192000"/>
              <a:gd name="connsiteY141" fmla="*/ 1852567 h 2237474"/>
              <a:gd name="connsiteX142" fmla="*/ 4191732 w 12192000"/>
              <a:gd name="connsiteY142" fmla="*/ 1857328 h 2237474"/>
              <a:gd name="connsiteX143" fmla="*/ 4065532 w 12192000"/>
              <a:gd name="connsiteY143" fmla="*/ 1855477 h 2237474"/>
              <a:gd name="connsiteX144" fmla="*/ 4028460 w 12192000"/>
              <a:gd name="connsiteY144" fmla="*/ 1855137 h 2237474"/>
              <a:gd name="connsiteX145" fmla="*/ 4002267 w 12192000"/>
              <a:gd name="connsiteY145" fmla="*/ 1852352 h 2237474"/>
              <a:gd name="connsiteX146" fmla="*/ 3931396 w 12192000"/>
              <a:gd name="connsiteY146" fmla="*/ 1858915 h 2237474"/>
              <a:gd name="connsiteX147" fmla="*/ 3812162 w 12192000"/>
              <a:gd name="connsiteY147" fmla="*/ 1875501 h 2237474"/>
              <a:gd name="connsiteX148" fmla="*/ 3729530 w 12192000"/>
              <a:gd name="connsiteY148" fmla="*/ 1864513 h 2237474"/>
              <a:gd name="connsiteX149" fmla="*/ 3680177 w 12192000"/>
              <a:gd name="connsiteY149" fmla="*/ 1881552 h 2237474"/>
              <a:gd name="connsiteX150" fmla="*/ 3567259 w 12192000"/>
              <a:gd name="connsiteY150" fmla="*/ 1893482 h 2237474"/>
              <a:gd name="connsiteX151" fmla="*/ 3405770 w 12192000"/>
              <a:gd name="connsiteY151" fmla="*/ 1904591 h 2237474"/>
              <a:gd name="connsiteX152" fmla="*/ 3280097 w 12192000"/>
              <a:gd name="connsiteY152" fmla="*/ 1919610 h 2237474"/>
              <a:gd name="connsiteX153" fmla="*/ 3123424 w 12192000"/>
              <a:gd name="connsiteY153" fmla="*/ 1952930 h 2237474"/>
              <a:gd name="connsiteX154" fmla="*/ 3009910 w 12192000"/>
              <a:gd name="connsiteY154" fmla="*/ 1957866 h 2237474"/>
              <a:gd name="connsiteX155" fmla="*/ 2995934 w 12192000"/>
              <a:gd name="connsiteY155" fmla="*/ 1967085 h 2237474"/>
              <a:gd name="connsiteX156" fmla="*/ 2980071 w 12192000"/>
              <a:gd name="connsiteY156" fmla="*/ 1972988 h 2237474"/>
              <a:gd name="connsiteX157" fmla="*/ 2978094 w 12192000"/>
              <a:gd name="connsiteY157" fmla="*/ 1972369 h 2237474"/>
              <a:gd name="connsiteX158" fmla="*/ 2942858 w 12192000"/>
              <a:gd name="connsiteY158" fmla="*/ 1981367 h 2237474"/>
              <a:gd name="connsiteX159" fmla="*/ 2875436 w 12192000"/>
              <a:gd name="connsiteY159" fmla="*/ 1996977 h 2237474"/>
              <a:gd name="connsiteX160" fmla="*/ 2874892 w 12192000"/>
              <a:gd name="connsiteY160" fmla="*/ 1996085 h 2237474"/>
              <a:gd name="connsiteX161" fmla="*/ 2864145 w 12192000"/>
              <a:gd name="connsiteY161" fmla="*/ 1994061 h 2237474"/>
              <a:gd name="connsiteX162" fmla="*/ 2843662 w 12192000"/>
              <a:gd name="connsiteY162" fmla="*/ 1992498 h 2237474"/>
              <a:gd name="connsiteX163" fmla="*/ 2796128 w 12192000"/>
              <a:gd name="connsiteY163" fmla="*/ 1976403 h 2237474"/>
              <a:gd name="connsiteX164" fmla="*/ 2756784 w 12192000"/>
              <a:gd name="connsiteY164" fmla="*/ 1985116 h 2237474"/>
              <a:gd name="connsiteX165" fmla="*/ 2748833 w 12192000"/>
              <a:gd name="connsiteY165" fmla="*/ 1986323 h 2237474"/>
              <a:gd name="connsiteX166" fmla="*/ 2748661 w 12192000"/>
              <a:gd name="connsiteY166" fmla="*/ 1986122 h 2237474"/>
              <a:gd name="connsiteX167" fmla="*/ 2740251 w 12192000"/>
              <a:gd name="connsiteY167" fmla="*/ 1986946 h 2237474"/>
              <a:gd name="connsiteX168" fmla="*/ 2718916 w 12192000"/>
              <a:gd name="connsiteY168" fmla="*/ 1990867 h 2237474"/>
              <a:gd name="connsiteX169" fmla="*/ 2713522 w 12192000"/>
              <a:gd name="connsiteY169" fmla="*/ 1990173 h 2237474"/>
              <a:gd name="connsiteX170" fmla="*/ 2680597 w 12192000"/>
              <a:gd name="connsiteY170" fmla="*/ 1984996 h 2237474"/>
              <a:gd name="connsiteX171" fmla="*/ 2578178 w 12192000"/>
              <a:gd name="connsiteY171" fmla="*/ 1990531 h 2237474"/>
              <a:gd name="connsiteX172" fmla="*/ 2476147 w 12192000"/>
              <a:gd name="connsiteY172" fmla="*/ 1998305 h 2237474"/>
              <a:gd name="connsiteX173" fmla="*/ 2373568 w 12192000"/>
              <a:gd name="connsiteY173" fmla="*/ 2003219 h 2237474"/>
              <a:gd name="connsiteX174" fmla="*/ 2321399 w 12192000"/>
              <a:gd name="connsiteY174" fmla="*/ 1989467 h 2237474"/>
              <a:gd name="connsiteX175" fmla="*/ 2315525 w 12192000"/>
              <a:gd name="connsiteY175" fmla="*/ 1989708 h 2237474"/>
              <a:gd name="connsiteX176" fmla="*/ 2300792 w 12192000"/>
              <a:gd name="connsiteY176" fmla="*/ 1994290 h 2237474"/>
              <a:gd name="connsiteX177" fmla="*/ 2295469 w 12192000"/>
              <a:gd name="connsiteY177" fmla="*/ 1996659 h 2237474"/>
              <a:gd name="connsiteX178" fmla="*/ 2287219 w 12192000"/>
              <a:gd name="connsiteY178" fmla="*/ 1998750 h 2237474"/>
              <a:gd name="connsiteX179" fmla="*/ 2286948 w 12192000"/>
              <a:gd name="connsiteY179" fmla="*/ 1998596 h 2237474"/>
              <a:gd name="connsiteX180" fmla="*/ 2243069 w 12192000"/>
              <a:gd name="connsiteY180" fmla="*/ 2015111 h 2237474"/>
              <a:gd name="connsiteX181" fmla="*/ 2186609 w 12192000"/>
              <a:gd name="connsiteY181" fmla="*/ 2008263 h 2237474"/>
              <a:gd name="connsiteX182" fmla="*/ 2164831 w 12192000"/>
              <a:gd name="connsiteY182" fmla="*/ 2010143 h 2237474"/>
              <a:gd name="connsiteX183" fmla="*/ 2152836 w 12192000"/>
              <a:gd name="connsiteY183" fmla="*/ 2010048 h 2237474"/>
              <a:gd name="connsiteX184" fmla="*/ 2117102 w 12192000"/>
              <a:gd name="connsiteY184" fmla="*/ 2023004 h 2237474"/>
              <a:gd name="connsiteX185" fmla="*/ 2111935 w 12192000"/>
              <a:gd name="connsiteY185" fmla="*/ 2023163 h 2237474"/>
              <a:gd name="connsiteX186" fmla="*/ 2089991 w 12192000"/>
              <a:gd name="connsiteY186" fmla="*/ 2034193 h 2237474"/>
              <a:gd name="connsiteX187" fmla="*/ 2058061 w 12192000"/>
              <a:gd name="connsiteY187" fmla="*/ 2047942 h 2237474"/>
              <a:gd name="connsiteX188" fmla="*/ 2055737 w 12192000"/>
              <a:gd name="connsiteY188" fmla="*/ 2047704 h 2237474"/>
              <a:gd name="connsiteX189" fmla="*/ 2042244 w 12192000"/>
              <a:gd name="connsiteY189" fmla="*/ 2055560 h 2237474"/>
              <a:gd name="connsiteX190" fmla="*/ 1976224 w 12192000"/>
              <a:gd name="connsiteY190" fmla="*/ 2074257 h 2237474"/>
              <a:gd name="connsiteX191" fmla="*/ 1877728 w 12192000"/>
              <a:gd name="connsiteY191" fmla="*/ 2101004 h 2237474"/>
              <a:gd name="connsiteX192" fmla="*/ 1759056 w 12192000"/>
              <a:gd name="connsiteY192" fmla="*/ 2125608 h 2237474"/>
              <a:gd name="connsiteX193" fmla="*/ 1637948 w 12192000"/>
              <a:gd name="connsiteY193" fmla="*/ 2172597 h 2237474"/>
              <a:gd name="connsiteX194" fmla="*/ 1434549 w 12192000"/>
              <a:gd name="connsiteY194" fmla="*/ 2234522 h 2237474"/>
              <a:gd name="connsiteX195" fmla="*/ 1398481 w 12192000"/>
              <a:gd name="connsiteY195" fmla="*/ 2237074 h 2237474"/>
              <a:gd name="connsiteX196" fmla="*/ 1398407 w 12192000"/>
              <a:gd name="connsiteY196" fmla="*/ 2237095 h 2237474"/>
              <a:gd name="connsiteX197" fmla="*/ 1370962 w 12192000"/>
              <a:gd name="connsiteY197" fmla="*/ 2237474 h 2237474"/>
              <a:gd name="connsiteX198" fmla="*/ 1356367 w 12192000"/>
              <a:gd name="connsiteY198" fmla="*/ 2235089 h 2237474"/>
              <a:gd name="connsiteX199" fmla="*/ 1324828 w 12192000"/>
              <a:gd name="connsiteY199" fmla="*/ 2231968 h 2237474"/>
              <a:gd name="connsiteX200" fmla="*/ 1297744 w 12192000"/>
              <a:gd name="connsiteY200" fmla="*/ 2235849 h 2237474"/>
              <a:gd name="connsiteX201" fmla="*/ 1286236 w 12192000"/>
              <a:gd name="connsiteY201" fmla="*/ 2233135 h 2237474"/>
              <a:gd name="connsiteX202" fmla="*/ 1283504 w 12192000"/>
              <a:gd name="connsiteY202" fmla="*/ 2233797 h 2237474"/>
              <a:gd name="connsiteX203" fmla="*/ 1279765 w 12192000"/>
              <a:gd name="connsiteY203" fmla="*/ 2229639 h 2237474"/>
              <a:gd name="connsiteX204" fmla="*/ 1195347 w 12192000"/>
              <a:gd name="connsiteY204" fmla="*/ 2212354 h 2237474"/>
              <a:gd name="connsiteX205" fmla="*/ 970251 w 12192000"/>
              <a:gd name="connsiteY205" fmla="*/ 2221029 h 2237474"/>
              <a:gd name="connsiteX206" fmla="*/ 812914 w 12192000"/>
              <a:gd name="connsiteY206" fmla="*/ 2202752 h 2237474"/>
              <a:gd name="connsiteX207" fmla="*/ 800195 w 12192000"/>
              <a:gd name="connsiteY207" fmla="*/ 2209407 h 2237474"/>
              <a:gd name="connsiteX208" fmla="*/ 784978 w 12192000"/>
              <a:gd name="connsiteY208" fmla="*/ 2212360 h 2237474"/>
              <a:gd name="connsiteX209" fmla="*/ 681987 w 12192000"/>
              <a:gd name="connsiteY209" fmla="*/ 2216757 h 2237474"/>
              <a:gd name="connsiteX210" fmla="*/ 669923 w 12192000"/>
              <a:gd name="connsiteY210" fmla="*/ 2211682 h 2237474"/>
              <a:gd name="connsiteX211" fmla="*/ 648680 w 12192000"/>
              <a:gd name="connsiteY211" fmla="*/ 2206229 h 2237474"/>
              <a:gd name="connsiteX212" fmla="*/ 597225 w 12192000"/>
              <a:gd name="connsiteY212" fmla="*/ 2180999 h 2237474"/>
              <a:gd name="connsiteX213" fmla="*/ 558449 w 12192000"/>
              <a:gd name="connsiteY213" fmla="*/ 2182346 h 2237474"/>
              <a:gd name="connsiteX214" fmla="*/ 550517 w 12192000"/>
              <a:gd name="connsiteY214" fmla="*/ 2182060 h 2237474"/>
              <a:gd name="connsiteX215" fmla="*/ 550309 w 12192000"/>
              <a:gd name="connsiteY215" fmla="*/ 2181825 h 2237474"/>
              <a:gd name="connsiteX216" fmla="*/ 541836 w 12192000"/>
              <a:gd name="connsiteY216" fmla="*/ 2181063 h 2237474"/>
              <a:gd name="connsiteX217" fmla="*/ 536057 w 12192000"/>
              <a:gd name="connsiteY217" fmla="*/ 2181537 h 2237474"/>
              <a:gd name="connsiteX218" fmla="*/ 520671 w 12192000"/>
              <a:gd name="connsiteY218" fmla="*/ 2180980 h 2237474"/>
              <a:gd name="connsiteX219" fmla="*/ 515024 w 12192000"/>
              <a:gd name="connsiteY219" fmla="*/ 2179258 h 2237474"/>
              <a:gd name="connsiteX220" fmla="*/ 512278 w 12192000"/>
              <a:gd name="connsiteY220" fmla="*/ 2176369 h 2237474"/>
              <a:gd name="connsiteX221" fmla="*/ 480419 w 12192000"/>
              <a:gd name="connsiteY221" fmla="*/ 2167807 h 2237474"/>
              <a:gd name="connsiteX222" fmla="*/ 413835 w 12192000"/>
              <a:gd name="connsiteY222" fmla="*/ 2156783 h 2237474"/>
              <a:gd name="connsiteX223" fmla="*/ 376513 w 12192000"/>
              <a:gd name="connsiteY223" fmla="*/ 2154014 h 2237474"/>
              <a:gd name="connsiteX224" fmla="*/ 273386 w 12192000"/>
              <a:gd name="connsiteY224" fmla="*/ 2142551 h 2237474"/>
              <a:gd name="connsiteX225" fmla="*/ 169207 w 12192000"/>
              <a:gd name="connsiteY225" fmla="*/ 2128100 h 2237474"/>
              <a:gd name="connsiteX226" fmla="*/ 93149 w 12192000"/>
              <a:gd name="connsiteY226" fmla="*/ 2105324 h 2237474"/>
              <a:gd name="connsiteX227" fmla="*/ 88109 w 12192000"/>
              <a:gd name="connsiteY227" fmla="*/ 2106704 h 2237474"/>
              <a:gd name="connsiteX228" fmla="*/ 80022 w 12192000"/>
              <a:gd name="connsiteY228" fmla="*/ 2107254 h 2237474"/>
              <a:gd name="connsiteX229" fmla="*/ 79717 w 12192000"/>
              <a:gd name="connsiteY229" fmla="*/ 2107046 h 2237474"/>
              <a:gd name="connsiteX230" fmla="*/ 72352 w 12192000"/>
              <a:gd name="connsiteY230" fmla="*/ 2107991 h 2237474"/>
              <a:gd name="connsiteX231" fmla="*/ 37645 w 12192000"/>
              <a:gd name="connsiteY231" fmla="*/ 2115401 h 2237474"/>
              <a:gd name="connsiteX232" fmla="*/ 4572 w 12192000"/>
              <a:gd name="connsiteY232" fmla="*/ 2111091 h 2237474"/>
              <a:gd name="connsiteX233" fmla="*/ 0 w 12192000"/>
              <a:gd name="connsiteY233" fmla="*/ 2110468 h 2237474"/>
              <a:gd name="connsiteX234" fmla="*/ 0 w 12192000"/>
              <a:gd name="connsiteY23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16595 w 12192000"/>
              <a:gd name="connsiteY100" fmla="*/ 1667475 h 2237474"/>
              <a:gd name="connsiteX101" fmla="*/ 6508541 w 12192000"/>
              <a:gd name="connsiteY101" fmla="*/ 1668757 h 2237474"/>
              <a:gd name="connsiteX102" fmla="*/ 6471012 w 12192000"/>
              <a:gd name="connsiteY102" fmla="*/ 1678604 h 2237474"/>
              <a:gd name="connsiteX103" fmla="*/ 6415265 w 12192000"/>
              <a:gd name="connsiteY103" fmla="*/ 1665317 h 2237474"/>
              <a:gd name="connsiteX104" fmla="*/ 6364035 w 12192000"/>
              <a:gd name="connsiteY104" fmla="*/ 1667683 h 2237474"/>
              <a:gd name="connsiteX105" fmla="*/ 6280959 w 12192000"/>
              <a:gd name="connsiteY105" fmla="*/ 1689329 h 2237474"/>
              <a:gd name="connsiteX106" fmla="*/ 6243319 w 12192000"/>
              <a:gd name="connsiteY106" fmla="*/ 1695560 h 2237474"/>
              <a:gd name="connsiteX107" fmla="*/ 6098321 w 12192000"/>
              <a:gd name="connsiteY107" fmla="*/ 1721646 h 2237474"/>
              <a:gd name="connsiteX108" fmla="*/ 5880652 w 12192000"/>
              <a:gd name="connsiteY108" fmla="*/ 1779643 h 2237474"/>
              <a:gd name="connsiteX109" fmla="*/ 5785959 w 12192000"/>
              <a:gd name="connsiteY109" fmla="*/ 1775307 h 2237474"/>
              <a:gd name="connsiteX110" fmla="*/ 5643534 w 12192000"/>
              <a:gd name="connsiteY110" fmla="*/ 1802919 h 2237474"/>
              <a:gd name="connsiteX111" fmla="*/ 5518799 w 12192000"/>
              <a:gd name="connsiteY111" fmla="*/ 1818312 h 2237474"/>
              <a:gd name="connsiteX112" fmla="*/ 5505014 w 12192000"/>
              <a:gd name="connsiteY112" fmla="*/ 1819259 h 2237474"/>
              <a:gd name="connsiteX113" fmla="*/ 5453307 w 12192000"/>
              <a:gd name="connsiteY113" fmla="*/ 1815450 h 2237474"/>
              <a:gd name="connsiteX114" fmla="*/ 5364192 w 12192000"/>
              <a:gd name="connsiteY114" fmla="*/ 1826074 h 2237474"/>
              <a:gd name="connsiteX115" fmla="*/ 5350380 w 12192000"/>
              <a:gd name="connsiteY115" fmla="*/ 1830891 h 2237474"/>
              <a:gd name="connsiteX116" fmla="*/ 5259633 w 12192000"/>
              <a:gd name="connsiteY116" fmla="*/ 1837160 h 2237474"/>
              <a:gd name="connsiteX117" fmla="*/ 5197513 w 12192000"/>
              <a:gd name="connsiteY117" fmla="*/ 1844718 h 2237474"/>
              <a:gd name="connsiteX118" fmla="*/ 5184170 w 12192000"/>
              <a:gd name="connsiteY118" fmla="*/ 1849402 h 2237474"/>
              <a:gd name="connsiteX119" fmla="*/ 5168852 w 12192000"/>
              <a:gd name="connsiteY119" fmla="*/ 1844846 h 2237474"/>
              <a:gd name="connsiteX120" fmla="*/ 5164370 w 12192000"/>
              <a:gd name="connsiteY120" fmla="*/ 1840597 h 2237474"/>
              <a:gd name="connsiteX121" fmla="*/ 5114927 w 12192000"/>
              <a:gd name="connsiteY121" fmla="*/ 1847827 h 2237474"/>
              <a:gd name="connsiteX122" fmla="*/ 5108970 w 12192000"/>
              <a:gd name="connsiteY122" fmla="*/ 1847935 h 2237474"/>
              <a:gd name="connsiteX123" fmla="*/ 5067961 w 12192000"/>
              <a:gd name="connsiteY123" fmla="*/ 1845917 h 2237474"/>
              <a:gd name="connsiteX124" fmla="*/ 5007075 w 12192000"/>
              <a:gd name="connsiteY124" fmla="*/ 1838626 h 2237474"/>
              <a:gd name="connsiteX125" fmla="*/ 4944087 w 12192000"/>
              <a:gd name="connsiteY125" fmla="*/ 1823332 h 2237474"/>
              <a:gd name="connsiteX126" fmla="*/ 4907662 w 12192000"/>
              <a:gd name="connsiteY126" fmla="*/ 1816900 h 2237474"/>
              <a:gd name="connsiteX127" fmla="*/ 4882386 w 12192000"/>
              <a:gd name="connsiteY127" fmla="*/ 1809844 h 2237474"/>
              <a:gd name="connsiteX128" fmla="*/ 4811440 w 12192000"/>
              <a:gd name="connsiteY128" fmla="*/ 1804655 h 2237474"/>
              <a:gd name="connsiteX129" fmla="*/ 4691075 w 12192000"/>
              <a:gd name="connsiteY129" fmla="*/ 1801389 h 2237474"/>
              <a:gd name="connsiteX130" fmla="*/ 4611738 w 12192000"/>
              <a:gd name="connsiteY130" fmla="*/ 1776964 h 2237474"/>
              <a:gd name="connsiteX131" fmla="*/ 4560070 w 12192000"/>
              <a:gd name="connsiteY131" fmla="*/ 1785640 h 2237474"/>
              <a:gd name="connsiteX132" fmla="*/ 4536503 w 12192000"/>
              <a:gd name="connsiteY132" fmla="*/ 1785334 h 2237474"/>
              <a:gd name="connsiteX133" fmla="*/ 4513724 w 12192000"/>
              <a:gd name="connsiteY133" fmla="*/ 1791996 h 2237474"/>
              <a:gd name="connsiteX134" fmla="*/ 4459810 w 12192000"/>
              <a:gd name="connsiteY134" fmla="*/ 1797886 h 2237474"/>
              <a:gd name="connsiteX135" fmla="*/ 4379064 w 12192000"/>
              <a:gd name="connsiteY135" fmla="*/ 1817177 h 2237474"/>
              <a:gd name="connsiteX136" fmla="*/ 4319209 w 12192000"/>
              <a:gd name="connsiteY136" fmla="*/ 1834833 h 2237474"/>
              <a:gd name="connsiteX137" fmla="*/ 4290981 w 12192000"/>
              <a:gd name="connsiteY137" fmla="*/ 1839677 h 2237474"/>
              <a:gd name="connsiteX138" fmla="*/ 4285792 w 12192000"/>
              <a:gd name="connsiteY138" fmla="*/ 1836231 h 2237474"/>
              <a:gd name="connsiteX139" fmla="*/ 4238372 w 12192000"/>
              <a:gd name="connsiteY139" fmla="*/ 1851480 h 2237474"/>
              <a:gd name="connsiteX140" fmla="*/ 4232517 w 12192000"/>
              <a:gd name="connsiteY140" fmla="*/ 1852567 h 2237474"/>
              <a:gd name="connsiteX141" fmla="*/ 4191732 w 12192000"/>
              <a:gd name="connsiteY141" fmla="*/ 1857328 h 2237474"/>
              <a:gd name="connsiteX142" fmla="*/ 4065532 w 12192000"/>
              <a:gd name="connsiteY142" fmla="*/ 1855477 h 2237474"/>
              <a:gd name="connsiteX143" fmla="*/ 4028460 w 12192000"/>
              <a:gd name="connsiteY143" fmla="*/ 1855137 h 2237474"/>
              <a:gd name="connsiteX144" fmla="*/ 4002267 w 12192000"/>
              <a:gd name="connsiteY144" fmla="*/ 1852352 h 2237474"/>
              <a:gd name="connsiteX145" fmla="*/ 3931396 w 12192000"/>
              <a:gd name="connsiteY145" fmla="*/ 1858915 h 2237474"/>
              <a:gd name="connsiteX146" fmla="*/ 3812162 w 12192000"/>
              <a:gd name="connsiteY146" fmla="*/ 1875501 h 2237474"/>
              <a:gd name="connsiteX147" fmla="*/ 3729530 w 12192000"/>
              <a:gd name="connsiteY147" fmla="*/ 1864513 h 2237474"/>
              <a:gd name="connsiteX148" fmla="*/ 3680177 w 12192000"/>
              <a:gd name="connsiteY148" fmla="*/ 1881552 h 2237474"/>
              <a:gd name="connsiteX149" fmla="*/ 3567259 w 12192000"/>
              <a:gd name="connsiteY149" fmla="*/ 1893482 h 2237474"/>
              <a:gd name="connsiteX150" fmla="*/ 3405770 w 12192000"/>
              <a:gd name="connsiteY150" fmla="*/ 1904591 h 2237474"/>
              <a:gd name="connsiteX151" fmla="*/ 3280097 w 12192000"/>
              <a:gd name="connsiteY151" fmla="*/ 1919610 h 2237474"/>
              <a:gd name="connsiteX152" fmla="*/ 3123424 w 12192000"/>
              <a:gd name="connsiteY152" fmla="*/ 1952930 h 2237474"/>
              <a:gd name="connsiteX153" fmla="*/ 3009910 w 12192000"/>
              <a:gd name="connsiteY153" fmla="*/ 1957866 h 2237474"/>
              <a:gd name="connsiteX154" fmla="*/ 2995934 w 12192000"/>
              <a:gd name="connsiteY154" fmla="*/ 1967085 h 2237474"/>
              <a:gd name="connsiteX155" fmla="*/ 2980071 w 12192000"/>
              <a:gd name="connsiteY155" fmla="*/ 1972988 h 2237474"/>
              <a:gd name="connsiteX156" fmla="*/ 2978094 w 12192000"/>
              <a:gd name="connsiteY156" fmla="*/ 1972369 h 2237474"/>
              <a:gd name="connsiteX157" fmla="*/ 2942858 w 12192000"/>
              <a:gd name="connsiteY157" fmla="*/ 1981367 h 2237474"/>
              <a:gd name="connsiteX158" fmla="*/ 2875436 w 12192000"/>
              <a:gd name="connsiteY158" fmla="*/ 1996977 h 2237474"/>
              <a:gd name="connsiteX159" fmla="*/ 2874892 w 12192000"/>
              <a:gd name="connsiteY159" fmla="*/ 1996085 h 2237474"/>
              <a:gd name="connsiteX160" fmla="*/ 2864145 w 12192000"/>
              <a:gd name="connsiteY160" fmla="*/ 1994061 h 2237474"/>
              <a:gd name="connsiteX161" fmla="*/ 2843662 w 12192000"/>
              <a:gd name="connsiteY161" fmla="*/ 1992498 h 2237474"/>
              <a:gd name="connsiteX162" fmla="*/ 2796128 w 12192000"/>
              <a:gd name="connsiteY162" fmla="*/ 1976403 h 2237474"/>
              <a:gd name="connsiteX163" fmla="*/ 2756784 w 12192000"/>
              <a:gd name="connsiteY163" fmla="*/ 1985116 h 2237474"/>
              <a:gd name="connsiteX164" fmla="*/ 2748833 w 12192000"/>
              <a:gd name="connsiteY164" fmla="*/ 1986323 h 2237474"/>
              <a:gd name="connsiteX165" fmla="*/ 2748661 w 12192000"/>
              <a:gd name="connsiteY165" fmla="*/ 1986122 h 2237474"/>
              <a:gd name="connsiteX166" fmla="*/ 2740251 w 12192000"/>
              <a:gd name="connsiteY166" fmla="*/ 1986946 h 2237474"/>
              <a:gd name="connsiteX167" fmla="*/ 2718916 w 12192000"/>
              <a:gd name="connsiteY167" fmla="*/ 1990867 h 2237474"/>
              <a:gd name="connsiteX168" fmla="*/ 2713522 w 12192000"/>
              <a:gd name="connsiteY168" fmla="*/ 1990173 h 2237474"/>
              <a:gd name="connsiteX169" fmla="*/ 2680597 w 12192000"/>
              <a:gd name="connsiteY169" fmla="*/ 1984996 h 2237474"/>
              <a:gd name="connsiteX170" fmla="*/ 2578178 w 12192000"/>
              <a:gd name="connsiteY170" fmla="*/ 1990531 h 2237474"/>
              <a:gd name="connsiteX171" fmla="*/ 2476147 w 12192000"/>
              <a:gd name="connsiteY171" fmla="*/ 1998305 h 2237474"/>
              <a:gd name="connsiteX172" fmla="*/ 2373568 w 12192000"/>
              <a:gd name="connsiteY172" fmla="*/ 2003219 h 2237474"/>
              <a:gd name="connsiteX173" fmla="*/ 2321399 w 12192000"/>
              <a:gd name="connsiteY173" fmla="*/ 1989467 h 2237474"/>
              <a:gd name="connsiteX174" fmla="*/ 2315525 w 12192000"/>
              <a:gd name="connsiteY174" fmla="*/ 1989708 h 2237474"/>
              <a:gd name="connsiteX175" fmla="*/ 2300792 w 12192000"/>
              <a:gd name="connsiteY175" fmla="*/ 1994290 h 2237474"/>
              <a:gd name="connsiteX176" fmla="*/ 2295469 w 12192000"/>
              <a:gd name="connsiteY176" fmla="*/ 1996659 h 2237474"/>
              <a:gd name="connsiteX177" fmla="*/ 2287219 w 12192000"/>
              <a:gd name="connsiteY177" fmla="*/ 1998750 h 2237474"/>
              <a:gd name="connsiteX178" fmla="*/ 2286948 w 12192000"/>
              <a:gd name="connsiteY178" fmla="*/ 1998596 h 2237474"/>
              <a:gd name="connsiteX179" fmla="*/ 2243069 w 12192000"/>
              <a:gd name="connsiteY179" fmla="*/ 2015111 h 2237474"/>
              <a:gd name="connsiteX180" fmla="*/ 2186609 w 12192000"/>
              <a:gd name="connsiteY180" fmla="*/ 2008263 h 2237474"/>
              <a:gd name="connsiteX181" fmla="*/ 2164831 w 12192000"/>
              <a:gd name="connsiteY181" fmla="*/ 2010143 h 2237474"/>
              <a:gd name="connsiteX182" fmla="*/ 2152836 w 12192000"/>
              <a:gd name="connsiteY182" fmla="*/ 2010048 h 2237474"/>
              <a:gd name="connsiteX183" fmla="*/ 2117102 w 12192000"/>
              <a:gd name="connsiteY183" fmla="*/ 2023004 h 2237474"/>
              <a:gd name="connsiteX184" fmla="*/ 2111935 w 12192000"/>
              <a:gd name="connsiteY184" fmla="*/ 2023163 h 2237474"/>
              <a:gd name="connsiteX185" fmla="*/ 2089991 w 12192000"/>
              <a:gd name="connsiteY185" fmla="*/ 2034193 h 2237474"/>
              <a:gd name="connsiteX186" fmla="*/ 2058061 w 12192000"/>
              <a:gd name="connsiteY186" fmla="*/ 2047942 h 2237474"/>
              <a:gd name="connsiteX187" fmla="*/ 2055737 w 12192000"/>
              <a:gd name="connsiteY187" fmla="*/ 2047704 h 2237474"/>
              <a:gd name="connsiteX188" fmla="*/ 2042244 w 12192000"/>
              <a:gd name="connsiteY188" fmla="*/ 2055560 h 2237474"/>
              <a:gd name="connsiteX189" fmla="*/ 1976224 w 12192000"/>
              <a:gd name="connsiteY189" fmla="*/ 2074257 h 2237474"/>
              <a:gd name="connsiteX190" fmla="*/ 1877728 w 12192000"/>
              <a:gd name="connsiteY190" fmla="*/ 2101004 h 2237474"/>
              <a:gd name="connsiteX191" fmla="*/ 1759056 w 12192000"/>
              <a:gd name="connsiteY191" fmla="*/ 2125608 h 2237474"/>
              <a:gd name="connsiteX192" fmla="*/ 1637948 w 12192000"/>
              <a:gd name="connsiteY192" fmla="*/ 2172597 h 2237474"/>
              <a:gd name="connsiteX193" fmla="*/ 1434549 w 12192000"/>
              <a:gd name="connsiteY193" fmla="*/ 2234522 h 2237474"/>
              <a:gd name="connsiteX194" fmla="*/ 1398481 w 12192000"/>
              <a:gd name="connsiteY194" fmla="*/ 2237074 h 2237474"/>
              <a:gd name="connsiteX195" fmla="*/ 1398407 w 12192000"/>
              <a:gd name="connsiteY195" fmla="*/ 2237095 h 2237474"/>
              <a:gd name="connsiteX196" fmla="*/ 1370962 w 12192000"/>
              <a:gd name="connsiteY196" fmla="*/ 2237474 h 2237474"/>
              <a:gd name="connsiteX197" fmla="*/ 1356367 w 12192000"/>
              <a:gd name="connsiteY197" fmla="*/ 2235089 h 2237474"/>
              <a:gd name="connsiteX198" fmla="*/ 1324828 w 12192000"/>
              <a:gd name="connsiteY198" fmla="*/ 2231968 h 2237474"/>
              <a:gd name="connsiteX199" fmla="*/ 1297744 w 12192000"/>
              <a:gd name="connsiteY199" fmla="*/ 2235849 h 2237474"/>
              <a:gd name="connsiteX200" fmla="*/ 1286236 w 12192000"/>
              <a:gd name="connsiteY200" fmla="*/ 2233135 h 2237474"/>
              <a:gd name="connsiteX201" fmla="*/ 1283504 w 12192000"/>
              <a:gd name="connsiteY201" fmla="*/ 2233797 h 2237474"/>
              <a:gd name="connsiteX202" fmla="*/ 1279765 w 12192000"/>
              <a:gd name="connsiteY202" fmla="*/ 2229639 h 2237474"/>
              <a:gd name="connsiteX203" fmla="*/ 1195347 w 12192000"/>
              <a:gd name="connsiteY203" fmla="*/ 2212354 h 2237474"/>
              <a:gd name="connsiteX204" fmla="*/ 970251 w 12192000"/>
              <a:gd name="connsiteY204" fmla="*/ 2221029 h 2237474"/>
              <a:gd name="connsiteX205" fmla="*/ 812914 w 12192000"/>
              <a:gd name="connsiteY205" fmla="*/ 2202752 h 2237474"/>
              <a:gd name="connsiteX206" fmla="*/ 800195 w 12192000"/>
              <a:gd name="connsiteY206" fmla="*/ 2209407 h 2237474"/>
              <a:gd name="connsiteX207" fmla="*/ 784978 w 12192000"/>
              <a:gd name="connsiteY207" fmla="*/ 2212360 h 2237474"/>
              <a:gd name="connsiteX208" fmla="*/ 681987 w 12192000"/>
              <a:gd name="connsiteY208" fmla="*/ 2216757 h 2237474"/>
              <a:gd name="connsiteX209" fmla="*/ 669923 w 12192000"/>
              <a:gd name="connsiteY209" fmla="*/ 2211682 h 2237474"/>
              <a:gd name="connsiteX210" fmla="*/ 648680 w 12192000"/>
              <a:gd name="connsiteY210" fmla="*/ 2206229 h 2237474"/>
              <a:gd name="connsiteX211" fmla="*/ 597225 w 12192000"/>
              <a:gd name="connsiteY211" fmla="*/ 2180999 h 2237474"/>
              <a:gd name="connsiteX212" fmla="*/ 558449 w 12192000"/>
              <a:gd name="connsiteY212" fmla="*/ 2182346 h 2237474"/>
              <a:gd name="connsiteX213" fmla="*/ 550517 w 12192000"/>
              <a:gd name="connsiteY213" fmla="*/ 2182060 h 2237474"/>
              <a:gd name="connsiteX214" fmla="*/ 550309 w 12192000"/>
              <a:gd name="connsiteY214" fmla="*/ 2181825 h 2237474"/>
              <a:gd name="connsiteX215" fmla="*/ 541836 w 12192000"/>
              <a:gd name="connsiteY215" fmla="*/ 2181063 h 2237474"/>
              <a:gd name="connsiteX216" fmla="*/ 536057 w 12192000"/>
              <a:gd name="connsiteY216" fmla="*/ 2181537 h 2237474"/>
              <a:gd name="connsiteX217" fmla="*/ 520671 w 12192000"/>
              <a:gd name="connsiteY217" fmla="*/ 2180980 h 2237474"/>
              <a:gd name="connsiteX218" fmla="*/ 515024 w 12192000"/>
              <a:gd name="connsiteY218" fmla="*/ 2179258 h 2237474"/>
              <a:gd name="connsiteX219" fmla="*/ 512278 w 12192000"/>
              <a:gd name="connsiteY219" fmla="*/ 2176369 h 2237474"/>
              <a:gd name="connsiteX220" fmla="*/ 480419 w 12192000"/>
              <a:gd name="connsiteY220" fmla="*/ 2167807 h 2237474"/>
              <a:gd name="connsiteX221" fmla="*/ 413835 w 12192000"/>
              <a:gd name="connsiteY221" fmla="*/ 2156783 h 2237474"/>
              <a:gd name="connsiteX222" fmla="*/ 376513 w 12192000"/>
              <a:gd name="connsiteY222" fmla="*/ 2154014 h 2237474"/>
              <a:gd name="connsiteX223" fmla="*/ 273386 w 12192000"/>
              <a:gd name="connsiteY223" fmla="*/ 2142551 h 2237474"/>
              <a:gd name="connsiteX224" fmla="*/ 169207 w 12192000"/>
              <a:gd name="connsiteY224" fmla="*/ 2128100 h 2237474"/>
              <a:gd name="connsiteX225" fmla="*/ 93149 w 12192000"/>
              <a:gd name="connsiteY225" fmla="*/ 2105324 h 2237474"/>
              <a:gd name="connsiteX226" fmla="*/ 88109 w 12192000"/>
              <a:gd name="connsiteY226" fmla="*/ 2106704 h 2237474"/>
              <a:gd name="connsiteX227" fmla="*/ 80022 w 12192000"/>
              <a:gd name="connsiteY227" fmla="*/ 2107254 h 2237474"/>
              <a:gd name="connsiteX228" fmla="*/ 79717 w 12192000"/>
              <a:gd name="connsiteY228" fmla="*/ 2107046 h 2237474"/>
              <a:gd name="connsiteX229" fmla="*/ 72352 w 12192000"/>
              <a:gd name="connsiteY229" fmla="*/ 2107991 h 2237474"/>
              <a:gd name="connsiteX230" fmla="*/ 37645 w 12192000"/>
              <a:gd name="connsiteY230" fmla="*/ 2115401 h 2237474"/>
              <a:gd name="connsiteX231" fmla="*/ 4572 w 12192000"/>
              <a:gd name="connsiteY231" fmla="*/ 2111091 h 2237474"/>
              <a:gd name="connsiteX232" fmla="*/ 0 w 12192000"/>
              <a:gd name="connsiteY232" fmla="*/ 2110468 h 2237474"/>
              <a:gd name="connsiteX233" fmla="*/ 0 w 12192000"/>
              <a:gd name="connsiteY23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16595 w 12192000"/>
              <a:gd name="connsiteY99" fmla="*/ 1667475 h 2237474"/>
              <a:gd name="connsiteX100" fmla="*/ 6508541 w 12192000"/>
              <a:gd name="connsiteY100" fmla="*/ 1668757 h 2237474"/>
              <a:gd name="connsiteX101" fmla="*/ 6471012 w 12192000"/>
              <a:gd name="connsiteY101" fmla="*/ 1678604 h 2237474"/>
              <a:gd name="connsiteX102" fmla="*/ 6415265 w 12192000"/>
              <a:gd name="connsiteY102" fmla="*/ 1665317 h 2237474"/>
              <a:gd name="connsiteX103" fmla="*/ 6364035 w 12192000"/>
              <a:gd name="connsiteY103" fmla="*/ 1667683 h 2237474"/>
              <a:gd name="connsiteX104" fmla="*/ 6280959 w 12192000"/>
              <a:gd name="connsiteY104" fmla="*/ 1689329 h 2237474"/>
              <a:gd name="connsiteX105" fmla="*/ 6243319 w 12192000"/>
              <a:gd name="connsiteY105" fmla="*/ 1695560 h 2237474"/>
              <a:gd name="connsiteX106" fmla="*/ 6098321 w 12192000"/>
              <a:gd name="connsiteY106" fmla="*/ 1721646 h 2237474"/>
              <a:gd name="connsiteX107" fmla="*/ 5880652 w 12192000"/>
              <a:gd name="connsiteY107" fmla="*/ 1779643 h 2237474"/>
              <a:gd name="connsiteX108" fmla="*/ 5785959 w 12192000"/>
              <a:gd name="connsiteY108" fmla="*/ 1775307 h 2237474"/>
              <a:gd name="connsiteX109" fmla="*/ 5643534 w 12192000"/>
              <a:gd name="connsiteY109" fmla="*/ 1802919 h 2237474"/>
              <a:gd name="connsiteX110" fmla="*/ 5518799 w 12192000"/>
              <a:gd name="connsiteY110" fmla="*/ 1818312 h 2237474"/>
              <a:gd name="connsiteX111" fmla="*/ 5505014 w 12192000"/>
              <a:gd name="connsiteY111" fmla="*/ 1819259 h 2237474"/>
              <a:gd name="connsiteX112" fmla="*/ 5453307 w 12192000"/>
              <a:gd name="connsiteY112" fmla="*/ 1815450 h 2237474"/>
              <a:gd name="connsiteX113" fmla="*/ 5364192 w 12192000"/>
              <a:gd name="connsiteY113" fmla="*/ 1826074 h 2237474"/>
              <a:gd name="connsiteX114" fmla="*/ 5350380 w 12192000"/>
              <a:gd name="connsiteY114" fmla="*/ 1830891 h 2237474"/>
              <a:gd name="connsiteX115" fmla="*/ 5259633 w 12192000"/>
              <a:gd name="connsiteY115" fmla="*/ 1837160 h 2237474"/>
              <a:gd name="connsiteX116" fmla="*/ 5197513 w 12192000"/>
              <a:gd name="connsiteY116" fmla="*/ 1844718 h 2237474"/>
              <a:gd name="connsiteX117" fmla="*/ 5184170 w 12192000"/>
              <a:gd name="connsiteY117" fmla="*/ 1849402 h 2237474"/>
              <a:gd name="connsiteX118" fmla="*/ 5168852 w 12192000"/>
              <a:gd name="connsiteY118" fmla="*/ 1844846 h 2237474"/>
              <a:gd name="connsiteX119" fmla="*/ 5164370 w 12192000"/>
              <a:gd name="connsiteY119" fmla="*/ 1840597 h 2237474"/>
              <a:gd name="connsiteX120" fmla="*/ 5114927 w 12192000"/>
              <a:gd name="connsiteY120" fmla="*/ 1847827 h 2237474"/>
              <a:gd name="connsiteX121" fmla="*/ 5108970 w 12192000"/>
              <a:gd name="connsiteY121" fmla="*/ 1847935 h 2237474"/>
              <a:gd name="connsiteX122" fmla="*/ 5067961 w 12192000"/>
              <a:gd name="connsiteY122" fmla="*/ 1845917 h 2237474"/>
              <a:gd name="connsiteX123" fmla="*/ 5007075 w 12192000"/>
              <a:gd name="connsiteY123" fmla="*/ 1838626 h 2237474"/>
              <a:gd name="connsiteX124" fmla="*/ 4944087 w 12192000"/>
              <a:gd name="connsiteY124" fmla="*/ 1823332 h 2237474"/>
              <a:gd name="connsiteX125" fmla="*/ 4907662 w 12192000"/>
              <a:gd name="connsiteY125" fmla="*/ 1816900 h 2237474"/>
              <a:gd name="connsiteX126" fmla="*/ 4882386 w 12192000"/>
              <a:gd name="connsiteY126" fmla="*/ 1809844 h 2237474"/>
              <a:gd name="connsiteX127" fmla="*/ 4811440 w 12192000"/>
              <a:gd name="connsiteY127" fmla="*/ 1804655 h 2237474"/>
              <a:gd name="connsiteX128" fmla="*/ 4691075 w 12192000"/>
              <a:gd name="connsiteY128" fmla="*/ 1801389 h 2237474"/>
              <a:gd name="connsiteX129" fmla="*/ 4611738 w 12192000"/>
              <a:gd name="connsiteY129" fmla="*/ 1776964 h 2237474"/>
              <a:gd name="connsiteX130" fmla="*/ 4560070 w 12192000"/>
              <a:gd name="connsiteY130" fmla="*/ 1785640 h 2237474"/>
              <a:gd name="connsiteX131" fmla="*/ 4536503 w 12192000"/>
              <a:gd name="connsiteY131" fmla="*/ 1785334 h 2237474"/>
              <a:gd name="connsiteX132" fmla="*/ 4513724 w 12192000"/>
              <a:gd name="connsiteY132" fmla="*/ 1791996 h 2237474"/>
              <a:gd name="connsiteX133" fmla="*/ 4459810 w 12192000"/>
              <a:gd name="connsiteY133" fmla="*/ 1797886 h 2237474"/>
              <a:gd name="connsiteX134" fmla="*/ 4379064 w 12192000"/>
              <a:gd name="connsiteY134" fmla="*/ 1817177 h 2237474"/>
              <a:gd name="connsiteX135" fmla="*/ 4319209 w 12192000"/>
              <a:gd name="connsiteY135" fmla="*/ 1834833 h 2237474"/>
              <a:gd name="connsiteX136" fmla="*/ 4290981 w 12192000"/>
              <a:gd name="connsiteY136" fmla="*/ 1839677 h 2237474"/>
              <a:gd name="connsiteX137" fmla="*/ 4285792 w 12192000"/>
              <a:gd name="connsiteY137" fmla="*/ 1836231 h 2237474"/>
              <a:gd name="connsiteX138" fmla="*/ 4238372 w 12192000"/>
              <a:gd name="connsiteY138" fmla="*/ 1851480 h 2237474"/>
              <a:gd name="connsiteX139" fmla="*/ 4232517 w 12192000"/>
              <a:gd name="connsiteY139" fmla="*/ 1852567 h 2237474"/>
              <a:gd name="connsiteX140" fmla="*/ 4191732 w 12192000"/>
              <a:gd name="connsiteY140" fmla="*/ 1857328 h 2237474"/>
              <a:gd name="connsiteX141" fmla="*/ 4065532 w 12192000"/>
              <a:gd name="connsiteY141" fmla="*/ 1855477 h 2237474"/>
              <a:gd name="connsiteX142" fmla="*/ 4028460 w 12192000"/>
              <a:gd name="connsiteY142" fmla="*/ 1855137 h 2237474"/>
              <a:gd name="connsiteX143" fmla="*/ 4002267 w 12192000"/>
              <a:gd name="connsiteY143" fmla="*/ 1852352 h 2237474"/>
              <a:gd name="connsiteX144" fmla="*/ 3931396 w 12192000"/>
              <a:gd name="connsiteY144" fmla="*/ 1858915 h 2237474"/>
              <a:gd name="connsiteX145" fmla="*/ 3812162 w 12192000"/>
              <a:gd name="connsiteY145" fmla="*/ 1875501 h 2237474"/>
              <a:gd name="connsiteX146" fmla="*/ 3729530 w 12192000"/>
              <a:gd name="connsiteY146" fmla="*/ 1864513 h 2237474"/>
              <a:gd name="connsiteX147" fmla="*/ 3680177 w 12192000"/>
              <a:gd name="connsiteY147" fmla="*/ 1881552 h 2237474"/>
              <a:gd name="connsiteX148" fmla="*/ 3567259 w 12192000"/>
              <a:gd name="connsiteY148" fmla="*/ 1893482 h 2237474"/>
              <a:gd name="connsiteX149" fmla="*/ 3405770 w 12192000"/>
              <a:gd name="connsiteY149" fmla="*/ 1904591 h 2237474"/>
              <a:gd name="connsiteX150" fmla="*/ 3280097 w 12192000"/>
              <a:gd name="connsiteY150" fmla="*/ 1919610 h 2237474"/>
              <a:gd name="connsiteX151" fmla="*/ 3123424 w 12192000"/>
              <a:gd name="connsiteY151" fmla="*/ 1952930 h 2237474"/>
              <a:gd name="connsiteX152" fmla="*/ 3009910 w 12192000"/>
              <a:gd name="connsiteY152" fmla="*/ 1957866 h 2237474"/>
              <a:gd name="connsiteX153" fmla="*/ 2995934 w 12192000"/>
              <a:gd name="connsiteY153" fmla="*/ 1967085 h 2237474"/>
              <a:gd name="connsiteX154" fmla="*/ 2980071 w 12192000"/>
              <a:gd name="connsiteY154" fmla="*/ 1972988 h 2237474"/>
              <a:gd name="connsiteX155" fmla="*/ 2978094 w 12192000"/>
              <a:gd name="connsiteY155" fmla="*/ 1972369 h 2237474"/>
              <a:gd name="connsiteX156" fmla="*/ 2942858 w 12192000"/>
              <a:gd name="connsiteY156" fmla="*/ 1981367 h 2237474"/>
              <a:gd name="connsiteX157" fmla="*/ 2875436 w 12192000"/>
              <a:gd name="connsiteY157" fmla="*/ 1996977 h 2237474"/>
              <a:gd name="connsiteX158" fmla="*/ 2874892 w 12192000"/>
              <a:gd name="connsiteY158" fmla="*/ 1996085 h 2237474"/>
              <a:gd name="connsiteX159" fmla="*/ 2864145 w 12192000"/>
              <a:gd name="connsiteY159" fmla="*/ 1994061 h 2237474"/>
              <a:gd name="connsiteX160" fmla="*/ 2843662 w 12192000"/>
              <a:gd name="connsiteY160" fmla="*/ 1992498 h 2237474"/>
              <a:gd name="connsiteX161" fmla="*/ 2796128 w 12192000"/>
              <a:gd name="connsiteY161" fmla="*/ 1976403 h 2237474"/>
              <a:gd name="connsiteX162" fmla="*/ 2756784 w 12192000"/>
              <a:gd name="connsiteY162" fmla="*/ 1985116 h 2237474"/>
              <a:gd name="connsiteX163" fmla="*/ 2748833 w 12192000"/>
              <a:gd name="connsiteY163" fmla="*/ 1986323 h 2237474"/>
              <a:gd name="connsiteX164" fmla="*/ 2748661 w 12192000"/>
              <a:gd name="connsiteY164" fmla="*/ 1986122 h 2237474"/>
              <a:gd name="connsiteX165" fmla="*/ 2740251 w 12192000"/>
              <a:gd name="connsiteY165" fmla="*/ 1986946 h 2237474"/>
              <a:gd name="connsiteX166" fmla="*/ 2718916 w 12192000"/>
              <a:gd name="connsiteY166" fmla="*/ 1990867 h 2237474"/>
              <a:gd name="connsiteX167" fmla="*/ 2713522 w 12192000"/>
              <a:gd name="connsiteY167" fmla="*/ 1990173 h 2237474"/>
              <a:gd name="connsiteX168" fmla="*/ 2680597 w 12192000"/>
              <a:gd name="connsiteY168" fmla="*/ 1984996 h 2237474"/>
              <a:gd name="connsiteX169" fmla="*/ 2578178 w 12192000"/>
              <a:gd name="connsiteY169" fmla="*/ 1990531 h 2237474"/>
              <a:gd name="connsiteX170" fmla="*/ 2476147 w 12192000"/>
              <a:gd name="connsiteY170" fmla="*/ 1998305 h 2237474"/>
              <a:gd name="connsiteX171" fmla="*/ 2373568 w 12192000"/>
              <a:gd name="connsiteY171" fmla="*/ 2003219 h 2237474"/>
              <a:gd name="connsiteX172" fmla="*/ 2321399 w 12192000"/>
              <a:gd name="connsiteY172" fmla="*/ 1989467 h 2237474"/>
              <a:gd name="connsiteX173" fmla="*/ 2315525 w 12192000"/>
              <a:gd name="connsiteY173" fmla="*/ 1989708 h 2237474"/>
              <a:gd name="connsiteX174" fmla="*/ 2300792 w 12192000"/>
              <a:gd name="connsiteY174" fmla="*/ 1994290 h 2237474"/>
              <a:gd name="connsiteX175" fmla="*/ 2295469 w 12192000"/>
              <a:gd name="connsiteY175" fmla="*/ 1996659 h 2237474"/>
              <a:gd name="connsiteX176" fmla="*/ 2287219 w 12192000"/>
              <a:gd name="connsiteY176" fmla="*/ 1998750 h 2237474"/>
              <a:gd name="connsiteX177" fmla="*/ 2286948 w 12192000"/>
              <a:gd name="connsiteY177" fmla="*/ 1998596 h 2237474"/>
              <a:gd name="connsiteX178" fmla="*/ 2243069 w 12192000"/>
              <a:gd name="connsiteY178" fmla="*/ 2015111 h 2237474"/>
              <a:gd name="connsiteX179" fmla="*/ 2186609 w 12192000"/>
              <a:gd name="connsiteY179" fmla="*/ 2008263 h 2237474"/>
              <a:gd name="connsiteX180" fmla="*/ 2164831 w 12192000"/>
              <a:gd name="connsiteY180" fmla="*/ 2010143 h 2237474"/>
              <a:gd name="connsiteX181" fmla="*/ 2152836 w 12192000"/>
              <a:gd name="connsiteY181" fmla="*/ 2010048 h 2237474"/>
              <a:gd name="connsiteX182" fmla="*/ 2117102 w 12192000"/>
              <a:gd name="connsiteY182" fmla="*/ 2023004 h 2237474"/>
              <a:gd name="connsiteX183" fmla="*/ 2111935 w 12192000"/>
              <a:gd name="connsiteY183" fmla="*/ 2023163 h 2237474"/>
              <a:gd name="connsiteX184" fmla="*/ 2089991 w 12192000"/>
              <a:gd name="connsiteY184" fmla="*/ 2034193 h 2237474"/>
              <a:gd name="connsiteX185" fmla="*/ 2058061 w 12192000"/>
              <a:gd name="connsiteY185" fmla="*/ 2047942 h 2237474"/>
              <a:gd name="connsiteX186" fmla="*/ 2055737 w 12192000"/>
              <a:gd name="connsiteY186" fmla="*/ 2047704 h 2237474"/>
              <a:gd name="connsiteX187" fmla="*/ 2042244 w 12192000"/>
              <a:gd name="connsiteY187" fmla="*/ 2055560 h 2237474"/>
              <a:gd name="connsiteX188" fmla="*/ 1976224 w 12192000"/>
              <a:gd name="connsiteY188" fmla="*/ 2074257 h 2237474"/>
              <a:gd name="connsiteX189" fmla="*/ 1877728 w 12192000"/>
              <a:gd name="connsiteY189" fmla="*/ 2101004 h 2237474"/>
              <a:gd name="connsiteX190" fmla="*/ 1759056 w 12192000"/>
              <a:gd name="connsiteY190" fmla="*/ 2125608 h 2237474"/>
              <a:gd name="connsiteX191" fmla="*/ 1637948 w 12192000"/>
              <a:gd name="connsiteY191" fmla="*/ 2172597 h 2237474"/>
              <a:gd name="connsiteX192" fmla="*/ 1434549 w 12192000"/>
              <a:gd name="connsiteY192" fmla="*/ 2234522 h 2237474"/>
              <a:gd name="connsiteX193" fmla="*/ 1398481 w 12192000"/>
              <a:gd name="connsiteY193" fmla="*/ 2237074 h 2237474"/>
              <a:gd name="connsiteX194" fmla="*/ 1398407 w 12192000"/>
              <a:gd name="connsiteY194" fmla="*/ 2237095 h 2237474"/>
              <a:gd name="connsiteX195" fmla="*/ 1370962 w 12192000"/>
              <a:gd name="connsiteY195" fmla="*/ 2237474 h 2237474"/>
              <a:gd name="connsiteX196" fmla="*/ 1356367 w 12192000"/>
              <a:gd name="connsiteY196" fmla="*/ 2235089 h 2237474"/>
              <a:gd name="connsiteX197" fmla="*/ 1324828 w 12192000"/>
              <a:gd name="connsiteY197" fmla="*/ 2231968 h 2237474"/>
              <a:gd name="connsiteX198" fmla="*/ 1297744 w 12192000"/>
              <a:gd name="connsiteY198" fmla="*/ 2235849 h 2237474"/>
              <a:gd name="connsiteX199" fmla="*/ 1286236 w 12192000"/>
              <a:gd name="connsiteY199" fmla="*/ 2233135 h 2237474"/>
              <a:gd name="connsiteX200" fmla="*/ 1283504 w 12192000"/>
              <a:gd name="connsiteY200" fmla="*/ 2233797 h 2237474"/>
              <a:gd name="connsiteX201" fmla="*/ 1279765 w 12192000"/>
              <a:gd name="connsiteY201" fmla="*/ 2229639 h 2237474"/>
              <a:gd name="connsiteX202" fmla="*/ 1195347 w 12192000"/>
              <a:gd name="connsiteY202" fmla="*/ 2212354 h 2237474"/>
              <a:gd name="connsiteX203" fmla="*/ 970251 w 12192000"/>
              <a:gd name="connsiteY203" fmla="*/ 2221029 h 2237474"/>
              <a:gd name="connsiteX204" fmla="*/ 812914 w 12192000"/>
              <a:gd name="connsiteY204" fmla="*/ 2202752 h 2237474"/>
              <a:gd name="connsiteX205" fmla="*/ 800195 w 12192000"/>
              <a:gd name="connsiteY205" fmla="*/ 2209407 h 2237474"/>
              <a:gd name="connsiteX206" fmla="*/ 784978 w 12192000"/>
              <a:gd name="connsiteY206" fmla="*/ 2212360 h 2237474"/>
              <a:gd name="connsiteX207" fmla="*/ 681987 w 12192000"/>
              <a:gd name="connsiteY207" fmla="*/ 2216757 h 2237474"/>
              <a:gd name="connsiteX208" fmla="*/ 669923 w 12192000"/>
              <a:gd name="connsiteY208" fmla="*/ 2211682 h 2237474"/>
              <a:gd name="connsiteX209" fmla="*/ 648680 w 12192000"/>
              <a:gd name="connsiteY209" fmla="*/ 2206229 h 2237474"/>
              <a:gd name="connsiteX210" fmla="*/ 597225 w 12192000"/>
              <a:gd name="connsiteY210" fmla="*/ 2180999 h 2237474"/>
              <a:gd name="connsiteX211" fmla="*/ 558449 w 12192000"/>
              <a:gd name="connsiteY211" fmla="*/ 2182346 h 2237474"/>
              <a:gd name="connsiteX212" fmla="*/ 550517 w 12192000"/>
              <a:gd name="connsiteY212" fmla="*/ 2182060 h 2237474"/>
              <a:gd name="connsiteX213" fmla="*/ 550309 w 12192000"/>
              <a:gd name="connsiteY213" fmla="*/ 2181825 h 2237474"/>
              <a:gd name="connsiteX214" fmla="*/ 541836 w 12192000"/>
              <a:gd name="connsiteY214" fmla="*/ 2181063 h 2237474"/>
              <a:gd name="connsiteX215" fmla="*/ 536057 w 12192000"/>
              <a:gd name="connsiteY215" fmla="*/ 2181537 h 2237474"/>
              <a:gd name="connsiteX216" fmla="*/ 520671 w 12192000"/>
              <a:gd name="connsiteY216" fmla="*/ 2180980 h 2237474"/>
              <a:gd name="connsiteX217" fmla="*/ 515024 w 12192000"/>
              <a:gd name="connsiteY217" fmla="*/ 2179258 h 2237474"/>
              <a:gd name="connsiteX218" fmla="*/ 512278 w 12192000"/>
              <a:gd name="connsiteY218" fmla="*/ 2176369 h 2237474"/>
              <a:gd name="connsiteX219" fmla="*/ 480419 w 12192000"/>
              <a:gd name="connsiteY219" fmla="*/ 2167807 h 2237474"/>
              <a:gd name="connsiteX220" fmla="*/ 413835 w 12192000"/>
              <a:gd name="connsiteY220" fmla="*/ 2156783 h 2237474"/>
              <a:gd name="connsiteX221" fmla="*/ 376513 w 12192000"/>
              <a:gd name="connsiteY221" fmla="*/ 2154014 h 2237474"/>
              <a:gd name="connsiteX222" fmla="*/ 273386 w 12192000"/>
              <a:gd name="connsiteY222" fmla="*/ 2142551 h 2237474"/>
              <a:gd name="connsiteX223" fmla="*/ 169207 w 12192000"/>
              <a:gd name="connsiteY223" fmla="*/ 2128100 h 2237474"/>
              <a:gd name="connsiteX224" fmla="*/ 93149 w 12192000"/>
              <a:gd name="connsiteY224" fmla="*/ 2105324 h 2237474"/>
              <a:gd name="connsiteX225" fmla="*/ 88109 w 12192000"/>
              <a:gd name="connsiteY225" fmla="*/ 2106704 h 2237474"/>
              <a:gd name="connsiteX226" fmla="*/ 80022 w 12192000"/>
              <a:gd name="connsiteY226" fmla="*/ 2107254 h 2237474"/>
              <a:gd name="connsiteX227" fmla="*/ 79717 w 12192000"/>
              <a:gd name="connsiteY227" fmla="*/ 2107046 h 2237474"/>
              <a:gd name="connsiteX228" fmla="*/ 72352 w 12192000"/>
              <a:gd name="connsiteY228" fmla="*/ 2107991 h 2237474"/>
              <a:gd name="connsiteX229" fmla="*/ 37645 w 12192000"/>
              <a:gd name="connsiteY229" fmla="*/ 2115401 h 2237474"/>
              <a:gd name="connsiteX230" fmla="*/ 4572 w 12192000"/>
              <a:gd name="connsiteY230" fmla="*/ 2111091 h 2237474"/>
              <a:gd name="connsiteX231" fmla="*/ 0 w 12192000"/>
              <a:gd name="connsiteY231" fmla="*/ 2110468 h 2237474"/>
              <a:gd name="connsiteX232" fmla="*/ 0 w 12192000"/>
              <a:gd name="connsiteY23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16595 w 12192000"/>
              <a:gd name="connsiteY98" fmla="*/ 1667475 h 2237474"/>
              <a:gd name="connsiteX99" fmla="*/ 6508541 w 12192000"/>
              <a:gd name="connsiteY99" fmla="*/ 1668757 h 2237474"/>
              <a:gd name="connsiteX100" fmla="*/ 6471012 w 12192000"/>
              <a:gd name="connsiteY100" fmla="*/ 1678604 h 2237474"/>
              <a:gd name="connsiteX101" fmla="*/ 6415265 w 12192000"/>
              <a:gd name="connsiteY101" fmla="*/ 1665317 h 2237474"/>
              <a:gd name="connsiteX102" fmla="*/ 6364035 w 12192000"/>
              <a:gd name="connsiteY102" fmla="*/ 1667683 h 2237474"/>
              <a:gd name="connsiteX103" fmla="*/ 6280959 w 12192000"/>
              <a:gd name="connsiteY103" fmla="*/ 1689329 h 2237474"/>
              <a:gd name="connsiteX104" fmla="*/ 6243319 w 12192000"/>
              <a:gd name="connsiteY104" fmla="*/ 1695560 h 2237474"/>
              <a:gd name="connsiteX105" fmla="*/ 6098321 w 12192000"/>
              <a:gd name="connsiteY105" fmla="*/ 1721646 h 2237474"/>
              <a:gd name="connsiteX106" fmla="*/ 5880652 w 12192000"/>
              <a:gd name="connsiteY106" fmla="*/ 1779643 h 2237474"/>
              <a:gd name="connsiteX107" fmla="*/ 5785959 w 12192000"/>
              <a:gd name="connsiteY107" fmla="*/ 1775307 h 2237474"/>
              <a:gd name="connsiteX108" fmla="*/ 5643534 w 12192000"/>
              <a:gd name="connsiteY108" fmla="*/ 1802919 h 2237474"/>
              <a:gd name="connsiteX109" fmla="*/ 5518799 w 12192000"/>
              <a:gd name="connsiteY109" fmla="*/ 1818312 h 2237474"/>
              <a:gd name="connsiteX110" fmla="*/ 5505014 w 12192000"/>
              <a:gd name="connsiteY110" fmla="*/ 1819259 h 2237474"/>
              <a:gd name="connsiteX111" fmla="*/ 5453307 w 12192000"/>
              <a:gd name="connsiteY111" fmla="*/ 1815450 h 2237474"/>
              <a:gd name="connsiteX112" fmla="*/ 5364192 w 12192000"/>
              <a:gd name="connsiteY112" fmla="*/ 1826074 h 2237474"/>
              <a:gd name="connsiteX113" fmla="*/ 5350380 w 12192000"/>
              <a:gd name="connsiteY113" fmla="*/ 1830891 h 2237474"/>
              <a:gd name="connsiteX114" fmla="*/ 5259633 w 12192000"/>
              <a:gd name="connsiteY114" fmla="*/ 1837160 h 2237474"/>
              <a:gd name="connsiteX115" fmla="*/ 5197513 w 12192000"/>
              <a:gd name="connsiteY115" fmla="*/ 1844718 h 2237474"/>
              <a:gd name="connsiteX116" fmla="*/ 5184170 w 12192000"/>
              <a:gd name="connsiteY116" fmla="*/ 1849402 h 2237474"/>
              <a:gd name="connsiteX117" fmla="*/ 5168852 w 12192000"/>
              <a:gd name="connsiteY117" fmla="*/ 1844846 h 2237474"/>
              <a:gd name="connsiteX118" fmla="*/ 5164370 w 12192000"/>
              <a:gd name="connsiteY118" fmla="*/ 1840597 h 2237474"/>
              <a:gd name="connsiteX119" fmla="*/ 5114927 w 12192000"/>
              <a:gd name="connsiteY119" fmla="*/ 1847827 h 2237474"/>
              <a:gd name="connsiteX120" fmla="*/ 5108970 w 12192000"/>
              <a:gd name="connsiteY120" fmla="*/ 1847935 h 2237474"/>
              <a:gd name="connsiteX121" fmla="*/ 5067961 w 12192000"/>
              <a:gd name="connsiteY121" fmla="*/ 1845917 h 2237474"/>
              <a:gd name="connsiteX122" fmla="*/ 5007075 w 12192000"/>
              <a:gd name="connsiteY122" fmla="*/ 1838626 h 2237474"/>
              <a:gd name="connsiteX123" fmla="*/ 4944087 w 12192000"/>
              <a:gd name="connsiteY123" fmla="*/ 1823332 h 2237474"/>
              <a:gd name="connsiteX124" fmla="*/ 4907662 w 12192000"/>
              <a:gd name="connsiteY124" fmla="*/ 1816900 h 2237474"/>
              <a:gd name="connsiteX125" fmla="*/ 4882386 w 12192000"/>
              <a:gd name="connsiteY125" fmla="*/ 1809844 h 2237474"/>
              <a:gd name="connsiteX126" fmla="*/ 4811440 w 12192000"/>
              <a:gd name="connsiteY126" fmla="*/ 1804655 h 2237474"/>
              <a:gd name="connsiteX127" fmla="*/ 4691075 w 12192000"/>
              <a:gd name="connsiteY127" fmla="*/ 1801389 h 2237474"/>
              <a:gd name="connsiteX128" fmla="*/ 4611738 w 12192000"/>
              <a:gd name="connsiteY128" fmla="*/ 1776964 h 2237474"/>
              <a:gd name="connsiteX129" fmla="*/ 4560070 w 12192000"/>
              <a:gd name="connsiteY129" fmla="*/ 1785640 h 2237474"/>
              <a:gd name="connsiteX130" fmla="*/ 4536503 w 12192000"/>
              <a:gd name="connsiteY130" fmla="*/ 1785334 h 2237474"/>
              <a:gd name="connsiteX131" fmla="*/ 4513724 w 12192000"/>
              <a:gd name="connsiteY131" fmla="*/ 1791996 h 2237474"/>
              <a:gd name="connsiteX132" fmla="*/ 4459810 w 12192000"/>
              <a:gd name="connsiteY132" fmla="*/ 1797886 h 2237474"/>
              <a:gd name="connsiteX133" fmla="*/ 4379064 w 12192000"/>
              <a:gd name="connsiteY133" fmla="*/ 1817177 h 2237474"/>
              <a:gd name="connsiteX134" fmla="*/ 4319209 w 12192000"/>
              <a:gd name="connsiteY134" fmla="*/ 1834833 h 2237474"/>
              <a:gd name="connsiteX135" fmla="*/ 4290981 w 12192000"/>
              <a:gd name="connsiteY135" fmla="*/ 1839677 h 2237474"/>
              <a:gd name="connsiteX136" fmla="*/ 4285792 w 12192000"/>
              <a:gd name="connsiteY136" fmla="*/ 1836231 h 2237474"/>
              <a:gd name="connsiteX137" fmla="*/ 4238372 w 12192000"/>
              <a:gd name="connsiteY137" fmla="*/ 1851480 h 2237474"/>
              <a:gd name="connsiteX138" fmla="*/ 4232517 w 12192000"/>
              <a:gd name="connsiteY138" fmla="*/ 1852567 h 2237474"/>
              <a:gd name="connsiteX139" fmla="*/ 4191732 w 12192000"/>
              <a:gd name="connsiteY139" fmla="*/ 1857328 h 2237474"/>
              <a:gd name="connsiteX140" fmla="*/ 4065532 w 12192000"/>
              <a:gd name="connsiteY140" fmla="*/ 1855477 h 2237474"/>
              <a:gd name="connsiteX141" fmla="*/ 4028460 w 12192000"/>
              <a:gd name="connsiteY141" fmla="*/ 1855137 h 2237474"/>
              <a:gd name="connsiteX142" fmla="*/ 4002267 w 12192000"/>
              <a:gd name="connsiteY142" fmla="*/ 1852352 h 2237474"/>
              <a:gd name="connsiteX143" fmla="*/ 3931396 w 12192000"/>
              <a:gd name="connsiteY143" fmla="*/ 1858915 h 2237474"/>
              <a:gd name="connsiteX144" fmla="*/ 3812162 w 12192000"/>
              <a:gd name="connsiteY144" fmla="*/ 1875501 h 2237474"/>
              <a:gd name="connsiteX145" fmla="*/ 3729530 w 12192000"/>
              <a:gd name="connsiteY145" fmla="*/ 1864513 h 2237474"/>
              <a:gd name="connsiteX146" fmla="*/ 3680177 w 12192000"/>
              <a:gd name="connsiteY146" fmla="*/ 1881552 h 2237474"/>
              <a:gd name="connsiteX147" fmla="*/ 3567259 w 12192000"/>
              <a:gd name="connsiteY147" fmla="*/ 1893482 h 2237474"/>
              <a:gd name="connsiteX148" fmla="*/ 3405770 w 12192000"/>
              <a:gd name="connsiteY148" fmla="*/ 1904591 h 2237474"/>
              <a:gd name="connsiteX149" fmla="*/ 3280097 w 12192000"/>
              <a:gd name="connsiteY149" fmla="*/ 1919610 h 2237474"/>
              <a:gd name="connsiteX150" fmla="*/ 3123424 w 12192000"/>
              <a:gd name="connsiteY150" fmla="*/ 1952930 h 2237474"/>
              <a:gd name="connsiteX151" fmla="*/ 3009910 w 12192000"/>
              <a:gd name="connsiteY151" fmla="*/ 1957866 h 2237474"/>
              <a:gd name="connsiteX152" fmla="*/ 2995934 w 12192000"/>
              <a:gd name="connsiteY152" fmla="*/ 1967085 h 2237474"/>
              <a:gd name="connsiteX153" fmla="*/ 2980071 w 12192000"/>
              <a:gd name="connsiteY153" fmla="*/ 1972988 h 2237474"/>
              <a:gd name="connsiteX154" fmla="*/ 2978094 w 12192000"/>
              <a:gd name="connsiteY154" fmla="*/ 1972369 h 2237474"/>
              <a:gd name="connsiteX155" fmla="*/ 2942858 w 12192000"/>
              <a:gd name="connsiteY155" fmla="*/ 1981367 h 2237474"/>
              <a:gd name="connsiteX156" fmla="*/ 2875436 w 12192000"/>
              <a:gd name="connsiteY156" fmla="*/ 1996977 h 2237474"/>
              <a:gd name="connsiteX157" fmla="*/ 2874892 w 12192000"/>
              <a:gd name="connsiteY157" fmla="*/ 1996085 h 2237474"/>
              <a:gd name="connsiteX158" fmla="*/ 2864145 w 12192000"/>
              <a:gd name="connsiteY158" fmla="*/ 1994061 h 2237474"/>
              <a:gd name="connsiteX159" fmla="*/ 2843662 w 12192000"/>
              <a:gd name="connsiteY159" fmla="*/ 1992498 h 2237474"/>
              <a:gd name="connsiteX160" fmla="*/ 2796128 w 12192000"/>
              <a:gd name="connsiteY160" fmla="*/ 1976403 h 2237474"/>
              <a:gd name="connsiteX161" fmla="*/ 2756784 w 12192000"/>
              <a:gd name="connsiteY161" fmla="*/ 1985116 h 2237474"/>
              <a:gd name="connsiteX162" fmla="*/ 2748833 w 12192000"/>
              <a:gd name="connsiteY162" fmla="*/ 1986323 h 2237474"/>
              <a:gd name="connsiteX163" fmla="*/ 2748661 w 12192000"/>
              <a:gd name="connsiteY163" fmla="*/ 1986122 h 2237474"/>
              <a:gd name="connsiteX164" fmla="*/ 2740251 w 12192000"/>
              <a:gd name="connsiteY164" fmla="*/ 1986946 h 2237474"/>
              <a:gd name="connsiteX165" fmla="*/ 2718916 w 12192000"/>
              <a:gd name="connsiteY165" fmla="*/ 1990867 h 2237474"/>
              <a:gd name="connsiteX166" fmla="*/ 2713522 w 12192000"/>
              <a:gd name="connsiteY166" fmla="*/ 1990173 h 2237474"/>
              <a:gd name="connsiteX167" fmla="*/ 2680597 w 12192000"/>
              <a:gd name="connsiteY167" fmla="*/ 1984996 h 2237474"/>
              <a:gd name="connsiteX168" fmla="*/ 2578178 w 12192000"/>
              <a:gd name="connsiteY168" fmla="*/ 1990531 h 2237474"/>
              <a:gd name="connsiteX169" fmla="*/ 2476147 w 12192000"/>
              <a:gd name="connsiteY169" fmla="*/ 1998305 h 2237474"/>
              <a:gd name="connsiteX170" fmla="*/ 2373568 w 12192000"/>
              <a:gd name="connsiteY170" fmla="*/ 2003219 h 2237474"/>
              <a:gd name="connsiteX171" fmla="*/ 2321399 w 12192000"/>
              <a:gd name="connsiteY171" fmla="*/ 1989467 h 2237474"/>
              <a:gd name="connsiteX172" fmla="*/ 2315525 w 12192000"/>
              <a:gd name="connsiteY172" fmla="*/ 1989708 h 2237474"/>
              <a:gd name="connsiteX173" fmla="*/ 2300792 w 12192000"/>
              <a:gd name="connsiteY173" fmla="*/ 1994290 h 2237474"/>
              <a:gd name="connsiteX174" fmla="*/ 2295469 w 12192000"/>
              <a:gd name="connsiteY174" fmla="*/ 1996659 h 2237474"/>
              <a:gd name="connsiteX175" fmla="*/ 2287219 w 12192000"/>
              <a:gd name="connsiteY175" fmla="*/ 1998750 h 2237474"/>
              <a:gd name="connsiteX176" fmla="*/ 2286948 w 12192000"/>
              <a:gd name="connsiteY176" fmla="*/ 1998596 h 2237474"/>
              <a:gd name="connsiteX177" fmla="*/ 2243069 w 12192000"/>
              <a:gd name="connsiteY177" fmla="*/ 2015111 h 2237474"/>
              <a:gd name="connsiteX178" fmla="*/ 2186609 w 12192000"/>
              <a:gd name="connsiteY178" fmla="*/ 2008263 h 2237474"/>
              <a:gd name="connsiteX179" fmla="*/ 2164831 w 12192000"/>
              <a:gd name="connsiteY179" fmla="*/ 2010143 h 2237474"/>
              <a:gd name="connsiteX180" fmla="*/ 2152836 w 12192000"/>
              <a:gd name="connsiteY180" fmla="*/ 2010048 h 2237474"/>
              <a:gd name="connsiteX181" fmla="*/ 2117102 w 12192000"/>
              <a:gd name="connsiteY181" fmla="*/ 2023004 h 2237474"/>
              <a:gd name="connsiteX182" fmla="*/ 2111935 w 12192000"/>
              <a:gd name="connsiteY182" fmla="*/ 2023163 h 2237474"/>
              <a:gd name="connsiteX183" fmla="*/ 2089991 w 12192000"/>
              <a:gd name="connsiteY183" fmla="*/ 2034193 h 2237474"/>
              <a:gd name="connsiteX184" fmla="*/ 2058061 w 12192000"/>
              <a:gd name="connsiteY184" fmla="*/ 2047942 h 2237474"/>
              <a:gd name="connsiteX185" fmla="*/ 2055737 w 12192000"/>
              <a:gd name="connsiteY185" fmla="*/ 2047704 h 2237474"/>
              <a:gd name="connsiteX186" fmla="*/ 2042244 w 12192000"/>
              <a:gd name="connsiteY186" fmla="*/ 2055560 h 2237474"/>
              <a:gd name="connsiteX187" fmla="*/ 1976224 w 12192000"/>
              <a:gd name="connsiteY187" fmla="*/ 2074257 h 2237474"/>
              <a:gd name="connsiteX188" fmla="*/ 1877728 w 12192000"/>
              <a:gd name="connsiteY188" fmla="*/ 2101004 h 2237474"/>
              <a:gd name="connsiteX189" fmla="*/ 1759056 w 12192000"/>
              <a:gd name="connsiteY189" fmla="*/ 2125608 h 2237474"/>
              <a:gd name="connsiteX190" fmla="*/ 1637948 w 12192000"/>
              <a:gd name="connsiteY190" fmla="*/ 2172597 h 2237474"/>
              <a:gd name="connsiteX191" fmla="*/ 1434549 w 12192000"/>
              <a:gd name="connsiteY191" fmla="*/ 2234522 h 2237474"/>
              <a:gd name="connsiteX192" fmla="*/ 1398481 w 12192000"/>
              <a:gd name="connsiteY192" fmla="*/ 2237074 h 2237474"/>
              <a:gd name="connsiteX193" fmla="*/ 1398407 w 12192000"/>
              <a:gd name="connsiteY193" fmla="*/ 2237095 h 2237474"/>
              <a:gd name="connsiteX194" fmla="*/ 1370962 w 12192000"/>
              <a:gd name="connsiteY194" fmla="*/ 2237474 h 2237474"/>
              <a:gd name="connsiteX195" fmla="*/ 1356367 w 12192000"/>
              <a:gd name="connsiteY195" fmla="*/ 2235089 h 2237474"/>
              <a:gd name="connsiteX196" fmla="*/ 1324828 w 12192000"/>
              <a:gd name="connsiteY196" fmla="*/ 2231968 h 2237474"/>
              <a:gd name="connsiteX197" fmla="*/ 1297744 w 12192000"/>
              <a:gd name="connsiteY197" fmla="*/ 2235849 h 2237474"/>
              <a:gd name="connsiteX198" fmla="*/ 1286236 w 12192000"/>
              <a:gd name="connsiteY198" fmla="*/ 2233135 h 2237474"/>
              <a:gd name="connsiteX199" fmla="*/ 1283504 w 12192000"/>
              <a:gd name="connsiteY199" fmla="*/ 2233797 h 2237474"/>
              <a:gd name="connsiteX200" fmla="*/ 1279765 w 12192000"/>
              <a:gd name="connsiteY200" fmla="*/ 2229639 h 2237474"/>
              <a:gd name="connsiteX201" fmla="*/ 1195347 w 12192000"/>
              <a:gd name="connsiteY201" fmla="*/ 2212354 h 2237474"/>
              <a:gd name="connsiteX202" fmla="*/ 970251 w 12192000"/>
              <a:gd name="connsiteY202" fmla="*/ 2221029 h 2237474"/>
              <a:gd name="connsiteX203" fmla="*/ 812914 w 12192000"/>
              <a:gd name="connsiteY203" fmla="*/ 2202752 h 2237474"/>
              <a:gd name="connsiteX204" fmla="*/ 800195 w 12192000"/>
              <a:gd name="connsiteY204" fmla="*/ 2209407 h 2237474"/>
              <a:gd name="connsiteX205" fmla="*/ 784978 w 12192000"/>
              <a:gd name="connsiteY205" fmla="*/ 2212360 h 2237474"/>
              <a:gd name="connsiteX206" fmla="*/ 681987 w 12192000"/>
              <a:gd name="connsiteY206" fmla="*/ 2216757 h 2237474"/>
              <a:gd name="connsiteX207" fmla="*/ 669923 w 12192000"/>
              <a:gd name="connsiteY207" fmla="*/ 2211682 h 2237474"/>
              <a:gd name="connsiteX208" fmla="*/ 648680 w 12192000"/>
              <a:gd name="connsiteY208" fmla="*/ 2206229 h 2237474"/>
              <a:gd name="connsiteX209" fmla="*/ 597225 w 12192000"/>
              <a:gd name="connsiteY209" fmla="*/ 2180999 h 2237474"/>
              <a:gd name="connsiteX210" fmla="*/ 558449 w 12192000"/>
              <a:gd name="connsiteY210" fmla="*/ 2182346 h 2237474"/>
              <a:gd name="connsiteX211" fmla="*/ 550517 w 12192000"/>
              <a:gd name="connsiteY211" fmla="*/ 2182060 h 2237474"/>
              <a:gd name="connsiteX212" fmla="*/ 550309 w 12192000"/>
              <a:gd name="connsiteY212" fmla="*/ 2181825 h 2237474"/>
              <a:gd name="connsiteX213" fmla="*/ 541836 w 12192000"/>
              <a:gd name="connsiteY213" fmla="*/ 2181063 h 2237474"/>
              <a:gd name="connsiteX214" fmla="*/ 536057 w 12192000"/>
              <a:gd name="connsiteY214" fmla="*/ 2181537 h 2237474"/>
              <a:gd name="connsiteX215" fmla="*/ 520671 w 12192000"/>
              <a:gd name="connsiteY215" fmla="*/ 2180980 h 2237474"/>
              <a:gd name="connsiteX216" fmla="*/ 515024 w 12192000"/>
              <a:gd name="connsiteY216" fmla="*/ 2179258 h 2237474"/>
              <a:gd name="connsiteX217" fmla="*/ 512278 w 12192000"/>
              <a:gd name="connsiteY217" fmla="*/ 2176369 h 2237474"/>
              <a:gd name="connsiteX218" fmla="*/ 480419 w 12192000"/>
              <a:gd name="connsiteY218" fmla="*/ 2167807 h 2237474"/>
              <a:gd name="connsiteX219" fmla="*/ 413835 w 12192000"/>
              <a:gd name="connsiteY219" fmla="*/ 2156783 h 2237474"/>
              <a:gd name="connsiteX220" fmla="*/ 376513 w 12192000"/>
              <a:gd name="connsiteY220" fmla="*/ 2154014 h 2237474"/>
              <a:gd name="connsiteX221" fmla="*/ 273386 w 12192000"/>
              <a:gd name="connsiteY221" fmla="*/ 2142551 h 2237474"/>
              <a:gd name="connsiteX222" fmla="*/ 169207 w 12192000"/>
              <a:gd name="connsiteY222" fmla="*/ 2128100 h 2237474"/>
              <a:gd name="connsiteX223" fmla="*/ 93149 w 12192000"/>
              <a:gd name="connsiteY223" fmla="*/ 2105324 h 2237474"/>
              <a:gd name="connsiteX224" fmla="*/ 88109 w 12192000"/>
              <a:gd name="connsiteY224" fmla="*/ 2106704 h 2237474"/>
              <a:gd name="connsiteX225" fmla="*/ 80022 w 12192000"/>
              <a:gd name="connsiteY225" fmla="*/ 2107254 h 2237474"/>
              <a:gd name="connsiteX226" fmla="*/ 79717 w 12192000"/>
              <a:gd name="connsiteY226" fmla="*/ 2107046 h 2237474"/>
              <a:gd name="connsiteX227" fmla="*/ 72352 w 12192000"/>
              <a:gd name="connsiteY227" fmla="*/ 2107991 h 2237474"/>
              <a:gd name="connsiteX228" fmla="*/ 37645 w 12192000"/>
              <a:gd name="connsiteY228" fmla="*/ 2115401 h 2237474"/>
              <a:gd name="connsiteX229" fmla="*/ 4572 w 12192000"/>
              <a:gd name="connsiteY229" fmla="*/ 2111091 h 2237474"/>
              <a:gd name="connsiteX230" fmla="*/ 0 w 12192000"/>
              <a:gd name="connsiteY230" fmla="*/ 2110468 h 2237474"/>
              <a:gd name="connsiteX231" fmla="*/ 0 w 12192000"/>
              <a:gd name="connsiteY23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16595 w 12192000"/>
              <a:gd name="connsiteY97" fmla="*/ 1667475 h 2237474"/>
              <a:gd name="connsiteX98" fmla="*/ 6508541 w 12192000"/>
              <a:gd name="connsiteY98" fmla="*/ 1668757 h 2237474"/>
              <a:gd name="connsiteX99" fmla="*/ 6471012 w 12192000"/>
              <a:gd name="connsiteY99" fmla="*/ 1678604 h 2237474"/>
              <a:gd name="connsiteX100" fmla="*/ 6415265 w 12192000"/>
              <a:gd name="connsiteY100" fmla="*/ 1665317 h 2237474"/>
              <a:gd name="connsiteX101" fmla="*/ 6364035 w 12192000"/>
              <a:gd name="connsiteY101" fmla="*/ 1667683 h 2237474"/>
              <a:gd name="connsiteX102" fmla="*/ 6280959 w 12192000"/>
              <a:gd name="connsiteY102" fmla="*/ 1689329 h 2237474"/>
              <a:gd name="connsiteX103" fmla="*/ 6243319 w 12192000"/>
              <a:gd name="connsiteY103" fmla="*/ 1695560 h 2237474"/>
              <a:gd name="connsiteX104" fmla="*/ 6098321 w 12192000"/>
              <a:gd name="connsiteY104" fmla="*/ 1721646 h 2237474"/>
              <a:gd name="connsiteX105" fmla="*/ 5880652 w 12192000"/>
              <a:gd name="connsiteY105" fmla="*/ 1779643 h 2237474"/>
              <a:gd name="connsiteX106" fmla="*/ 5785959 w 12192000"/>
              <a:gd name="connsiteY106" fmla="*/ 1775307 h 2237474"/>
              <a:gd name="connsiteX107" fmla="*/ 5643534 w 12192000"/>
              <a:gd name="connsiteY107" fmla="*/ 1802919 h 2237474"/>
              <a:gd name="connsiteX108" fmla="*/ 5518799 w 12192000"/>
              <a:gd name="connsiteY108" fmla="*/ 1818312 h 2237474"/>
              <a:gd name="connsiteX109" fmla="*/ 5505014 w 12192000"/>
              <a:gd name="connsiteY109" fmla="*/ 1819259 h 2237474"/>
              <a:gd name="connsiteX110" fmla="*/ 5453307 w 12192000"/>
              <a:gd name="connsiteY110" fmla="*/ 1815450 h 2237474"/>
              <a:gd name="connsiteX111" fmla="*/ 5364192 w 12192000"/>
              <a:gd name="connsiteY111" fmla="*/ 1826074 h 2237474"/>
              <a:gd name="connsiteX112" fmla="*/ 5350380 w 12192000"/>
              <a:gd name="connsiteY112" fmla="*/ 1830891 h 2237474"/>
              <a:gd name="connsiteX113" fmla="*/ 5259633 w 12192000"/>
              <a:gd name="connsiteY113" fmla="*/ 1837160 h 2237474"/>
              <a:gd name="connsiteX114" fmla="*/ 5197513 w 12192000"/>
              <a:gd name="connsiteY114" fmla="*/ 1844718 h 2237474"/>
              <a:gd name="connsiteX115" fmla="*/ 5184170 w 12192000"/>
              <a:gd name="connsiteY115" fmla="*/ 1849402 h 2237474"/>
              <a:gd name="connsiteX116" fmla="*/ 5168852 w 12192000"/>
              <a:gd name="connsiteY116" fmla="*/ 1844846 h 2237474"/>
              <a:gd name="connsiteX117" fmla="*/ 5164370 w 12192000"/>
              <a:gd name="connsiteY117" fmla="*/ 1840597 h 2237474"/>
              <a:gd name="connsiteX118" fmla="*/ 5114927 w 12192000"/>
              <a:gd name="connsiteY118" fmla="*/ 1847827 h 2237474"/>
              <a:gd name="connsiteX119" fmla="*/ 5108970 w 12192000"/>
              <a:gd name="connsiteY119" fmla="*/ 1847935 h 2237474"/>
              <a:gd name="connsiteX120" fmla="*/ 5067961 w 12192000"/>
              <a:gd name="connsiteY120" fmla="*/ 1845917 h 2237474"/>
              <a:gd name="connsiteX121" fmla="*/ 5007075 w 12192000"/>
              <a:gd name="connsiteY121" fmla="*/ 1838626 h 2237474"/>
              <a:gd name="connsiteX122" fmla="*/ 4944087 w 12192000"/>
              <a:gd name="connsiteY122" fmla="*/ 1823332 h 2237474"/>
              <a:gd name="connsiteX123" fmla="*/ 4907662 w 12192000"/>
              <a:gd name="connsiteY123" fmla="*/ 1816900 h 2237474"/>
              <a:gd name="connsiteX124" fmla="*/ 4882386 w 12192000"/>
              <a:gd name="connsiteY124" fmla="*/ 1809844 h 2237474"/>
              <a:gd name="connsiteX125" fmla="*/ 4811440 w 12192000"/>
              <a:gd name="connsiteY125" fmla="*/ 1804655 h 2237474"/>
              <a:gd name="connsiteX126" fmla="*/ 4691075 w 12192000"/>
              <a:gd name="connsiteY126" fmla="*/ 1801389 h 2237474"/>
              <a:gd name="connsiteX127" fmla="*/ 4611738 w 12192000"/>
              <a:gd name="connsiteY127" fmla="*/ 1776964 h 2237474"/>
              <a:gd name="connsiteX128" fmla="*/ 4560070 w 12192000"/>
              <a:gd name="connsiteY128" fmla="*/ 1785640 h 2237474"/>
              <a:gd name="connsiteX129" fmla="*/ 4536503 w 12192000"/>
              <a:gd name="connsiteY129" fmla="*/ 1785334 h 2237474"/>
              <a:gd name="connsiteX130" fmla="*/ 4513724 w 12192000"/>
              <a:gd name="connsiteY130" fmla="*/ 1791996 h 2237474"/>
              <a:gd name="connsiteX131" fmla="*/ 4459810 w 12192000"/>
              <a:gd name="connsiteY131" fmla="*/ 1797886 h 2237474"/>
              <a:gd name="connsiteX132" fmla="*/ 4379064 w 12192000"/>
              <a:gd name="connsiteY132" fmla="*/ 1817177 h 2237474"/>
              <a:gd name="connsiteX133" fmla="*/ 4319209 w 12192000"/>
              <a:gd name="connsiteY133" fmla="*/ 1834833 h 2237474"/>
              <a:gd name="connsiteX134" fmla="*/ 4290981 w 12192000"/>
              <a:gd name="connsiteY134" fmla="*/ 1839677 h 2237474"/>
              <a:gd name="connsiteX135" fmla="*/ 4285792 w 12192000"/>
              <a:gd name="connsiteY135" fmla="*/ 1836231 h 2237474"/>
              <a:gd name="connsiteX136" fmla="*/ 4238372 w 12192000"/>
              <a:gd name="connsiteY136" fmla="*/ 1851480 h 2237474"/>
              <a:gd name="connsiteX137" fmla="*/ 4232517 w 12192000"/>
              <a:gd name="connsiteY137" fmla="*/ 1852567 h 2237474"/>
              <a:gd name="connsiteX138" fmla="*/ 4191732 w 12192000"/>
              <a:gd name="connsiteY138" fmla="*/ 1857328 h 2237474"/>
              <a:gd name="connsiteX139" fmla="*/ 4065532 w 12192000"/>
              <a:gd name="connsiteY139" fmla="*/ 1855477 h 2237474"/>
              <a:gd name="connsiteX140" fmla="*/ 4028460 w 12192000"/>
              <a:gd name="connsiteY140" fmla="*/ 1855137 h 2237474"/>
              <a:gd name="connsiteX141" fmla="*/ 4002267 w 12192000"/>
              <a:gd name="connsiteY141" fmla="*/ 1852352 h 2237474"/>
              <a:gd name="connsiteX142" fmla="*/ 3931396 w 12192000"/>
              <a:gd name="connsiteY142" fmla="*/ 1858915 h 2237474"/>
              <a:gd name="connsiteX143" fmla="*/ 3812162 w 12192000"/>
              <a:gd name="connsiteY143" fmla="*/ 1875501 h 2237474"/>
              <a:gd name="connsiteX144" fmla="*/ 3729530 w 12192000"/>
              <a:gd name="connsiteY144" fmla="*/ 1864513 h 2237474"/>
              <a:gd name="connsiteX145" fmla="*/ 3680177 w 12192000"/>
              <a:gd name="connsiteY145" fmla="*/ 1881552 h 2237474"/>
              <a:gd name="connsiteX146" fmla="*/ 3567259 w 12192000"/>
              <a:gd name="connsiteY146" fmla="*/ 1893482 h 2237474"/>
              <a:gd name="connsiteX147" fmla="*/ 3405770 w 12192000"/>
              <a:gd name="connsiteY147" fmla="*/ 1904591 h 2237474"/>
              <a:gd name="connsiteX148" fmla="*/ 3280097 w 12192000"/>
              <a:gd name="connsiteY148" fmla="*/ 1919610 h 2237474"/>
              <a:gd name="connsiteX149" fmla="*/ 3123424 w 12192000"/>
              <a:gd name="connsiteY149" fmla="*/ 1952930 h 2237474"/>
              <a:gd name="connsiteX150" fmla="*/ 3009910 w 12192000"/>
              <a:gd name="connsiteY150" fmla="*/ 1957866 h 2237474"/>
              <a:gd name="connsiteX151" fmla="*/ 2995934 w 12192000"/>
              <a:gd name="connsiteY151" fmla="*/ 1967085 h 2237474"/>
              <a:gd name="connsiteX152" fmla="*/ 2980071 w 12192000"/>
              <a:gd name="connsiteY152" fmla="*/ 1972988 h 2237474"/>
              <a:gd name="connsiteX153" fmla="*/ 2978094 w 12192000"/>
              <a:gd name="connsiteY153" fmla="*/ 1972369 h 2237474"/>
              <a:gd name="connsiteX154" fmla="*/ 2942858 w 12192000"/>
              <a:gd name="connsiteY154" fmla="*/ 1981367 h 2237474"/>
              <a:gd name="connsiteX155" fmla="*/ 2875436 w 12192000"/>
              <a:gd name="connsiteY155" fmla="*/ 1996977 h 2237474"/>
              <a:gd name="connsiteX156" fmla="*/ 2874892 w 12192000"/>
              <a:gd name="connsiteY156" fmla="*/ 1996085 h 2237474"/>
              <a:gd name="connsiteX157" fmla="*/ 2864145 w 12192000"/>
              <a:gd name="connsiteY157" fmla="*/ 1994061 h 2237474"/>
              <a:gd name="connsiteX158" fmla="*/ 2843662 w 12192000"/>
              <a:gd name="connsiteY158" fmla="*/ 1992498 h 2237474"/>
              <a:gd name="connsiteX159" fmla="*/ 2796128 w 12192000"/>
              <a:gd name="connsiteY159" fmla="*/ 1976403 h 2237474"/>
              <a:gd name="connsiteX160" fmla="*/ 2756784 w 12192000"/>
              <a:gd name="connsiteY160" fmla="*/ 1985116 h 2237474"/>
              <a:gd name="connsiteX161" fmla="*/ 2748833 w 12192000"/>
              <a:gd name="connsiteY161" fmla="*/ 1986323 h 2237474"/>
              <a:gd name="connsiteX162" fmla="*/ 2748661 w 12192000"/>
              <a:gd name="connsiteY162" fmla="*/ 1986122 h 2237474"/>
              <a:gd name="connsiteX163" fmla="*/ 2740251 w 12192000"/>
              <a:gd name="connsiteY163" fmla="*/ 1986946 h 2237474"/>
              <a:gd name="connsiteX164" fmla="*/ 2718916 w 12192000"/>
              <a:gd name="connsiteY164" fmla="*/ 1990867 h 2237474"/>
              <a:gd name="connsiteX165" fmla="*/ 2713522 w 12192000"/>
              <a:gd name="connsiteY165" fmla="*/ 1990173 h 2237474"/>
              <a:gd name="connsiteX166" fmla="*/ 2680597 w 12192000"/>
              <a:gd name="connsiteY166" fmla="*/ 1984996 h 2237474"/>
              <a:gd name="connsiteX167" fmla="*/ 2578178 w 12192000"/>
              <a:gd name="connsiteY167" fmla="*/ 1990531 h 2237474"/>
              <a:gd name="connsiteX168" fmla="*/ 2476147 w 12192000"/>
              <a:gd name="connsiteY168" fmla="*/ 1998305 h 2237474"/>
              <a:gd name="connsiteX169" fmla="*/ 2373568 w 12192000"/>
              <a:gd name="connsiteY169" fmla="*/ 2003219 h 2237474"/>
              <a:gd name="connsiteX170" fmla="*/ 2321399 w 12192000"/>
              <a:gd name="connsiteY170" fmla="*/ 1989467 h 2237474"/>
              <a:gd name="connsiteX171" fmla="*/ 2315525 w 12192000"/>
              <a:gd name="connsiteY171" fmla="*/ 1989708 h 2237474"/>
              <a:gd name="connsiteX172" fmla="*/ 2300792 w 12192000"/>
              <a:gd name="connsiteY172" fmla="*/ 1994290 h 2237474"/>
              <a:gd name="connsiteX173" fmla="*/ 2295469 w 12192000"/>
              <a:gd name="connsiteY173" fmla="*/ 1996659 h 2237474"/>
              <a:gd name="connsiteX174" fmla="*/ 2287219 w 12192000"/>
              <a:gd name="connsiteY174" fmla="*/ 1998750 h 2237474"/>
              <a:gd name="connsiteX175" fmla="*/ 2286948 w 12192000"/>
              <a:gd name="connsiteY175" fmla="*/ 1998596 h 2237474"/>
              <a:gd name="connsiteX176" fmla="*/ 2243069 w 12192000"/>
              <a:gd name="connsiteY176" fmla="*/ 2015111 h 2237474"/>
              <a:gd name="connsiteX177" fmla="*/ 2186609 w 12192000"/>
              <a:gd name="connsiteY177" fmla="*/ 2008263 h 2237474"/>
              <a:gd name="connsiteX178" fmla="*/ 2164831 w 12192000"/>
              <a:gd name="connsiteY178" fmla="*/ 2010143 h 2237474"/>
              <a:gd name="connsiteX179" fmla="*/ 2152836 w 12192000"/>
              <a:gd name="connsiteY179" fmla="*/ 2010048 h 2237474"/>
              <a:gd name="connsiteX180" fmla="*/ 2117102 w 12192000"/>
              <a:gd name="connsiteY180" fmla="*/ 2023004 h 2237474"/>
              <a:gd name="connsiteX181" fmla="*/ 2111935 w 12192000"/>
              <a:gd name="connsiteY181" fmla="*/ 2023163 h 2237474"/>
              <a:gd name="connsiteX182" fmla="*/ 2089991 w 12192000"/>
              <a:gd name="connsiteY182" fmla="*/ 2034193 h 2237474"/>
              <a:gd name="connsiteX183" fmla="*/ 2058061 w 12192000"/>
              <a:gd name="connsiteY183" fmla="*/ 2047942 h 2237474"/>
              <a:gd name="connsiteX184" fmla="*/ 2055737 w 12192000"/>
              <a:gd name="connsiteY184" fmla="*/ 2047704 h 2237474"/>
              <a:gd name="connsiteX185" fmla="*/ 2042244 w 12192000"/>
              <a:gd name="connsiteY185" fmla="*/ 2055560 h 2237474"/>
              <a:gd name="connsiteX186" fmla="*/ 1976224 w 12192000"/>
              <a:gd name="connsiteY186" fmla="*/ 2074257 h 2237474"/>
              <a:gd name="connsiteX187" fmla="*/ 1877728 w 12192000"/>
              <a:gd name="connsiteY187" fmla="*/ 2101004 h 2237474"/>
              <a:gd name="connsiteX188" fmla="*/ 1759056 w 12192000"/>
              <a:gd name="connsiteY188" fmla="*/ 2125608 h 2237474"/>
              <a:gd name="connsiteX189" fmla="*/ 1637948 w 12192000"/>
              <a:gd name="connsiteY189" fmla="*/ 2172597 h 2237474"/>
              <a:gd name="connsiteX190" fmla="*/ 1434549 w 12192000"/>
              <a:gd name="connsiteY190" fmla="*/ 2234522 h 2237474"/>
              <a:gd name="connsiteX191" fmla="*/ 1398481 w 12192000"/>
              <a:gd name="connsiteY191" fmla="*/ 2237074 h 2237474"/>
              <a:gd name="connsiteX192" fmla="*/ 1398407 w 12192000"/>
              <a:gd name="connsiteY192" fmla="*/ 2237095 h 2237474"/>
              <a:gd name="connsiteX193" fmla="*/ 1370962 w 12192000"/>
              <a:gd name="connsiteY193" fmla="*/ 2237474 h 2237474"/>
              <a:gd name="connsiteX194" fmla="*/ 1356367 w 12192000"/>
              <a:gd name="connsiteY194" fmla="*/ 2235089 h 2237474"/>
              <a:gd name="connsiteX195" fmla="*/ 1324828 w 12192000"/>
              <a:gd name="connsiteY195" fmla="*/ 2231968 h 2237474"/>
              <a:gd name="connsiteX196" fmla="*/ 1297744 w 12192000"/>
              <a:gd name="connsiteY196" fmla="*/ 2235849 h 2237474"/>
              <a:gd name="connsiteX197" fmla="*/ 1286236 w 12192000"/>
              <a:gd name="connsiteY197" fmla="*/ 2233135 h 2237474"/>
              <a:gd name="connsiteX198" fmla="*/ 1283504 w 12192000"/>
              <a:gd name="connsiteY198" fmla="*/ 2233797 h 2237474"/>
              <a:gd name="connsiteX199" fmla="*/ 1279765 w 12192000"/>
              <a:gd name="connsiteY199" fmla="*/ 2229639 h 2237474"/>
              <a:gd name="connsiteX200" fmla="*/ 1195347 w 12192000"/>
              <a:gd name="connsiteY200" fmla="*/ 2212354 h 2237474"/>
              <a:gd name="connsiteX201" fmla="*/ 970251 w 12192000"/>
              <a:gd name="connsiteY201" fmla="*/ 2221029 h 2237474"/>
              <a:gd name="connsiteX202" fmla="*/ 812914 w 12192000"/>
              <a:gd name="connsiteY202" fmla="*/ 2202752 h 2237474"/>
              <a:gd name="connsiteX203" fmla="*/ 800195 w 12192000"/>
              <a:gd name="connsiteY203" fmla="*/ 2209407 h 2237474"/>
              <a:gd name="connsiteX204" fmla="*/ 784978 w 12192000"/>
              <a:gd name="connsiteY204" fmla="*/ 2212360 h 2237474"/>
              <a:gd name="connsiteX205" fmla="*/ 681987 w 12192000"/>
              <a:gd name="connsiteY205" fmla="*/ 2216757 h 2237474"/>
              <a:gd name="connsiteX206" fmla="*/ 669923 w 12192000"/>
              <a:gd name="connsiteY206" fmla="*/ 2211682 h 2237474"/>
              <a:gd name="connsiteX207" fmla="*/ 648680 w 12192000"/>
              <a:gd name="connsiteY207" fmla="*/ 2206229 h 2237474"/>
              <a:gd name="connsiteX208" fmla="*/ 597225 w 12192000"/>
              <a:gd name="connsiteY208" fmla="*/ 2180999 h 2237474"/>
              <a:gd name="connsiteX209" fmla="*/ 558449 w 12192000"/>
              <a:gd name="connsiteY209" fmla="*/ 2182346 h 2237474"/>
              <a:gd name="connsiteX210" fmla="*/ 550517 w 12192000"/>
              <a:gd name="connsiteY210" fmla="*/ 2182060 h 2237474"/>
              <a:gd name="connsiteX211" fmla="*/ 550309 w 12192000"/>
              <a:gd name="connsiteY211" fmla="*/ 2181825 h 2237474"/>
              <a:gd name="connsiteX212" fmla="*/ 541836 w 12192000"/>
              <a:gd name="connsiteY212" fmla="*/ 2181063 h 2237474"/>
              <a:gd name="connsiteX213" fmla="*/ 536057 w 12192000"/>
              <a:gd name="connsiteY213" fmla="*/ 2181537 h 2237474"/>
              <a:gd name="connsiteX214" fmla="*/ 520671 w 12192000"/>
              <a:gd name="connsiteY214" fmla="*/ 2180980 h 2237474"/>
              <a:gd name="connsiteX215" fmla="*/ 515024 w 12192000"/>
              <a:gd name="connsiteY215" fmla="*/ 2179258 h 2237474"/>
              <a:gd name="connsiteX216" fmla="*/ 512278 w 12192000"/>
              <a:gd name="connsiteY216" fmla="*/ 2176369 h 2237474"/>
              <a:gd name="connsiteX217" fmla="*/ 480419 w 12192000"/>
              <a:gd name="connsiteY217" fmla="*/ 2167807 h 2237474"/>
              <a:gd name="connsiteX218" fmla="*/ 413835 w 12192000"/>
              <a:gd name="connsiteY218" fmla="*/ 2156783 h 2237474"/>
              <a:gd name="connsiteX219" fmla="*/ 376513 w 12192000"/>
              <a:gd name="connsiteY219" fmla="*/ 2154014 h 2237474"/>
              <a:gd name="connsiteX220" fmla="*/ 273386 w 12192000"/>
              <a:gd name="connsiteY220" fmla="*/ 2142551 h 2237474"/>
              <a:gd name="connsiteX221" fmla="*/ 169207 w 12192000"/>
              <a:gd name="connsiteY221" fmla="*/ 2128100 h 2237474"/>
              <a:gd name="connsiteX222" fmla="*/ 93149 w 12192000"/>
              <a:gd name="connsiteY222" fmla="*/ 2105324 h 2237474"/>
              <a:gd name="connsiteX223" fmla="*/ 88109 w 12192000"/>
              <a:gd name="connsiteY223" fmla="*/ 2106704 h 2237474"/>
              <a:gd name="connsiteX224" fmla="*/ 80022 w 12192000"/>
              <a:gd name="connsiteY224" fmla="*/ 2107254 h 2237474"/>
              <a:gd name="connsiteX225" fmla="*/ 79717 w 12192000"/>
              <a:gd name="connsiteY225" fmla="*/ 2107046 h 2237474"/>
              <a:gd name="connsiteX226" fmla="*/ 72352 w 12192000"/>
              <a:gd name="connsiteY226" fmla="*/ 2107991 h 2237474"/>
              <a:gd name="connsiteX227" fmla="*/ 37645 w 12192000"/>
              <a:gd name="connsiteY227" fmla="*/ 2115401 h 2237474"/>
              <a:gd name="connsiteX228" fmla="*/ 4572 w 12192000"/>
              <a:gd name="connsiteY228" fmla="*/ 2111091 h 2237474"/>
              <a:gd name="connsiteX229" fmla="*/ 0 w 12192000"/>
              <a:gd name="connsiteY229" fmla="*/ 2110468 h 2237474"/>
              <a:gd name="connsiteX230" fmla="*/ 0 w 12192000"/>
              <a:gd name="connsiteY23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02328 w 12192000"/>
              <a:gd name="connsiteY67" fmla="*/ 1345865 h 2237474"/>
              <a:gd name="connsiteX68" fmla="*/ 7898322 w 12192000"/>
              <a:gd name="connsiteY68" fmla="*/ 1345689 h 2237474"/>
              <a:gd name="connsiteX69" fmla="*/ 7875879 w 12192000"/>
              <a:gd name="connsiteY69" fmla="*/ 1345646 h 2237474"/>
              <a:gd name="connsiteX70" fmla="*/ 7840612 w 12192000"/>
              <a:gd name="connsiteY70" fmla="*/ 1369373 h 2237474"/>
              <a:gd name="connsiteX71" fmla="*/ 7786819 w 12192000"/>
              <a:gd name="connsiteY71" fmla="*/ 1378970 h 2237474"/>
              <a:gd name="connsiteX72" fmla="*/ 7548172 w 12192000"/>
              <a:gd name="connsiteY72" fmla="*/ 1417460 h 2237474"/>
              <a:gd name="connsiteX73" fmla="*/ 7483437 w 12192000"/>
              <a:gd name="connsiteY73" fmla="*/ 1478152 h 2237474"/>
              <a:gd name="connsiteX74" fmla="*/ 7377870 w 12192000"/>
              <a:gd name="connsiteY74" fmla="*/ 1523319 h 2237474"/>
              <a:gd name="connsiteX75" fmla="*/ 7230737 w 12192000"/>
              <a:gd name="connsiteY75" fmla="*/ 1562633 h 2237474"/>
              <a:gd name="connsiteX76" fmla="*/ 7224458 w 12192000"/>
              <a:gd name="connsiteY76" fmla="*/ 1573008 h 2237474"/>
              <a:gd name="connsiteX77" fmla="*/ 7213486 w 12192000"/>
              <a:gd name="connsiteY77" fmla="*/ 1580987 h 2237474"/>
              <a:gd name="connsiteX78" fmla="*/ 7210972 w 12192000"/>
              <a:gd name="connsiteY78" fmla="*/ 1580856 h 2237474"/>
              <a:gd name="connsiteX79" fmla="*/ 7183121 w 12192000"/>
              <a:gd name="connsiteY79" fmla="*/ 1595162 h 2237474"/>
              <a:gd name="connsiteX80" fmla="*/ 7164601 w 12192000"/>
              <a:gd name="connsiteY80" fmla="*/ 1606490 h 2237474"/>
              <a:gd name="connsiteX81" fmla="*/ 7159286 w 12192000"/>
              <a:gd name="connsiteY81" fmla="*/ 1606850 h 2237474"/>
              <a:gd name="connsiteX82" fmla="*/ 7114651 w 12192000"/>
              <a:gd name="connsiteY82" fmla="*/ 1620959 h 2237474"/>
              <a:gd name="connsiteX83" fmla="*/ 7092727 w 12192000"/>
              <a:gd name="connsiteY83" fmla="*/ 1623628 h 2237474"/>
              <a:gd name="connsiteX84" fmla="*/ 7031309 w 12192000"/>
              <a:gd name="connsiteY84" fmla="*/ 1619451 h 2237474"/>
              <a:gd name="connsiteX85" fmla="*/ 6999084 w 12192000"/>
              <a:gd name="connsiteY85" fmla="*/ 1634317 h 2237474"/>
              <a:gd name="connsiteX86" fmla="*/ 6992107 w 12192000"/>
              <a:gd name="connsiteY86" fmla="*/ 1636860 h 2237474"/>
              <a:gd name="connsiteX87" fmla="*/ 6991765 w 12192000"/>
              <a:gd name="connsiteY87" fmla="*/ 1636725 h 2237474"/>
              <a:gd name="connsiteX88" fmla="*/ 6983996 w 12192000"/>
              <a:gd name="connsiteY88" fmla="*/ 1639040 h 2237474"/>
              <a:gd name="connsiteX89" fmla="*/ 6979383 w 12192000"/>
              <a:gd name="connsiteY89" fmla="*/ 1641496 h 2237474"/>
              <a:gd name="connsiteX90" fmla="*/ 6900177 w 12192000"/>
              <a:gd name="connsiteY90" fmla="*/ 1636016 h 2237474"/>
              <a:gd name="connsiteX91" fmla="*/ 6795372 w 12192000"/>
              <a:gd name="connsiteY91" fmla="*/ 1644845 h 2237474"/>
              <a:gd name="connsiteX92" fmla="*/ 6692251 w 12192000"/>
              <a:gd name="connsiteY92" fmla="*/ 1656357 h 2237474"/>
              <a:gd name="connsiteX93" fmla="*/ 6655235 w 12192000"/>
              <a:gd name="connsiteY93" fmla="*/ 1661869 h 2237474"/>
              <a:gd name="connsiteX94" fmla="*/ 6587857 w 12192000"/>
              <a:gd name="connsiteY94" fmla="*/ 1665769 h 2237474"/>
              <a:gd name="connsiteX95" fmla="*/ 6554894 w 12192000"/>
              <a:gd name="connsiteY95" fmla="*/ 1664428 h 2237474"/>
              <a:gd name="connsiteX96" fmla="*/ 6516595 w 12192000"/>
              <a:gd name="connsiteY96" fmla="*/ 1667475 h 2237474"/>
              <a:gd name="connsiteX97" fmla="*/ 6508541 w 12192000"/>
              <a:gd name="connsiteY97" fmla="*/ 1668757 h 2237474"/>
              <a:gd name="connsiteX98" fmla="*/ 6471012 w 12192000"/>
              <a:gd name="connsiteY98" fmla="*/ 1678604 h 2237474"/>
              <a:gd name="connsiteX99" fmla="*/ 6415265 w 12192000"/>
              <a:gd name="connsiteY99" fmla="*/ 1665317 h 2237474"/>
              <a:gd name="connsiteX100" fmla="*/ 6364035 w 12192000"/>
              <a:gd name="connsiteY100" fmla="*/ 1667683 h 2237474"/>
              <a:gd name="connsiteX101" fmla="*/ 6280959 w 12192000"/>
              <a:gd name="connsiteY101" fmla="*/ 1689329 h 2237474"/>
              <a:gd name="connsiteX102" fmla="*/ 6243319 w 12192000"/>
              <a:gd name="connsiteY102" fmla="*/ 1695560 h 2237474"/>
              <a:gd name="connsiteX103" fmla="*/ 6098321 w 12192000"/>
              <a:gd name="connsiteY103" fmla="*/ 1721646 h 2237474"/>
              <a:gd name="connsiteX104" fmla="*/ 5880652 w 12192000"/>
              <a:gd name="connsiteY104" fmla="*/ 1779643 h 2237474"/>
              <a:gd name="connsiteX105" fmla="*/ 5785959 w 12192000"/>
              <a:gd name="connsiteY105" fmla="*/ 1775307 h 2237474"/>
              <a:gd name="connsiteX106" fmla="*/ 5643534 w 12192000"/>
              <a:gd name="connsiteY106" fmla="*/ 1802919 h 2237474"/>
              <a:gd name="connsiteX107" fmla="*/ 5518799 w 12192000"/>
              <a:gd name="connsiteY107" fmla="*/ 1818312 h 2237474"/>
              <a:gd name="connsiteX108" fmla="*/ 5505014 w 12192000"/>
              <a:gd name="connsiteY108" fmla="*/ 1819259 h 2237474"/>
              <a:gd name="connsiteX109" fmla="*/ 5453307 w 12192000"/>
              <a:gd name="connsiteY109" fmla="*/ 1815450 h 2237474"/>
              <a:gd name="connsiteX110" fmla="*/ 5364192 w 12192000"/>
              <a:gd name="connsiteY110" fmla="*/ 1826074 h 2237474"/>
              <a:gd name="connsiteX111" fmla="*/ 5350380 w 12192000"/>
              <a:gd name="connsiteY111" fmla="*/ 1830891 h 2237474"/>
              <a:gd name="connsiteX112" fmla="*/ 5259633 w 12192000"/>
              <a:gd name="connsiteY112" fmla="*/ 1837160 h 2237474"/>
              <a:gd name="connsiteX113" fmla="*/ 5197513 w 12192000"/>
              <a:gd name="connsiteY113" fmla="*/ 1844718 h 2237474"/>
              <a:gd name="connsiteX114" fmla="*/ 5184170 w 12192000"/>
              <a:gd name="connsiteY114" fmla="*/ 1849402 h 2237474"/>
              <a:gd name="connsiteX115" fmla="*/ 5168852 w 12192000"/>
              <a:gd name="connsiteY115" fmla="*/ 1844846 h 2237474"/>
              <a:gd name="connsiteX116" fmla="*/ 5164370 w 12192000"/>
              <a:gd name="connsiteY116" fmla="*/ 1840597 h 2237474"/>
              <a:gd name="connsiteX117" fmla="*/ 5114927 w 12192000"/>
              <a:gd name="connsiteY117" fmla="*/ 1847827 h 2237474"/>
              <a:gd name="connsiteX118" fmla="*/ 5108970 w 12192000"/>
              <a:gd name="connsiteY118" fmla="*/ 1847935 h 2237474"/>
              <a:gd name="connsiteX119" fmla="*/ 5067961 w 12192000"/>
              <a:gd name="connsiteY119" fmla="*/ 1845917 h 2237474"/>
              <a:gd name="connsiteX120" fmla="*/ 5007075 w 12192000"/>
              <a:gd name="connsiteY120" fmla="*/ 1838626 h 2237474"/>
              <a:gd name="connsiteX121" fmla="*/ 4944087 w 12192000"/>
              <a:gd name="connsiteY121" fmla="*/ 1823332 h 2237474"/>
              <a:gd name="connsiteX122" fmla="*/ 4907662 w 12192000"/>
              <a:gd name="connsiteY122" fmla="*/ 1816900 h 2237474"/>
              <a:gd name="connsiteX123" fmla="*/ 4882386 w 12192000"/>
              <a:gd name="connsiteY123" fmla="*/ 1809844 h 2237474"/>
              <a:gd name="connsiteX124" fmla="*/ 4811440 w 12192000"/>
              <a:gd name="connsiteY124" fmla="*/ 1804655 h 2237474"/>
              <a:gd name="connsiteX125" fmla="*/ 4691075 w 12192000"/>
              <a:gd name="connsiteY125" fmla="*/ 1801389 h 2237474"/>
              <a:gd name="connsiteX126" fmla="*/ 4611738 w 12192000"/>
              <a:gd name="connsiteY126" fmla="*/ 1776964 h 2237474"/>
              <a:gd name="connsiteX127" fmla="*/ 4560070 w 12192000"/>
              <a:gd name="connsiteY127" fmla="*/ 1785640 h 2237474"/>
              <a:gd name="connsiteX128" fmla="*/ 4536503 w 12192000"/>
              <a:gd name="connsiteY128" fmla="*/ 1785334 h 2237474"/>
              <a:gd name="connsiteX129" fmla="*/ 4513724 w 12192000"/>
              <a:gd name="connsiteY129" fmla="*/ 1791996 h 2237474"/>
              <a:gd name="connsiteX130" fmla="*/ 4459810 w 12192000"/>
              <a:gd name="connsiteY130" fmla="*/ 1797886 h 2237474"/>
              <a:gd name="connsiteX131" fmla="*/ 4379064 w 12192000"/>
              <a:gd name="connsiteY131" fmla="*/ 1817177 h 2237474"/>
              <a:gd name="connsiteX132" fmla="*/ 4319209 w 12192000"/>
              <a:gd name="connsiteY132" fmla="*/ 1834833 h 2237474"/>
              <a:gd name="connsiteX133" fmla="*/ 4290981 w 12192000"/>
              <a:gd name="connsiteY133" fmla="*/ 1839677 h 2237474"/>
              <a:gd name="connsiteX134" fmla="*/ 4285792 w 12192000"/>
              <a:gd name="connsiteY134" fmla="*/ 1836231 h 2237474"/>
              <a:gd name="connsiteX135" fmla="*/ 4238372 w 12192000"/>
              <a:gd name="connsiteY135" fmla="*/ 1851480 h 2237474"/>
              <a:gd name="connsiteX136" fmla="*/ 4232517 w 12192000"/>
              <a:gd name="connsiteY136" fmla="*/ 1852567 h 2237474"/>
              <a:gd name="connsiteX137" fmla="*/ 4191732 w 12192000"/>
              <a:gd name="connsiteY137" fmla="*/ 1857328 h 2237474"/>
              <a:gd name="connsiteX138" fmla="*/ 4065532 w 12192000"/>
              <a:gd name="connsiteY138" fmla="*/ 1855477 h 2237474"/>
              <a:gd name="connsiteX139" fmla="*/ 4028460 w 12192000"/>
              <a:gd name="connsiteY139" fmla="*/ 1855137 h 2237474"/>
              <a:gd name="connsiteX140" fmla="*/ 4002267 w 12192000"/>
              <a:gd name="connsiteY140" fmla="*/ 1852352 h 2237474"/>
              <a:gd name="connsiteX141" fmla="*/ 3931396 w 12192000"/>
              <a:gd name="connsiteY141" fmla="*/ 1858915 h 2237474"/>
              <a:gd name="connsiteX142" fmla="*/ 3812162 w 12192000"/>
              <a:gd name="connsiteY142" fmla="*/ 1875501 h 2237474"/>
              <a:gd name="connsiteX143" fmla="*/ 3729530 w 12192000"/>
              <a:gd name="connsiteY143" fmla="*/ 1864513 h 2237474"/>
              <a:gd name="connsiteX144" fmla="*/ 3680177 w 12192000"/>
              <a:gd name="connsiteY144" fmla="*/ 1881552 h 2237474"/>
              <a:gd name="connsiteX145" fmla="*/ 3567259 w 12192000"/>
              <a:gd name="connsiteY145" fmla="*/ 1893482 h 2237474"/>
              <a:gd name="connsiteX146" fmla="*/ 3405770 w 12192000"/>
              <a:gd name="connsiteY146" fmla="*/ 1904591 h 2237474"/>
              <a:gd name="connsiteX147" fmla="*/ 3280097 w 12192000"/>
              <a:gd name="connsiteY147" fmla="*/ 1919610 h 2237474"/>
              <a:gd name="connsiteX148" fmla="*/ 3123424 w 12192000"/>
              <a:gd name="connsiteY148" fmla="*/ 1952930 h 2237474"/>
              <a:gd name="connsiteX149" fmla="*/ 3009910 w 12192000"/>
              <a:gd name="connsiteY149" fmla="*/ 1957866 h 2237474"/>
              <a:gd name="connsiteX150" fmla="*/ 2995934 w 12192000"/>
              <a:gd name="connsiteY150" fmla="*/ 1967085 h 2237474"/>
              <a:gd name="connsiteX151" fmla="*/ 2980071 w 12192000"/>
              <a:gd name="connsiteY151" fmla="*/ 1972988 h 2237474"/>
              <a:gd name="connsiteX152" fmla="*/ 2978094 w 12192000"/>
              <a:gd name="connsiteY152" fmla="*/ 1972369 h 2237474"/>
              <a:gd name="connsiteX153" fmla="*/ 2942858 w 12192000"/>
              <a:gd name="connsiteY153" fmla="*/ 1981367 h 2237474"/>
              <a:gd name="connsiteX154" fmla="*/ 2875436 w 12192000"/>
              <a:gd name="connsiteY154" fmla="*/ 1996977 h 2237474"/>
              <a:gd name="connsiteX155" fmla="*/ 2874892 w 12192000"/>
              <a:gd name="connsiteY155" fmla="*/ 1996085 h 2237474"/>
              <a:gd name="connsiteX156" fmla="*/ 2864145 w 12192000"/>
              <a:gd name="connsiteY156" fmla="*/ 1994061 h 2237474"/>
              <a:gd name="connsiteX157" fmla="*/ 2843662 w 12192000"/>
              <a:gd name="connsiteY157" fmla="*/ 1992498 h 2237474"/>
              <a:gd name="connsiteX158" fmla="*/ 2796128 w 12192000"/>
              <a:gd name="connsiteY158" fmla="*/ 1976403 h 2237474"/>
              <a:gd name="connsiteX159" fmla="*/ 2756784 w 12192000"/>
              <a:gd name="connsiteY159" fmla="*/ 1985116 h 2237474"/>
              <a:gd name="connsiteX160" fmla="*/ 2748833 w 12192000"/>
              <a:gd name="connsiteY160" fmla="*/ 1986323 h 2237474"/>
              <a:gd name="connsiteX161" fmla="*/ 2748661 w 12192000"/>
              <a:gd name="connsiteY161" fmla="*/ 1986122 h 2237474"/>
              <a:gd name="connsiteX162" fmla="*/ 2740251 w 12192000"/>
              <a:gd name="connsiteY162" fmla="*/ 1986946 h 2237474"/>
              <a:gd name="connsiteX163" fmla="*/ 2718916 w 12192000"/>
              <a:gd name="connsiteY163" fmla="*/ 1990867 h 2237474"/>
              <a:gd name="connsiteX164" fmla="*/ 2713522 w 12192000"/>
              <a:gd name="connsiteY164" fmla="*/ 1990173 h 2237474"/>
              <a:gd name="connsiteX165" fmla="*/ 2680597 w 12192000"/>
              <a:gd name="connsiteY165" fmla="*/ 1984996 h 2237474"/>
              <a:gd name="connsiteX166" fmla="*/ 2578178 w 12192000"/>
              <a:gd name="connsiteY166" fmla="*/ 1990531 h 2237474"/>
              <a:gd name="connsiteX167" fmla="*/ 2476147 w 12192000"/>
              <a:gd name="connsiteY167" fmla="*/ 1998305 h 2237474"/>
              <a:gd name="connsiteX168" fmla="*/ 2373568 w 12192000"/>
              <a:gd name="connsiteY168" fmla="*/ 2003219 h 2237474"/>
              <a:gd name="connsiteX169" fmla="*/ 2321399 w 12192000"/>
              <a:gd name="connsiteY169" fmla="*/ 1989467 h 2237474"/>
              <a:gd name="connsiteX170" fmla="*/ 2315525 w 12192000"/>
              <a:gd name="connsiteY170" fmla="*/ 1989708 h 2237474"/>
              <a:gd name="connsiteX171" fmla="*/ 2300792 w 12192000"/>
              <a:gd name="connsiteY171" fmla="*/ 1994290 h 2237474"/>
              <a:gd name="connsiteX172" fmla="*/ 2295469 w 12192000"/>
              <a:gd name="connsiteY172" fmla="*/ 1996659 h 2237474"/>
              <a:gd name="connsiteX173" fmla="*/ 2287219 w 12192000"/>
              <a:gd name="connsiteY173" fmla="*/ 1998750 h 2237474"/>
              <a:gd name="connsiteX174" fmla="*/ 2286948 w 12192000"/>
              <a:gd name="connsiteY174" fmla="*/ 1998596 h 2237474"/>
              <a:gd name="connsiteX175" fmla="*/ 2243069 w 12192000"/>
              <a:gd name="connsiteY175" fmla="*/ 2015111 h 2237474"/>
              <a:gd name="connsiteX176" fmla="*/ 2186609 w 12192000"/>
              <a:gd name="connsiteY176" fmla="*/ 2008263 h 2237474"/>
              <a:gd name="connsiteX177" fmla="*/ 2164831 w 12192000"/>
              <a:gd name="connsiteY177" fmla="*/ 2010143 h 2237474"/>
              <a:gd name="connsiteX178" fmla="*/ 2152836 w 12192000"/>
              <a:gd name="connsiteY178" fmla="*/ 2010048 h 2237474"/>
              <a:gd name="connsiteX179" fmla="*/ 2117102 w 12192000"/>
              <a:gd name="connsiteY179" fmla="*/ 2023004 h 2237474"/>
              <a:gd name="connsiteX180" fmla="*/ 2111935 w 12192000"/>
              <a:gd name="connsiteY180" fmla="*/ 2023163 h 2237474"/>
              <a:gd name="connsiteX181" fmla="*/ 2089991 w 12192000"/>
              <a:gd name="connsiteY181" fmla="*/ 2034193 h 2237474"/>
              <a:gd name="connsiteX182" fmla="*/ 2058061 w 12192000"/>
              <a:gd name="connsiteY182" fmla="*/ 2047942 h 2237474"/>
              <a:gd name="connsiteX183" fmla="*/ 2055737 w 12192000"/>
              <a:gd name="connsiteY183" fmla="*/ 2047704 h 2237474"/>
              <a:gd name="connsiteX184" fmla="*/ 2042244 w 12192000"/>
              <a:gd name="connsiteY184" fmla="*/ 2055560 h 2237474"/>
              <a:gd name="connsiteX185" fmla="*/ 1976224 w 12192000"/>
              <a:gd name="connsiteY185" fmla="*/ 2074257 h 2237474"/>
              <a:gd name="connsiteX186" fmla="*/ 1877728 w 12192000"/>
              <a:gd name="connsiteY186" fmla="*/ 2101004 h 2237474"/>
              <a:gd name="connsiteX187" fmla="*/ 1759056 w 12192000"/>
              <a:gd name="connsiteY187" fmla="*/ 2125608 h 2237474"/>
              <a:gd name="connsiteX188" fmla="*/ 1637948 w 12192000"/>
              <a:gd name="connsiteY188" fmla="*/ 2172597 h 2237474"/>
              <a:gd name="connsiteX189" fmla="*/ 1434549 w 12192000"/>
              <a:gd name="connsiteY189" fmla="*/ 2234522 h 2237474"/>
              <a:gd name="connsiteX190" fmla="*/ 1398481 w 12192000"/>
              <a:gd name="connsiteY190" fmla="*/ 2237074 h 2237474"/>
              <a:gd name="connsiteX191" fmla="*/ 1398407 w 12192000"/>
              <a:gd name="connsiteY191" fmla="*/ 2237095 h 2237474"/>
              <a:gd name="connsiteX192" fmla="*/ 1370962 w 12192000"/>
              <a:gd name="connsiteY192" fmla="*/ 2237474 h 2237474"/>
              <a:gd name="connsiteX193" fmla="*/ 1356367 w 12192000"/>
              <a:gd name="connsiteY193" fmla="*/ 2235089 h 2237474"/>
              <a:gd name="connsiteX194" fmla="*/ 1324828 w 12192000"/>
              <a:gd name="connsiteY194" fmla="*/ 2231968 h 2237474"/>
              <a:gd name="connsiteX195" fmla="*/ 1297744 w 12192000"/>
              <a:gd name="connsiteY195" fmla="*/ 2235849 h 2237474"/>
              <a:gd name="connsiteX196" fmla="*/ 1286236 w 12192000"/>
              <a:gd name="connsiteY196" fmla="*/ 2233135 h 2237474"/>
              <a:gd name="connsiteX197" fmla="*/ 1283504 w 12192000"/>
              <a:gd name="connsiteY197" fmla="*/ 2233797 h 2237474"/>
              <a:gd name="connsiteX198" fmla="*/ 1279765 w 12192000"/>
              <a:gd name="connsiteY198" fmla="*/ 2229639 h 2237474"/>
              <a:gd name="connsiteX199" fmla="*/ 1195347 w 12192000"/>
              <a:gd name="connsiteY199" fmla="*/ 2212354 h 2237474"/>
              <a:gd name="connsiteX200" fmla="*/ 970251 w 12192000"/>
              <a:gd name="connsiteY200" fmla="*/ 2221029 h 2237474"/>
              <a:gd name="connsiteX201" fmla="*/ 812914 w 12192000"/>
              <a:gd name="connsiteY201" fmla="*/ 2202752 h 2237474"/>
              <a:gd name="connsiteX202" fmla="*/ 800195 w 12192000"/>
              <a:gd name="connsiteY202" fmla="*/ 2209407 h 2237474"/>
              <a:gd name="connsiteX203" fmla="*/ 784978 w 12192000"/>
              <a:gd name="connsiteY203" fmla="*/ 2212360 h 2237474"/>
              <a:gd name="connsiteX204" fmla="*/ 681987 w 12192000"/>
              <a:gd name="connsiteY204" fmla="*/ 2216757 h 2237474"/>
              <a:gd name="connsiteX205" fmla="*/ 669923 w 12192000"/>
              <a:gd name="connsiteY205" fmla="*/ 2211682 h 2237474"/>
              <a:gd name="connsiteX206" fmla="*/ 648680 w 12192000"/>
              <a:gd name="connsiteY206" fmla="*/ 2206229 h 2237474"/>
              <a:gd name="connsiteX207" fmla="*/ 597225 w 12192000"/>
              <a:gd name="connsiteY207" fmla="*/ 2180999 h 2237474"/>
              <a:gd name="connsiteX208" fmla="*/ 558449 w 12192000"/>
              <a:gd name="connsiteY208" fmla="*/ 2182346 h 2237474"/>
              <a:gd name="connsiteX209" fmla="*/ 550517 w 12192000"/>
              <a:gd name="connsiteY209" fmla="*/ 2182060 h 2237474"/>
              <a:gd name="connsiteX210" fmla="*/ 550309 w 12192000"/>
              <a:gd name="connsiteY210" fmla="*/ 2181825 h 2237474"/>
              <a:gd name="connsiteX211" fmla="*/ 541836 w 12192000"/>
              <a:gd name="connsiteY211" fmla="*/ 2181063 h 2237474"/>
              <a:gd name="connsiteX212" fmla="*/ 536057 w 12192000"/>
              <a:gd name="connsiteY212" fmla="*/ 2181537 h 2237474"/>
              <a:gd name="connsiteX213" fmla="*/ 520671 w 12192000"/>
              <a:gd name="connsiteY213" fmla="*/ 2180980 h 2237474"/>
              <a:gd name="connsiteX214" fmla="*/ 515024 w 12192000"/>
              <a:gd name="connsiteY214" fmla="*/ 2179258 h 2237474"/>
              <a:gd name="connsiteX215" fmla="*/ 512278 w 12192000"/>
              <a:gd name="connsiteY215" fmla="*/ 2176369 h 2237474"/>
              <a:gd name="connsiteX216" fmla="*/ 480419 w 12192000"/>
              <a:gd name="connsiteY216" fmla="*/ 2167807 h 2237474"/>
              <a:gd name="connsiteX217" fmla="*/ 413835 w 12192000"/>
              <a:gd name="connsiteY217" fmla="*/ 2156783 h 2237474"/>
              <a:gd name="connsiteX218" fmla="*/ 376513 w 12192000"/>
              <a:gd name="connsiteY218" fmla="*/ 2154014 h 2237474"/>
              <a:gd name="connsiteX219" fmla="*/ 273386 w 12192000"/>
              <a:gd name="connsiteY219" fmla="*/ 2142551 h 2237474"/>
              <a:gd name="connsiteX220" fmla="*/ 169207 w 12192000"/>
              <a:gd name="connsiteY220" fmla="*/ 2128100 h 2237474"/>
              <a:gd name="connsiteX221" fmla="*/ 93149 w 12192000"/>
              <a:gd name="connsiteY221" fmla="*/ 2105324 h 2237474"/>
              <a:gd name="connsiteX222" fmla="*/ 88109 w 12192000"/>
              <a:gd name="connsiteY222" fmla="*/ 2106704 h 2237474"/>
              <a:gd name="connsiteX223" fmla="*/ 80022 w 12192000"/>
              <a:gd name="connsiteY223" fmla="*/ 2107254 h 2237474"/>
              <a:gd name="connsiteX224" fmla="*/ 79717 w 12192000"/>
              <a:gd name="connsiteY224" fmla="*/ 2107046 h 2237474"/>
              <a:gd name="connsiteX225" fmla="*/ 72352 w 12192000"/>
              <a:gd name="connsiteY225" fmla="*/ 2107991 h 2237474"/>
              <a:gd name="connsiteX226" fmla="*/ 37645 w 12192000"/>
              <a:gd name="connsiteY226" fmla="*/ 2115401 h 2237474"/>
              <a:gd name="connsiteX227" fmla="*/ 4572 w 12192000"/>
              <a:gd name="connsiteY227" fmla="*/ 2111091 h 2237474"/>
              <a:gd name="connsiteX228" fmla="*/ 0 w 12192000"/>
              <a:gd name="connsiteY228" fmla="*/ 2110468 h 2237474"/>
              <a:gd name="connsiteX229" fmla="*/ 0 w 12192000"/>
              <a:gd name="connsiteY22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79383 w 12192000"/>
              <a:gd name="connsiteY88" fmla="*/ 1641496 h 2237474"/>
              <a:gd name="connsiteX89" fmla="*/ 6900177 w 12192000"/>
              <a:gd name="connsiteY89" fmla="*/ 1636016 h 2237474"/>
              <a:gd name="connsiteX90" fmla="*/ 6795372 w 12192000"/>
              <a:gd name="connsiteY90" fmla="*/ 1644845 h 2237474"/>
              <a:gd name="connsiteX91" fmla="*/ 6692251 w 12192000"/>
              <a:gd name="connsiteY91" fmla="*/ 1656357 h 2237474"/>
              <a:gd name="connsiteX92" fmla="*/ 6655235 w 12192000"/>
              <a:gd name="connsiteY92" fmla="*/ 1661869 h 2237474"/>
              <a:gd name="connsiteX93" fmla="*/ 6587857 w 12192000"/>
              <a:gd name="connsiteY93" fmla="*/ 1665769 h 2237474"/>
              <a:gd name="connsiteX94" fmla="*/ 6554894 w 12192000"/>
              <a:gd name="connsiteY94" fmla="*/ 1664428 h 2237474"/>
              <a:gd name="connsiteX95" fmla="*/ 6516595 w 12192000"/>
              <a:gd name="connsiteY95" fmla="*/ 1667475 h 2237474"/>
              <a:gd name="connsiteX96" fmla="*/ 6508541 w 12192000"/>
              <a:gd name="connsiteY96" fmla="*/ 1668757 h 2237474"/>
              <a:gd name="connsiteX97" fmla="*/ 6471012 w 12192000"/>
              <a:gd name="connsiteY97" fmla="*/ 1678604 h 2237474"/>
              <a:gd name="connsiteX98" fmla="*/ 6415265 w 12192000"/>
              <a:gd name="connsiteY98" fmla="*/ 1665317 h 2237474"/>
              <a:gd name="connsiteX99" fmla="*/ 6364035 w 12192000"/>
              <a:gd name="connsiteY99" fmla="*/ 1667683 h 2237474"/>
              <a:gd name="connsiteX100" fmla="*/ 6280959 w 12192000"/>
              <a:gd name="connsiteY100" fmla="*/ 1689329 h 2237474"/>
              <a:gd name="connsiteX101" fmla="*/ 6243319 w 12192000"/>
              <a:gd name="connsiteY101" fmla="*/ 1695560 h 2237474"/>
              <a:gd name="connsiteX102" fmla="*/ 6098321 w 12192000"/>
              <a:gd name="connsiteY102" fmla="*/ 1721646 h 2237474"/>
              <a:gd name="connsiteX103" fmla="*/ 5880652 w 12192000"/>
              <a:gd name="connsiteY103" fmla="*/ 1779643 h 2237474"/>
              <a:gd name="connsiteX104" fmla="*/ 5785959 w 12192000"/>
              <a:gd name="connsiteY104" fmla="*/ 1775307 h 2237474"/>
              <a:gd name="connsiteX105" fmla="*/ 5643534 w 12192000"/>
              <a:gd name="connsiteY105" fmla="*/ 1802919 h 2237474"/>
              <a:gd name="connsiteX106" fmla="*/ 5518799 w 12192000"/>
              <a:gd name="connsiteY106" fmla="*/ 1818312 h 2237474"/>
              <a:gd name="connsiteX107" fmla="*/ 5505014 w 12192000"/>
              <a:gd name="connsiteY107" fmla="*/ 1819259 h 2237474"/>
              <a:gd name="connsiteX108" fmla="*/ 5453307 w 12192000"/>
              <a:gd name="connsiteY108" fmla="*/ 1815450 h 2237474"/>
              <a:gd name="connsiteX109" fmla="*/ 5364192 w 12192000"/>
              <a:gd name="connsiteY109" fmla="*/ 1826074 h 2237474"/>
              <a:gd name="connsiteX110" fmla="*/ 5350380 w 12192000"/>
              <a:gd name="connsiteY110" fmla="*/ 1830891 h 2237474"/>
              <a:gd name="connsiteX111" fmla="*/ 5259633 w 12192000"/>
              <a:gd name="connsiteY111" fmla="*/ 1837160 h 2237474"/>
              <a:gd name="connsiteX112" fmla="*/ 5197513 w 12192000"/>
              <a:gd name="connsiteY112" fmla="*/ 1844718 h 2237474"/>
              <a:gd name="connsiteX113" fmla="*/ 5184170 w 12192000"/>
              <a:gd name="connsiteY113" fmla="*/ 1849402 h 2237474"/>
              <a:gd name="connsiteX114" fmla="*/ 5168852 w 12192000"/>
              <a:gd name="connsiteY114" fmla="*/ 1844846 h 2237474"/>
              <a:gd name="connsiteX115" fmla="*/ 5164370 w 12192000"/>
              <a:gd name="connsiteY115" fmla="*/ 1840597 h 2237474"/>
              <a:gd name="connsiteX116" fmla="*/ 5114927 w 12192000"/>
              <a:gd name="connsiteY116" fmla="*/ 1847827 h 2237474"/>
              <a:gd name="connsiteX117" fmla="*/ 5108970 w 12192000"/>
              <a:gd name="connsiteY117" fmla="*/ 1847935 h 2237474"/>
              <a:gd name="connsiteX118" fmla="*/ 5067961 w 12192000"/>
              <a:gd name="connsiteY118" fmla="*/ 1845917 h 2237474"/>
              <a:gd name="connsiteX119" fmla="*/ 5007075 w 12192000"/>
              <a:gd name="connsiteY119" fmla="*/ 1838626 h 2237474"/>
              <a:gd name="connsiteX120" fmla="*/ 4944087 w 12192000"/>
              <a:gd name="connsiteY120" fmla="*/ 1823332 h 2237474"/>
              <a:gd name="connsiteX121" fmla="*/ 4907662 w 12192000"/>
              <a:gd name="connsiteY121" fmla="*/ 1816900 h 2237474"/>
              <a:gd name="connsiteX122" fmla="*/ 4882386 w 12192000"/>
              <a:gd name="connsiteY122" fmla="*/ 1809844 h 2237474"/>
              <a:gd name="connsiteX123" fmla="*/ 4811440 w 12192000"/>
              <a:gd name="connsiteY123" fmla="*/ 1804655 h 2237474"/>
              <a:gd name="connsiteX124" fmla="*/ 4691075 w 12192000"/>
              <a:gd name="connsiteY124" fmla="*/ 1801389 h 2237474"/>
              <a:gd name="connsiteX125" fmla="*/ 4611738 w 12192000"/>
              <a:gd name="connsiteY125" fmla="*/ 1776964 h 2237474"/>
              <a:gd name="connsiteX126" fmla="*/ 4560070 w 12192000"/>
              <a:gd name="connsiteY126" fmla="*/ 1785640 h 2237474"/>
              <a:gd name="connsiteX127" fmla="*/ 4536503 w 12192000"/>
              <a:gd name="connsiteY127" fmla="*/ 1785334 h 2237474"/>
              <a:gd name="connsiteX128" fmla="*/ 4513724 w 12192000"/>
              <a:gd name="connsiteY128" fmla="*/ 1791996 h 2237474"/>
              <a:gd name="connsiteX129" fmla="*/ 4459810 w 12192000"/>
              <a:gd name="connsiteY129" fmla="*/ 1797886 h 2237474"/>
              <a:gd name="connsiteX130" fmla="*/ 4379064 w 12192000"/>
              <a:gd name="connsiteY130" fmla="*/ 1817177 h 2237474"/>
              <a:gd name="connsiteX131" fmla="*/ 4319209 w 12192000"/>
              <a:gd name="connsiteY131" fmla="*/ 1834833 h 2237474"/>
              <a:gd name="connsiteX132" fmla="*/ 4290981 w 12192000"/>
              <a:gd name="connsiteY132" fmla="*/ 1839677 h 2237474"/>
              <a:gd name="connsiteX133" fmla="*/ 4285792 w 12192000"/>
              <a:gd name="connsiteY133" fmla="*/ 1836231 h 2237474"/>
              <a:gd name="connsiteX134" fmla="*/ 4238372 w 12192000"/>
              <a:gd name="connsiteY134" fmla="*/ 1851480 h 2237474"/>
              <a:gd name="connsiteX135" fmla="*/ 4232517 w 12192000"/>
              <a:gd name="connsiteY135" fmla="*/ 1852567 h 2237474"/>
              <a:gd name="connsiteX136" fmla="*/ 4191732 w 12192000"/>
              <a:gd name="connsiteY136" fmla="*/ 1857328 h 2237474"/>
              <a:gd name="connsiteX137" fmla="*/ 4065532 w 12192000"/>
              <a:gd name="connsiteY137" fmla="*/ 1855477 h 2237474"/>
              <a:gd name="connsiteX138" fmla="*/ 4028460 w 12192000"/>
              <a:gd name="connsiteY138" fmla="*/ 1855137 h 2237474"/>
              <a:gd name="connsiteX139" fmla="*/ 4002267 w 12192000"/>
              <a:gd name="connsiteY139" fmla="*/ 1852352 h 2237474"/>
              <a:gd name="connsiteX140" fmla="*/ 3931396 w 12192000"/>
              <a:gd name="connsiteY140" fmla="*/ 1858915 h 2237474"/>
              <a:gd name="connsiteX141" fmla="*/ 3812162 w 12192000"/>
              <a:gd name="connsiteY141" fmla="*/ 1875501 h 2237474"/>
              <a:gd name="connsiteX142" fmla="*/ 3729530 w 12192000"/>
              <a:gd name="connsiteY142" fmla="*/ 1864513 h 2237474"/>
              <a:gd name="connsiteX143" fmla="*/ 3680177 w 12192000"/>
              <a:gd name="connsiteY143" fmla="*/ 1881552 h 2237474"/>
              <a:gd name="connsiteX144" fmla="*/ 3567259 w 12192000"/>
              <a:gd name="connsiteY144" fmla="*/ 1893482 h 2237474"/>
              <a:gd name="connsiteX145" fmla="*/ 3405770 w 12192000"/>
              <a:gd name="connsiteY145" fmla="*/ 1904591 h 2237474"/>
              <a:gd name="connsiteX146" fmla="*/ 3280097 w 12192000"/>
              <a:gd name="connsiteY146" fmla="*/ 1919610 h 2237474"/>
              <a:gd name="connsiteX147" fmla="*/ 3123424 w 12192000"/>
              <a:gd name="connsiteY147" fmla="*/ 1952930 h 2237474"/>
              <a:gd name="connsiteX148" fmla="*/ 3009910 w 12192000"/>
              <a:gd name="connsiteY148" fmla="*/ 1957866 h 2237474"/>
              <a:gd name="connsiteX149" fmla="*/ 2995934 w 12192000"/>
              <a:gd name="connsiteY149" fmla="*/ 1967085 h 2237474"/>
              <a:gd name="connsiteX150" fmla="*/ 2980071 w 12192000"/>
              <a:gd name="connsiteY150" fmla="*/ 1972988 h 2237474"/>
              <a:gd name="connsiteX151" fmla="*/ 2978094 w 12192000"/>
              <a:gd name="connsiteY151" fmla="*/ 1972369 h 2237474"/>
              <a:gd name="connsiteX152" fmla="*/ 2942858 w 12192000"/>
              <a:gd name="connsiteY152" fmla="*/ 1981367 h 2237474"/>
              <a:gd name="connsiteX153" fmla="*/ 2875436 w 12192000"/>
              <a:gd name="connsiteY153" fmla="*/ 1996977 h 2237474"/>
              <a:gd name="connsiteX154" fmla="*/ 2874892 w 12192000"/>
              <a:gd name="connsiteY154" fmla="*/ 1996085 h 2237474"/>
              <a:gd name="connsiteX155" fmla="*/ 2864145 w 12192000"/>
              <a:gd name="connsiteY155" fmla="*/ 1994061 h 2237474"/>
              <a:gd name="connsiteX156" fmla="*/ 2843662 w 12192000"/>
              <a:gd name="connsiteY156" fmla="*/ 1992498 h 2237474"/>
              <a:gd name="connsiteX157" fmla="*/ 2796128 w 12192000"/>
              <a:gd name="connsiteY157" fmla="*/ 1976403 h 2237474"/>
              <a:gd name="connsiteX158" fmla="*/ 2756784 w 12192000"/>
              <a:gd name="connsiteY158" fmla="*/ 1985116 h 2237474"/>
              <a:gd name="connsiteX159" fmla="*/ 2748833 w 12192000"/>
              <a:gd name="connsiteY159" fmla="*/ 1986323 h 2237474"/>
              <a:gd name="connsiteX160" fmla="*/ 2748661 w 12192000"/>
              <a:gd name="connsiteY160" fmla="*/ 1986122 h 2237474"/>
              <a:gd name="connsiteX161" fmla="*/ 2740251 w 12192000"/>
              <a:gd name="connsiteY161" fmla="*/ 1986946 h 2237474"/>
              <a:gd name="connsiteX162" fmla="*/ 2718916 w 12192000"/>
              <a:gd name="connsiteY162" fmla="*/ 1990867 h 2237474"/>
              <a:gd name="connsiteX163" fmla="*/ 2713522 w 12192000"/>
              <a:gd name="connsiteY163" fmla="*/ 1990173 h 2237474"/>
              <a:gd name="connsiteX164" fmla="*/ 2680597 w 12192000"/>
              <a:gd name="connsiteY164" fmla="*/ 1984996 h 2237474"/>
              <a:gd name="connsiteX165" fmla="*/ 2578178 w 12192000"/>
              <a:gd name="connsiteY165" fmla="*/ 1990531 h 2237474"/>
              <a:gd name="connsiteX166" fmla="*/ 2476147 w 12192000"/>
              <a:gd name="connsiteY166" fmla="*/ 1998305 h 2237474"/>
              <a:gd name="connsiteX167" fmla="*/ 2373568 w 12192000"/>
              <a:gd name="connsiteY167" fmla="*/ 2003219 h 2237474"/>
              <a:gd name="connsiteX168" fmla="*/ 2321399 w 12192000"/>
              <a:gd name="connsiteY168" fmla="*/ 1989467 h 2237474"/>
              <a:gd name="connsiteX169" fmla="*/ 2315525 w 12192000"/>
              <a:gd name="connsiteY169" fmla="*/ 1989708 h 2237474"/>
              <a:gd name="connsiteX170" fmla="*/ 2300792 w 12192000"/>
              <a:gd name="connsiteY170" fmla="*/ 1994290 h 2237474"/>
              <a:gd name="connsiteX171" fmla="*/ 2295469 w 12192000"/>
              <a:gd name="connsiteY171" fmla="*/ 1996659 h 2237474"/>
              <a:gd name="connsiteX172" fmla="*/ 2287219 w 12192000"/>
              <a:gd name="connsiteY172" fmla="*/ 1998750 h 2237474"/>
              <a:gd name="connsiteX173" fmla="*/ 2286948 w 12192000"/>
              <a:gd name="connsiteY173" fmla="*/ 1998596 h 2237474"/>
              <a:gd name="connsiteX174" fmla="*/ 2243069 w 12192000"/>
              <a:gd name="connsiteY174" fmla="*/ 2015111 h 2237474"/>
              <a:gd name="connsiteX175" fmla="*/ 2186609 w 12192000"/>
              <a:gd name="connsiteY175" fmla="*/ 2008263 h 2237474"/>
              <a:gd name="connsiteX176" fmla="*/ 2164831 w 12192000"/>
              <a:gd name="connsiteY176" fmla="*/ 2010143 h 2237474"/>
              <a:gd name="connsiteX177" fmla="*/ 2152836 w 12192000"/>
              <a:gd name="connsiteY177" fmla="*/ 2010048 h 2237474"/>
              <a:gd name="connsiteX178" fmla="*/ 2117102 w 12192000"/>
              <a:gd name="connsiteY178" fmla="*/ 2023004 h 2237474"/>
              <a:gd name="connsiteX179" fmla="*/ 2111935 w 12192000"/>
              <a:gd name="connsiteY179" fmla="*/ 2023163 h 2237474"/>
              <a:gd name="connsiteX180" fmla="*/ 2089991 w 12192000"/>
              <a:gd name="connsiteY180" fmla="*/ 2034193 h 2237474"/>
              <a:gd name="connsiteX181" fmla="*/ 2058061 w 12192000"/>
              <a:gd name="connsiteY181" fmla="*/ 2047942 h 2237474"/>
              <a:gd name="connsiteX182" fmla="*/ 2055737 w 12192000"/>
              <a:gd name="connsiteY182" fmla="*/ 2047704 h 2237474"/>
              <a:gd name="connsiteX183" fmla="*/ 2042244 w 12192000"/>
              <a:gd name="connsiteY183" fmla="*/ 2055560 h 2237474"/>
              <a:gd name="connsiteX184" fmla="*/ 1976224 w 12192000"/>
              <a:gd name="connsiteY184" fmla="*/ 2074257 h 2237474"/>
              <a:gd name="connsiteX185" fmla="*/ 1877728 w 12192000"/>
              <a:gd name="connsiteY185" fmla="*/ 2101004 h 2237474"/>
              <a:gd name="connsiteX186" fmla="*/ 1759056 w 12192000"/>
              <a:gd name="connsiteY186" fmla="*/ 2125608 h 2237474"/>
              <a:gd name="connsiteX187" fmla="*/ 1637948 w 12192000"/>
              <a:gd name="connsiteY187" fmla="*/ 2172597 h 2237474"/>
              <a:gd name="connsiteX188" fmla="*/ 1434549 w 12192000"/>
              <a:gd name="connsiteY188" fmla="*/ 2234522 h 2237474"/>
              <a:gd name="connsiteX189" fmla="*/ 1398481 w 12192000"/>
              <a:gd name="connsiteY189" fmla="*/ 2237074 h 2237474"/>
              <a:gd name="connsiteX190" fmla="*/ 1398407 w 12192000"/>
              <a:gd name="connsiteY190" fmla="*/ 2237095 h 2237474"/>
              <a:gd name="connsiteX191" fmla="*/ 1370962 w 12192000"/>
              <a:gd name="connsiteY191" fmla="*/ 2237474 h 2237474"/>
              <a:gd name="connsiteX192" fmla="*/ 1356367 w 12192000"/>
              <a:gd name="connsiteY192" fmla="*/ 2235089 h 2237474"/>
              <a:gd name="connsiteX193" fmla="*/ 1324828 w 12192000"/>
              <a:gd name="connsiteY193" fmla="*/ 2231968 h 2237474"/>
              <a:gd name="connsiteX194" fmla="*/ 1297744 w 12192000"/>
              <a:gd name="connsiteY194" fmla="*/ 2235849 h 2237474"/>
              <a:gd name="connsiteX195" fmla="*/ 1286236 w 12192000"/>
              <a:gd name="connsiteY195" fmla="*/ 2233135 h 2237474"/>
              <a:gd name="connsiteX196" fmla="*/ 1283504 w 12192000"/>
              <a:gd name="connsiteY196" fmla="*/ 2233797 h 2237474"/>
              <a:gd name="connsiteX197" fmla="*/ 1279765 w 12192000"/>
              <a:gd name="connsiteY197" fmla="*/ 2229639 h 2237474"/>
              <a:gd name="connsiteX198" fmla="*/ 1195347 w 12192000"/>
              <a:gd name="connsiteY198" fmla="*/ 2212354 h 2237474"/>
              <a:gd name="connsiteX199" fmla="*/ 970251 w 12192000"/>
              <a:gd name="connsiteY199" fmla="*/ 2221029 h 2237474"/>
              <a:gd name="connsiteX200" fmla="*/ 812914 w 12192000"/>
              <a:gd name="connsiteY200" fmla="*/ 2202752 h 2237474"/>
              <a:gd name="connsiteX201" fmla="*/ 800195 w 12192000"/>
              <a:gd name="connsiteY201" fmla="*/ 2209407 h 2237474"/>
              <a:gd name="connsiteX202" fmla="*/ 784978 w 12192000"/>
              <a:gd name="connsiteY202" fmla="*/ 2212360 h 2237474"/>
              <a:gd name="connsiteX203" fmla="*/ 681987 w 12192000"/>
              <a:gd name="connsiteY203" fmla="*/ 2216757 h 2237474"/>
              <a:gd name="connsiteX204" fmla="*/ 669923 w 12192000"/>
              <a:gd name="connsiteY204" fmla="*/ 2211682 h 2237474"/>
              <a:gd name="connsiteX205" fmla="*/ 648680 w 12192000"/>
              <a:gd name="connsiteY205" fmla="*/ 2206229 h 2237474"/>
              <a:gd name="connsiteX206" fmla="*/ 597225 w 12192000"/>
              <a:gd name="connsiteY206" fmla="*/ 2180999 h 2237474"/>
              <a:gd name="connsiteX207" fmla="*/ 558449 w 12192000"/>
              <a:gd name="connsiteY207" fmla="*/ 2182346 h 2237474"/>
              <a:gd name="connsiteX208" fmla="*/ 550517 w 12192000"/>
              <a:gd name="connsiteY208" fmla="*/ 2182060 h 2237474"/>
              <a:gd name="connsiteX209" fmla="*/ 550309 w 12192000"/>
              <a:gd name="connsiteY209" fmla="*/ 2181825 h 2237474"/>
              <a:gd name="connsiteX210" fmla="*/ 541836 w 12192000"/>
              <a:gd name="connsiteY210" fmla="*/ 2181063 h 2237474"/>
              <a:gd name="connsiteX211" fmla="*/ 536057 w 12192000"/>
              <a:gd name="connsiteY211" fmla="*/ 2181537 h 2237474"/>
              <a:gd name="connsiteX212" fmla="*/ 520671 w 12192000"/>
              <a:gd name="connsiteY212" fmla="*/ 2180980 h 2237474"/>
              <a:gd name="connsiteX213" fmla="*/ 515024 w 12192000"/>
              <a:gd name="connsiteY213" fmla="*/ 2179258 h 2237474"/>
              <a:gd name="connsiteX214" fmla="*/ 512278 w 12192000"/>
              <a:gd name="connsiteY214" fmla="*/ 2176369 h 2237474"/>
              <a:gd name="connsiteX215" fmla="*/ 480419 w 12192000"/>
              <a:gd name="connsiteY215" fmla="*/ 2167807 h 2237474"/>
              <a:gd name="connsiteX216" fmla="*/ 413835 w 12192000"/>
              <a:gd name="connsiteY216" fmla="*/ 2156783 h 2237474"/>
              <a:gd name="connsiteX217" fmla="*/ 376513 w 12192000"/>
              <a:gd name="connsiteY217" fmla="*/ 2154014 h 2237474"/>
              <a:gd name="connsiteX218" fmla="*/ 273386 w 12192000"/>
              <a:gd name="connsiteY218" fmla="*/ 2142551 h 2237474"/>
              <a:gd name="connsiteX219" fmla="*/ 169207 w 12192000"/>
              <a:gd name="connsiteY219" fmla="*/ 2128100 h 2237474"/>
              <a:gd name="connsiteX220" fmla="*/ 93149 w 12192000"/>
              <a:gd name="connsiteY220" fmla="*/ 2105324 h 2237474"/>
              <a:gd name="connsiteX221" fmla="*/ 88109 w 12192000"/>
              <a:gd name="connsiteY221" fmla="*/ 2106704 h 2237474"/>
              <a:gd name="connsiteX222" fmla="*/ 80022 w 12192000"/>
              <a:gd name="connsiteY222" fmla="*/ 2107254 h 2237474"/>
              <a:gd name="connsiteX223" fmla="*/ 79717 w 12192000"/>
              <a:gd name="connsiteY223" fmla="*/ 2107046 h 2237474"/>
              <a:gd name="connsiteX224" fmla="*/ 72352 w 12192000"/>
              <a:gd name="connsiteY224" fmla="*/ 2107991 h 2237474"/>
              <a:gd name="connsiteX225" fmla="*/ 37645 w 12192000"/>
              <a:gd name="connsiteY225" fmla="*/ 2115401 h 2237474"/>
              <a:gd name="connsiteX226" fmla="*/ 4572 w 12192000"/>
              <a:gd name="connsiteY226" fmla="*/ 2111091 h 2237474"/>
              <a:gd name="connsiteX227" fmla="*/ 0 w 12192000"/>
              <a:gd name="connsiteY227" fmla="*/ 2110468 h 2237474"/>
              <a:gd name="connsiteX228" fmla="*/ 0 w 12192000"/>
              <a:gd name="connsiteY22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00177 w 12192000"/>
              <a:gd name="connsiteY88" fmla="*/ 1636016 h 2237474"/>
              <a:gd name="connsiteX89" fmla="*/ 6795372 w 12192000"/>
              <a:gd name="connsiteY89" fmla="*/ 1644845 h 2237474"/>
              <a:gd name="connsiteX90" fmla="*/ 6692251 w 12192000"/>
              <a:gd name="connsiteY90" fmla="*/ 1656357 h 2237474"/>
              <a:gd name="connsiteX91" fmla="*/ 6655235 w 12192000"/>
              <a:gd name="connsiteY91" fmla="*/ 1661869 h 2237474"/>
              <a:gd name="connsiteX92" fmla="*/ 6587857 w 12192000"/>
              <a:gd name="connsiteY92" fmla="*/ 1665769 h 2237474"/>
              <a:gd name="connsiteX93" fmla="*/ 6554894 w 12192000"/>
              <a:gd name="connsiteY93" fmla="*/ 1664428 h 2237474"/>
              <a:gd name="connsiteX94" fmla="*/ 6516595 w 12192000"/>
              <a:gd name="connsiteY94" fmla="*/ 1667475 h 2237474"/>
              <a:gd name="connsiteX95" fmla="*/ 6508541 w 12192000"/>
              <a:gd name="connsiteY95" fmla="*/ 1668757 h 2237474"/>
              <a:gd name="connsiteX96" fmla="*/ 6471012 w 12192000"/>
              <a:gd name="connsiteY96" fmla="*/ 1678604 h 2237474"/>
              <a:gd name="connsiteX97" fmla="*/ 6415265 w 12192000"/>
              <a:gd name="connsiteY97" fmla="*/ 1665317 h 2237474"/>
              <a:gd name="connsiteX98" fmla="*/ 6364035 w 12192000"/>
              <a:gd name="connsiteY98" fmla="*/ 1667683 h 2237474"/>
              <a:gd name="connsiteX99" fmla="*/ 6280959 w 12192000"/>
              <a:gd name="connsiteY99" fmla="*/ 1689329 h 2237474"/>
              <a:gd name="connsiteX100" fmla="*/ 6243319 w 12192000"/>
              <a:gd name="connsiteY100" fmla="*/ 1695560 h 2237474"/>
              <a:gd name="connsiteX101" fmla="*/ 6098321 w 12192000"/>
              <a:gd name="connsiteY101" fmla="*/ 1721646 h 2237474"/>
              <a:gd name="connsiteX102" fmla="*/ 5880652 w 12192000"/>
              <a:gd name="connsiteY102" fmla="*/ 1779643 h 2237474"/>
              <a:gd name="connsiteX103" fmla="*/ 5785959 w 12192000"/>
              <a:gd name="connsiteY103" fmla="*/ 1775307 h 2237474"/>
              <a:gd name="connsiteX104" fmla="*/ 5643534 w 12192000"/>
              <a:gd name="connsiteY104" fmla="*/ 1802919 h 2237474"/>
              <a:gd name="connsiteX105" fmla="*/ 5518799 w 12192000"/>
              <a:gd name="connsiteY105" fmla="*/ 1818312 h 2237474"/>
              <a:gd name="connsiteX106" fmla="*/ 5505014 w 12192000"/>
              <a:gd name="connsiteY106" fmla="*/ 1819259 h 2237474"/>
              <a:gd name="connsiteX107" fmla="*/ 5453307 w 12192000"/>
              <a:gd name="connsiteY107" fmla="*/ 1815450 h 2237474"/>
              <a:gd name="connsiteX108" fmla="*/ 5364192 w 12192000"/>
              <a:gd name="connsiteY108" fmla="*/ 1826074 h 2237474"/>
              <a:gd name="connsiteX109" fmla="*/ 5350380 w 12192000"/>
              <a:gd name="connsiteY109" fmla="*/ 1830891 h 2237474"/>
              <a:gd name="connsiteX110" fmla="*/ 5259633 w 12192000"/>
              <a:gd name="connsiteY110" fmla="*/ 1837160 h 2237474"/>
              <a:gd name="connsiteX111" fmla="*/ 5197513 w 12192000"/>
              <a:gd name="connsiteY111" fmla="*/ 1844718 h 2237474"/>
              <a:gd name="connsiteX112" fmla="*/ 5184170 w 12192000"/>
              <a:gd name="connsiteY112" fmla="*/ 1849402 h 2237474"/>
              <a:gd name="connsiteX113" fmla="*/ 5168852 w 12192000"/>
              <a:gd name="connsiteY113" fmla="*/ 1844846 h 2237474"/>
              <a:gd name="connsiteX114" fmla="*/ 5164370 w 12192000"/>
              <a:gd name="connsiteY114" fmla="*/ 1840597 h 2237474"/>
              <a:gd name="connsiteX115" fmla="*/ 5114927 w 12192000"/>
              <a:gd name="connsiteY115" fmla="*/ 1847827 h 2237474"/>
              <a:gd name="connsiteX116" fmla="*/ 5108970 w 12192000"/>
              <a:gd name="connsiteY116" fmla="*/ 1847935 h 2237474"/>
              <a:gd name="connsiteX117" fmla="*/ 5067961 w 12192000"/>
              <a:gd name="connsiteY117" fmla="*/ 1845917 h 2237474"/>
              <a:gd name="connsiteX118" fmla="*/ 5007075 w 12192000"/>
              <a:gd name="connsiteY118" fmla="*/ 1838626 h 2237474"/>
              <a:gd name="connsiteX119" fmla="*/ 4944087 w 12192000"/>
              <a:gd name="connsiteY119" fmla="*/ 1823332 h 2237474"/>
              <a:gd name="connsiteX120" fmla="*/ 4907662 w 12192000"/>
              <a:gd name="connsiteY120" fmla="*/ 1816900 h 2237474"/>
              <a:gd name="connsiteX121" fmla="*/ 4882386 w 12192000"/>
              <a:gd name="connsiteY121" fmla="*/ 1809844 h 2237474"/>
              <a:gd name="connsiteX122" fmla="*/ 4811440 w 12192000"/>
              <a:gd name="connsiteY122" fmla="*/ 1804655 h 2237474"/>
              <a:gd name="connsiteX123" fmla="*/ 4691075 w 12192000"/>
              <a:gd name="connsiteY123" fmla="*/ 1801389 h 2237474"/>
              <a:gd name="connsiteX124" fmla="*/ 4611738 w 12192000"/>
              <a:gd name="connsiteY124" fmla="*/ 1776964 h 2237474"/>
              <a:gd name="connsiteX125" fmla="*/ 4560070 w 12192000"/>
              <a:gd name="connsiteY125" fmla="*/ 1785640 h 2237474"/>
              <a:gd name="connsiteX126" fmla="*/ 4536503 w 12192000"/>
              <a:gd name="connsiteY126" fmla="*/ 1785334 h 2237474"/>
              <a:gd name="connsiteX127" fmla="*/ 4513724 w 12192000"/>
              <a:gd name="connsiteY127" fmla="*/ 1791996 h 2237474"/>
              <a:gd name="connsiteX128" fmla="*/ 4459810 w 12192000"/>
              <a:gd name="connsiteY128" fmla="*/ 1797886 h 2237474"/>
              <a:gd name="connsiteX129" fmla="*/ 4379064 w 12192000"/>
              <a:gd name="connsiteY129" fmla="*/ 1817177 h 2237474"/>
              <a:gd name="connsiteX130" fmla="*/ 4319209 w 12192000"/>
              <a:gd name="connsiteY130" fmla="*/ 1834833 h 2237474"/>
              <a:gd name="connsiteX131" fmla="*/ 4290981 w 12192000"/>
              <a:gd name="connsiteY131" fmla="*/ 1839677 h 2237474"/>
              <a:gd name="connsiteX132" fmla="*/ 4285792 w 12192000"/>
              <a:gd name="connsiteY132" fmla="*/ 1836231 h 2237474"/>
              <a:gd name="connsiteX133" fmla="*/ 4238372 w 12192000"/>
              <a:gd name="connsiteY133" fmla="*/ 1851480 h 2237474"/>
              <a:gd name="connsiteX134" fmla="*/ 4232517 w 12192000"/>
              <a:gd name="connsiteY134" fmla="*/ 1852567 h 2237474"/>
              <a:gd name="connsiteX135" fmla="*/ 4191732 w 12192000"/>
              <a:gd name="connsiteY135" fmla="*/ 1857328 h 2237474"/>
              <a:gd name="connsiteX136" fmla="*/ 4065532 w 12192000"/>
              <a:gd name="connsiteY136" fmla="*/ 1855477 h 2237474"/>
              <a:gd name="connsiteX137" fmla="*/ 4028460 w 12192000"/>
              <a:gd name="connsiteY137" fmla="*/ 1855137 h 2237474"/>
              <a:gd name="connsiteX138" fmla="*/ 4002267 w 12192000"/>
              <a:gd name="connsiteY138" fmla="*/ 1852352 h 2237474"/>
              <a:gd name="connsiteX139" fmla="*/ 3931396 w 12192000"/>
              <a:gd name="connsiteY139" fmla="*/ 1858915 h 2237474"/>
              <a:gd name="connsiteX140" fmla="*/ 3812162 w 12192000"/>
              <a:gd name="connsiteY140" fmla="*/ 1875501 h 2237474"/>
              <a:gd name="connsiteX141" fmla="*/ 3729530 w 12192000"/>
              <a:gd name="connsiteY141" fmla="*/ 1864513 h 2237474"/>
              <a:gd name="connsiteX142" fmla="*/ 3680177 w 12192000"/>
              <a:gd name="connsiteY142" fmla="*/ 1881552 h 2237474"/>
              <a:gd name="connsiteX143" fmla="*/ 3567259 w 12192000"/>
              <a:gd name="connsiteY143" fmla="*/ 1893482 h 2237474"/>
              <a:gd name="connsiteX144" fmla="*/ 3405770 w 12192000"/>
              <a:gd name="connsiteY144" fmla="*/ 1904591 h 2237474"/>
              <a:gd name="connsiteX145" fmla="*/ 3280097 w 12192000"/>
              <a:gd name="connsiteY145" fmla="*/ 1919610 h 2237474"/>
              <a:gd name="connsiteX146" fmla="*/ 3123424 w 12192000"/>
              <a:gd name="connsiteY146" fmla="*/ 1952930 h 2237474"/>
              <a:gd name="connsiteX147" fmla="*/ 3009910 w 12192000"/>
              <a:gd name="connsiteY147" fmla="*/ 1957866 h 2237474"/>
              <a:gd name="connsiteX148" fmla="*/ 2995934 w 12192000"/>
              <a:gd name="connsiteY148" fmla="*/ 1967085 h 2237474"/>
              <a:gd name="connsiteX149" fmla="*/ 2980071 w 12192000"/>
              <a:gd name="connsiteY149" fmla="*/ 1972988 h 2237474"/>
              <a:gd name="connsiteX150" fmla="*/ 2978094 w 12192000"/>
              <a:gd name="connsiteY150" fmla="*/ 1972369 h 2237474"/>
              <a:gd name="connsiteX151" fmla="*/ 2942858 w 12192000"/>
              <a:gd name="connsiteY151" fmla="*/ 1981367 h 2237474"/>
              <a:gd name="connsiteX152" fmla="*/ 2875436 w 12192000"/>
              <a:gd name="connsiteY152" fmla="*/ 1996977 h 2237474"/>
              <a:gd name="connsiteX153" fmla="*/ 2874892 w 12192000"/>
              <a:gd name="connsiteY153" fmla="*/ 1996085 h 2237474"/>
              <a:gd name="connsiteX154" fmla="*/ 2864145 w 12192000"/>
              <a:gd name="connsiteY154" fmla="*/ 1994061 h 2237474"/>
              <a:gd name="connsiteX155" fmla="*/ 2843662 w 12192000"/>
              <a:gd name="connsiteY155" fmla="*/ 1992498 h 2237474"/>
              <a:gd name="connsiteX156" fmla="*/ 2796128 w 12192000"/>
              <a:gd name="connsiteY156" fmla="*/ 1976403 h 2237474"/>
              <a:gd name="connsiteX157" fmla="*/ 2756784 w 12192000"/>
              <a:gd name="connsiteY157" fmla="*/ 1985116 h 2237474"/>
              <a:gd name="connsiteX158" fmla="*/ 2748833 w 12192000"/>
              <a:gd name="connsiteY158" fmla="*/ 1986323 h 2237474"/>
              <a:gd name="connsiteX159" fmla="*/ 2748661 w 12192000"/>
              <a:gd name="connsiteY159" fmla="*/ 1986122 h 2237474"/>
              <a:gd name="connsiteX160" fmla="*/ 2740251 w 12192000"/>
              <a:gd name="connsiteY160" fmla="*/ 1986946 h 2237474"/>
              <a:gd name="connsiteX161" fmla="*/ 2718916 w 12192000"/>
              <a:gd name="connsiteY161" fmla="*/ 1990867 h 2237474"/>
              <a:gd name="connsiteX162" fmla="*/ 2713522 w 12192000"/>
              <a:gd name="connsiteY162" fmla="*/ 1990173 h 2237474"/>
              <a:gd name="connsiteX163" fmla="*/ 2680597 w 12192000"/>
              <a:gd name="connsiteY163" fmla="*/ 1984996 h 2237474"/>
              <a:gd name="connsiteX164" fmla="*/ 2578178 w 12192000"/>
              <a:gd name="connsiteY164" fmla="*/ 1990531 h 2237474"/>
              <a:gd name="connsiteX165" fmla="*/ 2476147 w 12192000"/>
              <a:gd name="connsiteY165" fmla="*/ 1998305 h 2237474"/>
              <a:gd name="connsiteX166" fmla="*/ 2373568 w 12192000"/>
              <a:gd name="connsiteY166" fmla="*/ 2003219 h 2237474"/>
              <a:gd name="connsiteX167" fmla="*/ 2321399 w 12192000"/>
              <a:gd name="connsiteY167" fmla="*/ 1989467 h 2237474"/>
              <a:gd name="connsiteX168" fmla="*/ 2315525 w 12192000"/>
              <a:gd name="connsiteY168" fmla="*/ 1989708 h 2237474"/>
              <a:gd name="connsiteX169" fmla="*/ 2300792 w 12192000"/>
              <a:gd name="connsiteY169" fmla="*/ 1994290 h 2237474"/>
              <a:gd name="connsiteX170" fmla="*/ 2295469 w 12192000"/>
              <a:gd name="connsiteY170" fmla="*/ 1996659 h 2237474"/>
              <a:gd name="connsiteX171" fmla="*/ 2287219 w 12192000"/>
              <a:gd name="connsiteY171" fmla="*/ 1998750 h 2237474"/>
              <a:gd name="connsiteX172" fmla="*/ 2286948 w 12192000"/>
              <a:gd name="connsiteY172" fmla="*/ 1998596 h 2237474"/>
              <a:gd name="connsiteX173" fmla="*/ 2243069 w 12192000"/>
              <a:gd name="connsiteY173" fmla="*/ 2015111 h 2237474"/>
              <a:gd name="connsiteX174" fmla="*/ 2186609 w 12192000"/>
              <a:gd name="connsiteY174" fmla="*/ 2008263 h 2237474"/>
              <a:gd name="connsiteX175" fmla="*/ 2164831 w 12192000"/>
              <a:gd name="connsiteY175" fmla="*/ 2010143 h 2237474"/>
              <a:gd name="connsiteX176" fmla="*/ 2152836 w 12192000"/>
              <a:gd name="connsiteY176" fmla="*/ 2010048 h 2237474"/>
              <a:gd name="connsiteX177" fmla="*/ 2117102 w 12192000"/>
              <a:gd name="connsiteY177" fmla="*/ 2023004 h 2237474"/>
              <a:gd name="connsiteX178" fmla="*/ 2111935 w 12192000"/>
              <a:gd name="connsiteY178" fmla="*/ 2023163 h 2237474"/>
              <a:gd name="connsiteX179" fmla="*/ 2089991 w 12192000"/>
              <a:gd name="connsiteY179" fmla="*/ 2034193 h 2237474"/>
              <a:gd name="connsiteX180" fmla="*/ 2058061 w 12192000"/>
              <a:gd name="connsiteY180" fmla="*/ 2047942 h 2237474"/>
              <a:gd name="connsiteX181" fmla="*/ 2055737 w 12192000"/>
              <a:gd name="connsiteY181" fmla="*/ 2047704 h 2237474"/>
              <a:gd name="connsiteX182" fmla="*/ 2042244 w 12192000"/>
              <a:gd name="connsiteY182" fmla="*/ 2055560 h 2237474"/>
              <a:gd name="connsiteX183" fmla="*/ 1976224 w 12192000"/>
              <a:gd name="connsiteY183" fmla="*/ 2074257 h 2237474"/>
              <a:gd name="connsiteX184" fmla="*/ 1877728 w 12192000"/>
              <a:gd name="connsiteY184" fmla="*/ 2101004 h 2237474"/>
              <a:gd name="connsiteX185" fmla="*/ 1759056 w 12192000"/>
              <a:gd name="connsiteY185" fmla="*/ 2125608 h 2237474"/>
              <a:gd name="connsiteX186" fmla="*/ 1637948 w 12192000"/>
              <a:gd name="connsiteY186" fmla="*/ 2172597 h 2237474"/>
              <a:gd name="connsiteX187" fmla="*/ 1434549 w 12192000"/>
              <a:gd name="connsiteY187" fmla="*/ 2234522 h 2237474"/>
              <a:gd name="connsiteX188" fmla="*/ 1398481 w 12192000"/>
              <a:gd name="connsiteY188" fmla="*/ 2237074 h 2237474"/>
              <a:gd name="connsiteX189" fmla="*/ 1398407 w 12192000"/>
              <a:gd name="connsiteY189" fmla="*/ 2237095 h 2237474"/>
              <a:gd name="connsiteX190" fmla="*/ 1370962 w 12192000"/>
              <a:gd name="connsiteY190" fmla="*/ 2237474 h 2237474"/>
              <a:gd name="connsiteX191" fmla="*/ 1356367 w 12192000"/>
              <a:gd name="connsiteY191" fmla="*/ 2235089 h 2237474"/>
              <a:gd name="connsiteX192" fmla="*/ 1324828 w 12192000"/>
              <a:gd name="connsiteY192" fmla="*/ 2231968 h 2237474"/>
              <a:gd name="connsiteX193" fmla="*/ 1297744 w 12192000"/>
              <a:gd name="connsiteY193" fmla="*/ 2235849 h 2237474"/>
              <a:gd name="connsiteX194" fmla="*/ 1286236 w 12192000"/>
              <a:gd name="connsiteY194" fmla="*/ 2233135 h 2237474"/>
              <a:gd name="connsiteX195" fmla="*/ 1283504 w 12192000"/>
              <a:gd name="connsiteY195" fmla="*/ 2233797 h 2237474"/>
              <a:gd name="connsiteX196" fmla="*/ 1279765 w 12192000"/>
              <a:gd name="connsiteY196" fmla="*/ 2229639 h 2237474"/>
              <a:gd name="connsiteX197" fmla="*/ 1195347 w 12192000"/>
              <a:gd name="connsiteY197" fmla="*/ 2212354 h 2237474"/>
              <a:gd name="connsiteX198" fmla="*/ 970251 w 12192000"/>
              <a:gd name="connsiteY198" fmla="*/ 2221029 h 2237474"/>
              <a:gd name="connsiteX199" fmla="*/ 812914 w 12192000"/>
              <a:gd name="connsiteY199" fmla="*/ 2202752 h 2237474"/>
              <a:gd name="connsiteX200" fmla="*/ 800195 w 12192000"/>
              <a:gd name="connsiteY200" fmla="*/ 2209407 h 2237474"/>
              <a:gd name="connsiteX201" fmla="*/ 784978 w 12192000"/>
              <a:gd name="connsiteY201" fmla="*/ 2212360 h 2237474"/>
              <a:gd name="connsiteX202" fmla="*/ 681987 w 12192000"/>
              <a:gd name="connsiteY202" fmla="*/ 2216757 h 2237474"/>
              <a:gd name="connsiteX203" fmla="*/ 669923 w 12192000"/>
              <a:gd name="connsiteY203" fmla="*/ 2211682 h 2237474"/>
              <a:gd name="connsiteX204" fmla="*/ 648680 w 12192000"/>
              <a:gd name="connsiteY204" fmla="*/ 2206229 h 2237474"/>
              <a:gd name="connsiteX205" fmla="*/ 597225 w 12192000"/>
              <a:gd name="connsiteY205" fmla="*/ 2180999 h 2237474"/>
              <a:gd name="connsiteX206" fmla="*/ 558449 w 12192000"/>
              <a:gd name="connsiteY206" fmla="*/ 2182346 h 2237474"/>
              <a:gd name="connsiteX207" fmla="*/ 550517 w 12192000"/>
              <a:gd name="connsiteY207" fmla="*/ 2182060 h 2237474"/>
              <a:gd name="connsiteX208" fmla="*/ 550309 w 12192000"/>
              <a:gd name="connsiteY208" fmla="*/ 2181825 h 2237474"/>
              <a:gd name="connsiteX209" fmla="*/ 541836 w 12192000"/>
              <a:gd name="connsiteY209" fmla="*/ 2181063 h 2237474"/>
              <a:gd name="connsiteX210" fmla="*/ 536057 w 12192000"/>
              <a:gd name="connsiteY210" fmla="*/ 2181537 h 2237474"/>
              <a:gd name="connsiteX211" fmla="*/ 520671 w 12192000"/>
              <a:gd name="connsiteY211" fmla="*/ 2180980 h 2237474"/>
              <a:gd name="connsiteX212" fmla="*/ 515024 w 12192000"/>
              <a:gd name="connsiteY212" fmla="*/ 2179258 h 2237474"/>
              <a:gd name="connsiteX213" fmla="*/ 512278 w 12192000"/>
              <a:gd name="connsiteY213" fmla="*/ 2176369 h 2237474"/>
              <a:gd name="connsiteX214" fmla="*/ 480419 w 12192000"/>
              <a:gd name="connsiteY214" fmla="*/ 2167807 h 2237474"/>
              <a:gd name="connsiteX215" fmla="*/ 413835 w 12192000"/>
              <a:gd name="connsiteY215" fmla="*/ 2156783 h 2237474"/>
              <a:gd name="connsiteX216" fmla="*/ 376513 w 12192000"/>
              <a:gd name="connsiteY216" fmla="*/ 2154014 h 2237474"/>
              <a:gd name="connsiteX217" fmla="*/ 273386 w 12192000"/>
              <a:gd name="connsiteY217" fmla="*/ 2142551 h 2237474"/>
              <a:gd name="connsiteX218" fmla="*/ 169207 w 12192000"/>
              <a:gd name="connsiteY218" fmla="*/ 2128100 h 2237474"/>
              <a:gd name="connsiteX219" fmla="*/ 93149 w 12192000"/>
              <a:gd name="connsiteY219" fmla="*/ 2105324 h 2237474"/>
              <a:gd name="connsiteX220" fmla="*/ 88109 w 12192000"/>
              <a:gd name="connsiteY220" fmla="*/ 2106704 h 2237474"/>
              <a:gd name="connsiteX221" fmla="*/ 80022 w 12192000"/>
              <a:gd name="connsiteY221" fmla="*/ 2107254 h 2237474"/>
              <a:gd name="connsiteX222" fmla="*/ 79717 w 12192000"/>
              <a:gd name="connsiteY222" fmla="*/ 2107046 h 2237474"/>
              <a:gd name="connsiteX223" fmla="*/ 72352 w 12192000"/>
              <a:gd name="connsiteY223" fmla="*/ 2107991 h 2237474"/>
              <a:gd name="connsiteX224" fmla="*/ 37645 w 12192000"/>
              <a:gd name="connsiteY224" fmla="*/ 2115401 h 2237474"/>
              <a:gd name="connsiteX225" fmla="*/ 4572 w 12192000"/>
              <a:gd name="connsiteY225" fmla="*/ 2111091 h 2237474"/>
              <a:gd name="connsiteX226" fmla="*/ 0 w 12192000"/>
              <a:gd name="connsiteY226" fmla="*/ 2110468 h 2237474"/>
              <a:gd name="connsiteX227" fmla="*/ 0 w 12192000"/>
              <a:gd name="connsiteY22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00177 w 12192000"/>
              <a:gd name="connsiteY87" fmla="*/ 1636016 h 2237474"/>
              <a:gd name="connsiteX88" fmla="*/ 6795372 w 12192000"/>
              <a:gd name="connsiteY88" fmla="*/ 1644845 h 2237474"/>
              <a:gd name="connsiteX89" fmla="*/ 6692251 w 12192000"/>
              <a:gd name="connsiteY89" fmla="*/ 1656357 h 2237474"/>
              <a:gd name="connsiteX90" fmla="*/ 6655235 w 12192000"/>
              <a:gd name="connsiteY90" fmla="*/ 1661869 h 2237474"/>
              <a:gd name="connsiteX91" fmla="*/ 6587857 w 12192000"/>
              <a:gd name="connsiteY91" fmla="*/ 1665769 h 2237474"/>
              <a:gd name="connsiteX92" fmla="*/ 6554894 w 12192000"/>
              <a:gd name="connsiteY92" fmla="*/ 1664428 h 2237474"/>
              <a:gd name="connsiteX93" fmla="*/ 6516595 w 12192000"/>
              <a:gd name="connsiteY93" fmla="*/ 1667475 h 2237474"/>
              <a:gd name="connsiteX94" fmla="*/ 6508541 w 12192000"/>
              <a:gd name="connsiteY94" fmla="*/ 1668757 h 2237474"/>
              <a:gd name="connsiteX95" fmla="*/ 6471012 w 12192000"/>
              <a:gd name="connsiteY95" fmla="*/ 1678604 h 2237474"/>
              <a:gd name="connsiteX96" fmla="*/ 6415265 w 12192000"/>
              <a:gd name="connsiteY96" fmla="*/ 1665317 h 2237474"/>
              <a:gd name="connsiteX97" fmla="*/ 6364035 w 12192000"/>
              <a:gd name="connsiteY97" fmla="*/ 1667683 h 2237474"/>
              <a:gd name="connsiteX98" fmla="*/ 6280959 w 12192000"/>
              <a:gd name="connsiteY98" fmla="*/ 1689329 h 2237474"/>
              <a:gd name="connsiteX99" fmla="*/ 6243319 w 12192000"/>
              <a:gd name="connsiteY99" fmla="*/ 1695560 h 2237474"/>
              <a:gd name="connsiteX100" fmla="*/ 6098321 w 12192000"/>
              <a:gd name="connsiteY100" fmla="*/ 1721646 h 2237474"/>
              <a:gd name="connsiteX101" fmla="*/ 5880652 w 12192000"/>
              <a:gd name="connsiteY101" fmla="*/ 1779643 h 2237474"/>
              <a:gd name="connsiteX102" fmla="*/ 5785959 w 12192000"/>
              <a:gd name="connsiteY102" fmla="*/ 1775307 h 2237474"/>
              <a:gd name="connsiteX103" fmla="*/ 5643534 w 12192000"/>
              <a:gd name="connsiteY103" fmla="*/ 1802919 h 2237474"/>
              <a:gd name="connsiteX104" fmla="*/ 5518799 w 12192000"/>
              <a:gd name="connsiteY104" fmla="*/ 1818312 h 2237474"/>
              <a:gd name="connsiteX105" fmla="*/ 5505014 w 12192000"/>
              <a:gd name="connsiteY105" fmla="*/ 1819259 h 2237474"/>
              <a:gd name="connsiteX106" fmla="*/ 5453307 w 12192000"/>
              <a:gd name="connsiteY106" fmla="*/ 1815450 h 2237474"/>
              <a:gd name="connsiteX107" fmla="*/ 5364192 w 12192000"/>
              <a:gd name="connsiteY107" fmla="*/ 1826074 h 2237474"/>
              <a:gd name="connsiteX108" fmla="*/ 5350380 w 12192000"/>
              <a:gd name="connsiteY108" fmla="*/ 1830891 h 2237474"/>
              <a:gd name="connsiteX109" fmla="*/ 5259633 w 12192000"/>
              <a:gd name="connsiteY109" fmla="*/ 1837160 h 2237474"/>
              <a:gd name="connsiteX110" fmla="*/ 5197513 w 12192000"/>
              <a:gd name="connsiteY110" fmla="*/ 1844718 h 2237474"/>
              <a:gd name="connsiteX111" fmla="*/ 5184170 w 12192000"/>
              <a:gd name="connsiteY111" fmla="*/ 1849402 h 2237474"/>
              <a:gd name="connsiteX112" fmla="*/ 5168852 w 12192000"/>
              <a:gd name="connsiteY112" fmla="*/ 1844846 h 2237474"/>
              <a:gd name="connsiteX113" fmla="*/ 5164370 w 12192000"/>
              <a:gd name="connsiteY113" fmla="*/ 1840597 h 2237474"/>
              <a:gd name="connsiteX114" fmla="*/ 5114927 w 12192000"/>
              <a:gd name="connsiteY114" fmla="*/ 1847827 h 2237474"/>
              <a:gd name="connsiteX115" fmla="*/ 5108970 w 12192000"/>
              <a:gd name="connsiteY115" fmla="*/ 1847935 h 2237474"/>
              <a:gd name="connsiteX116" fmla="*/ 5067961 w 12192000"/>
              <a:gd name="connsiteY116" fmla="*/ 1845917 h 2237474"/>
              <a:gd name="connsiteX117" fmla="*/ 5007075 w 12192000"/>
              <a:gd name="connsiteY117" fmla="*/ 1838626 h 2237474"/>
              <a:gd name="connsiteX118" fmla="*/ 4944087 w 12192000"/>
              <a:gd name="connsiteY118" fmla="*/ 1823332 h 2237474"/>
              <a:gd name="connsiteX119" fmla="*/ 4907662 w 12192000"/>
              <a:gd name="connsiteY119" fmla="*/ 1816900 h 2237474"/>
              <a:gd name="connsiteX120" fmla="*/ 4882386 w 12192000"/>
              <a:gd name="connsiteY120" fmla="*/ 1809844 h 2237474"/>
              <a:gd name="connsiteX121" fmla="*/ 4811440 w 12192000"/>
              <a:gd name="connsiteY121" fmla="*/ 1804655 h 2237474"/>
              <a:gd name="connsiteX122" fmla="*/ 4691075 w 12192000"/>
              <a:gd name="connsiteY122" fmla="*/ 1801389 h 2237474"/>
              <a:gd name="connsiteX123" fmla="*/ 4611738 w 12192000"/>
              <a:gd name="connsiteY123" fmla="*/ 1776964 h 2237474"/>
              <a:gd name="connsiteX124" fmla="*/ 4560070 w 12192000"/>
              <a:gd name="connsiteY124" fmla="*/ 1785640 h 2237474"/>
              <a:gd name="connsiteX125" fmla="*/ 4536503 w 12192000"/>
              <a:gd name="connsiteY125" fmla="*/ 1785334 h 2237474"/>
              <a:gd name="connsiteX126" fmla="*/ 4513724 w 12192000"/>
              <a:gd name="connsiteY126" fmla="*/ 1791996 h 2237474"/>
              <a:gd name="connsiteX127" fmla="*/ 4459810 w 12192000"/>
              <a:gd name="connsiteY127" fmla="*/ 1797886 h 2237474"/>
              <a:gd name="connsiteX128" fmla="*/ 4379064 w 12192000"/>
              <a:gd name="connsiteY128" fmla="*/ 1817177 h 2237474"/>
              <a:gd name="connsiteX129" fmla="*/ 4319209 w 12192000"/>
              <a:gd name="connsiteY129" fmla="*/ 1834833 h 2237474"/>
              <a:gd name="connsiteX130" fmla="*/ 4290981 w 12192000"/>
              <a:gd name="connsiteY130" fmla="*/ 1839677 h 2237474"/>
              <a:gd name="connsiteX131" fmla="*/ 4285792 w 12192000"/>
              <a:gd name="connsiteY131" fmla="*/ 1836231 h 2237474"/>
              <a:gd name="connsiteX132" fmla="*/ 4238372 w 12192000"/>
              <a:gd name="connsiteY132" fmla="*/ 1851480 h 2237474"/>
              <a:gd name="connsiteX133" fmla="*/ 4232517 w 12192000"/>
              <a:gd name="connsiteY133" fmla="*/ 1852567 h 2237474"/>
              <a:gd name="connsiteX134" fmla="*/ 4191732 w 12192000"/>
              <a:gd name="connsiteY134" fmla="*/ 1857328 h 2237474"/>
              <a:gd name="connsiteX135" fmla="*/ 4065532 w 12192000"/>
              <a:gd name="connsiteY135" fmla="*/ 1855477 h 2237474"/>
              <a:gd name="connsiteX136" fmla="*/ 4028460 w 12192000"/>
              <a:gd name="connsiteY136" fmla="*/ 1855137 h 2237474"/>
              <a:gd name="connsiteX137" fmla="*/ 4002267 w 12192000"/>
              <a:gd name="connsiteY137" fmla="*/ 1852352 h 2237474"/>
              <a:gd name="connsiteX138" fmla="*/ 3931396 w 12192000"/>
              <a:gd name="connsiteY138" fmla="*/ 1858915 h 2237474"/>
              <a:gd name="connsiteX139" fmla="*/ 3812162 w 12192000"/>
              <a:gd name="connsiteY139" fmla="*/ 1875501 h 2237474"/>
              <a:gd name="connsiteX140" fmla="*/ 3729530 w 12192000"/>
              <a:gd name="connsiteY140" fmla="*/ 1864513 h 2237474"/>
              <a:gd name="connsiteX141" fmla="*/ 3680177 w 12192000"/>
              <a:gd name="connsiteY141" fmla="*/ 1881552 h 2237474"/>
              <a:gd name="connsiteX142" fmla="*/ 3567259 w 12192000"/>
              <a:gd name="connsiteY142" fmla="*/ 1893482 h 2237474"/>
              <a:gd name="connsiteX143" fmla="*/ 3405770 w 12192000"/>
              <a:gd name="connsiteY143" fmla="*/ 1904591 h 2237474"/>
              <a:gd name="connsiteX144" fmla="*/ 3280097 w 12192000"/>
              <a:gd name="connsiteY144" fmla="*/ 1919610 h 2237474"/>
              <a:gd name="connsiteX145" fmla="*/ 3123424 w 12192000"/>
              <a:gd name="connsiteY145" fmla="*/ 1952930 h 2237474"/>
              <a:gd name="connsiteX146" fmla="*/ 3009910 w 12192000"/>
              <a:gd name="connsiteY146" fmla="*/ 1957866 h 2237474"/>
              <a:gd name="connsiteX147" fmla="*/ 2995934 w 12192000"/>
              <a:gd name="connsiteY147" fmla="*/ 1967085 h 2237474"/>
              <a:gd name="connsiteX148" fmla="*/ 2980071 w 12192000"/>
              <a:gd name="connsiteY148" fmla="*/ 1972988 h 2237474"/>
              <a:gd name="connsiteX149" fmla="*/ 2978094 w 12192000"/>
              <a:gd name="connsiteY149" fmla="*/ 1972369 h 2237474"/>
              <a:gd name="connsiteX150" fmla="*/ 2942858 w 12192000"/>
              <a:gd name="connsiteY150" fmla="*/ 1981367 h 2237474"/>
              <a:gd name="connsiteX151" fmla="*/ 2875436 w 12192000"/>
              <a:gd name="connsiteY151" fmla="*/ 1996977 h 2237474"/>
              <a:gd name="connsiteX152" fmla="*/ 2874892 w 12192000"/>
              <a:gd name="connsiteY152" fmla="*/ 1996085 h 2237474"/>
              <a:gd name="connsiteX153" fmla="*/ 2864145 w 12192000"/>
              <a:gd name="connsiteY153" fmla="*/ 1994061 h 2237474"/>
              <a:gd name="connsiteX154" fmla="*/ 2843662 w 12192000"/>
              <a:gd name="connsiteY154" fmla="*/ 1992498 h 2237474"/>
              <a:gd name="connsiteX155" fmla="*/ 2796128 w 12192000"/>
              <a:gd name="connsiteY155" fmla="*/ 1976403 h 2237474"/>
              <a:gd name="connsiteX156" fmla="*/ 2756784 w 12192000"/>
              <a:gd name="connsiteY156" fmla="*/ 1985116 h 2237474"/>
              <a:gd name="connsiteX157" fmla="*/ 2748833 w 12192000"/>
              <a:gd name="connsiteY157" fmla="*/ 1986323 h 2237474"/>
              <a:gd name="connsiteX158" fmla="*/ 2748661 w 12192000"/>
              <a:gd name="connsiteY158" fmla="*/ 1986122 h 2237474"/>
              <a:gd name="connsiteX159" fmla="*/ 2740251 w 12192000"/>
              <a:gd name="connsiteY159" fmla="*/ 1986946 h 2237474"/>
              <a:gd name="connsiteX160" fmla="*/ 2718916 w 12192000"/>
              <a:gd name="connsiteY160" fmla="*/ 1990867 h 2237474"/>
              <a:gd name="connsiteX161" fmla="*/ 2713522 w 12192000"/>
              <a:gd name="connsiteY161" fmla="*/ 1990173 h 2237474"/>
              <a:gd name="connsiteX162" fmla="*/ 2680597 w 12192000"/>
              <a:gd name="connsiteY162" fmla="*/ 1984996 h 2237474"/>
              <a:gd name="connsiteX163" fmla="*/ 2578178 w 12192000"/>
              <a:gd name="connsiteY163" fmla="*/ 1990531 h 2237474"/>
              <a:gd name="connsiteX164" fmla="*/ 2476147 w 12192000"/>
              <a:gd name="connsiteY164" fmla="*/ 1998305 h 2237474"/>
              <a:gd name="connsiteX165" fmla="*/ 2373568 w 12192000"/>
              <a:gd name="connsiteY165" fmla="*/ 2003219 h 2237474"/>
              <a:gd name="connsiteX166" fmla="*/ 2321399 w 12192000"/>
              <a:gd name="connsiteY166" fmla="*/ 1989467 h 2237474"/>
              <a:gd name="connsiteX167" fmla="*/ 2315525 w 12192000"/>
              <a:gd name="connsiteY167" fmla="*/ 1989708 h 2237474"/>
              <a:gd name="connsiteX168" fmla="*/ 2300792 w 12192000"/>
              <a:gd name="connsiteY168" fmla="*/ 1994290 h 2237474"/>
              <a:gd name="connsiteX169" fmla="*/ 2295469 w 12192000"/>
              <a:gd name="connsiteY169" fmla="*/ 1996659 h 2237474"/>
              <a:gd name="connsiteX170" fmla="*/ 2287219 w 12192000"/>
              <a:gd name="connsiteY170" fmla="*/ 1998750 h 2237474"/>
              <a:gd name="connsiteX171" fmla="*/ 2286948 w 12192000"/>
              <a:gd name="connsiteY171" fmla="*/ 1998596 h 2237474"/>
              <a:gd name="connsiteX172" fmla="*/ 2243069 w 12192000"/>
              <a:gd name="connsiteY172" fmla="*/ 2015111 h 2237474"/>
              <a:gd name="connsiteX173" fmla="*/ 2186609 w 12192000"/>
              <a:gd name="connsiteY173" fmla="*/ 2008263 h 2237474"/>
              <a:gd name="connsiteX174" fmla="*/ 2164831 w 12192000"/>
              <a:gd name="connsiteY174" fmla="*/ 2010143 h 2237474"/>
              <a:gd name="connsiteX175" fmla="*/ 2152836 w 12192000"/>
              <a:gd name="connsiteY175" fmla="*/ 2010048 h 2237474"/>
              <a:gd name="connsiteX176" fmla="*/ 2117102 w 12192000"/>
              <a:gd name="connsiteY176" fmla="*/ 2023004 h 2237474"/>
              <a:gd name="connsiteX177" fmla="*/ 2111935 w 12192000"/>
              <a:gd name="connsiteY177" fmla="*/ 2023163 h 2237474"/>
              <a:gd name="connsiteX178" fmla="*/ 2089991 w 12192000"/>
              <a:gd name="connsiteY178" fmla="*/ 2034193 h 2237474"/>
              <a:gd name="connsiteX179" fmla="*/ 2058061 w 12192000"/>
              <a:gd name="connsiteY179" fmla="*/ 2047942 h 2237474"/>
              <a:gd name="connsiteX180" fmla="*/ 2055737 w 12192000"/>
              <a:gd name="connsiteY180" fmla="*/ 2047704 h 2237474"/>
              <a:gd name="connsiteX181" fmla="*/ 2042244 w 12192000"/>
              <a:gd name="connsiteY181" fmla="*/ 2055560 h 2237474"/>
              <a:gd name="connsiteX182" fmla="*/ 1976224 w 12192000"/>
              <a:gd name="connsiteY182" fmla="*/ 2074257 h 2237474"/>
              <a:gd name="connsiteX183" fmla="*/ 1877728 w 12192000"/>
              <a:gd name="connsiteY183" fmla="*/ 2101004 h 2237474"/>
              <a:gd name="connsiteX184" fmla="*/ 1759056 w 12192000"/>
              <a:gd name="connsiteY184" fmla="*/ 2125608 h 2237474"/>
              <a:gd name="connsiteX185" fmla="*/ 1637948 w 12192000"/>
              <a:gd name="connsiteY185" fmla="*/ 2172597 h 2237474"/>
              <a:gd name="connsiteX186" fmla="*/ 1434549 w 12192000"/>
              <a:gd name="connsiteY186" fmla="*/ 2234522 h 2237474"/>
              <a:gd name="connsiteX187" fmla="*/ 1398481 w 12192000"/>
              <a:gd name="connsiteY187" fmla="*/ 2237074 h 2237474"/>
              <a:gd name="connsiteX188" fmla="*/ 1398407 w 12192000"/>
              <a:gd name="connsiteY188" fmla="*/ 2237095 h 2237474"/>
              <a:gd name="connsiteX189" fmla="*/ 1370962 w 12192000"/>
              <a:gd name="connsiteY189" fmla="*/ 2237474 h 2237474"/>
              <a:gd name="connsiteX190" fmla="*/ 1356367 w 12192000"/>
              <a:gd name="connsiteY190" fmla="*/ 2235089 h 2237474"/>
              <a:gd name="connsiteX191" fmla="*/ 1324828 w 12192000"/>
              <a:gd name="connsiteY191" fmla="*/ 2231968 h 2237474"/>
              <a:gd name="connsiteX192" fmla="*/ 1297744 w 12192000"/>
              <a:gd name="connsiteY192" fmla="*/ 2235849 h 2237474"/>
              <a:gd name="connsiteX193" fmla="*/ 1286236 w 12192000"/>
              <a:gd name="connsiteY193" fmla="*/ 2233135 h 2237474"/>
              <a:gd name="connsiteX194" fmla="*/ 1283504 w 12192000"/>
              <a:gd name="connsiteY194" fmla="*/ 2233797 h 2237474"/>
              <a:gd name="connsiteX195" fmla="*/ 1279765 w 12192000"/>
              <a:gd name="connsiteY195" fmla="*/ 2229639 h 2237474"/>
              <a:gd name="connsiteX196" fmla="*/ 1195347 w 12192000"/>
              <a:gd name="connsiteY196" fmla="*/ 2212354 h 2237474"/>
              <a:gd name="connsiteX197" fmla="*/ 970251 w 12192000"/>
              <a:gd name="connsiteY197" fmla="*/ 2221029 h 2237474"/>
              <a:gd name="connsiteX198" fmla="*/ 812914 w 12192000"/>
              <a:gd name="connsiteY198" fmla="*/ 2202752 h 2237474"/>
              <a:gd name="connsiteX199" fmla="*/ 800195 w 12192000"/>
              <a:gd name="connsiteY199" fmla="*/ 2209407 h 2237474"/>
              <a:gd name="connsiteX200" fmla="*/ 784978 w 12192000"/>
              <a:gd name="connsiteY200" fmla="*/ 2212360 h 2237474"/>
              <a:gd name="connsiteX201" fmla="*/ 681987 w 12192000"/>
              <a:gd name="connsiteY201" fmla="*/ 2216757 h 2237474"/>
              <a:gd name="connsiteX202" fmla="*/ 669923 w 12192000"/>
              <a:gd name="connsiteY202" fmla="*/ 2211682 h 2237474"/>
              <a:gd name="connsiteX203" fmla="*/ 648680 w 12192000"/>
              <a:gd name="connsiteY203" fmla="*/ 2206229 h 2237474"/>
              <a:gd name="connsiteX204" fmla="*/ 597225 w 12192000"/>
              <a:gd name="connsiteY204" fmla="*/ 2180999 h 2237474"/>
              <a:gd name="connsiteX205" fmla="*/ 558449 w 12192000"/>
              <a:gd name="connsiteY205" fmla="*/ 2182346 h 2237474"/>
              <a:gd name="connsiteX206" fmla="*/ 550517 w 12192000"/>
              <a:gd name="connsiteY206" fmla="*/ 2182060 h 2237474"/>
              <a:gd name="connsiteX207" fmla="*/ 550309 w 12192000"/>
              <a:gd name="connsiteY207" fmla="*/ 2181825 h 2237474"/>
              <a:gd name="connsiteX208" fmla="*/ 541836 w 12192000"/>
              <a:gd name="connsiteY208" fmla="*/ 2181063 h 2237474"/>
              <a:gd name="connsiteX209" fmla="*/ 536057 w 12192000"/>
              <a:gd name="connsiteY209" fmla="*/ 2181537 h 2237474"/>
              <a:gd name="connsiteX210" fmla="*/ 520671 w 12192000"/>
              <a:gd name="connsiteY210" fmla="*/ 2180980 h 2237474"/>
              <a:gd name="connsiteX211" fmla="*/ 515024 w 12192000"/>
              <a:gd name="connsiteY211" fmla="*/ 2179258 h 2237474"/>
              <a:gd name="connsiteX212" fmla="*/ 512278 w 12192000"/>
              <a:gd name="connsiteY212" fmla="*/ 2176369 h 2237474"/>
              <a:gd name="connsiteX213" fmla="*/ 480419 w 12192000"/>
              <a:gd name="connsiteY213" fmla="*/ 2167807 h 2237474"/>
              <a:gd name="connsiteX214" fmla="*/ 413835 w 12192000"/>
              <a:gd name="connsiteY214" fmla="*/ 2156783 h 2237474"/>
              <a:gd name="connsiteX215" fmla="*/ 376513 w 12192000"/>
              <a:gd name="connsiteY215" fmla="*/ 2154014 h 2237474"/>
              <a:gd name="connsiteX216" fmla="*/ 273386 w 12192000"/>
              <a:gd name="connsiteY216" fmla="*/ 2142551 h 2237474"/>
              <a:gd name="connsiteX217" fmla="*/ 169207 w 12192000"/>
              <a:gd name="connsiteY217" fmla="*/ 2128100 h 2237474"/>
              <a:gd name="connsiteX218" fmla="*/ 93149 w 12192000"/>
              <a:gd name="connsiteY218" fmla="*/ 2105324 h 2237474"/>
              <a:gd name="connsiteX219" fmla="*/ 88109 w 12192000"/>
              <a:gd name="connsiteY219" fmla="*/ 2106704 h 2237474"/>
              <a:gd name="connsiteX220" fmla="*/ 80022 w 12192000"/>
              <a:gd name="connsiteY220" fmla="*/ 2107254 h 2237474"/>
              <a:gd name="connsiteX221" fmla="*/ 79717 w 12192000"/>
              <a:gd name="connsiteY221" fmla="*/ 2107046 h 2237474"/>
              <a:gd name="connsiteX222" fmla="*/ 72352 w 12192000"/>
              <a:gd name="connsiteY222" fmla="*/ 2107991 h 2237474"/>
              <a:gd name="connsiteX223" fmla="*/ 37645 w 12192000"/>
              <a:gd name="connsiteY223" fmla="*/ 2115401 h 2237474"/>
              <a:gd name="connsiteX224" fmla="*/ 4572 w 12192000"/>
              <a:gd name="connsiteY224" fmla="*/ 2111091 h 2237474"/>
              <a:gd name="connsiteX225" fmla="*/ 0 w 12192000"/>
              <a:gd name="connsiteY225" fmla="*/ 2110468 h 2237474"/>
              <a:gd name="connsiteX226" fmla="*/ 0 w 12192000"/>
              <a:gd name="connsiteY22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14651 w 12192000"/>
              <a:gd name="connsiteY80" fmla="*/ 1620959 h 2237474"/>
              <a:gd name="connsiteX81" fmla="*/ 7092727 w 12192000"/>
              <a:gd name="connsiteY81" fmla="*/ 1623628 h 2237474"/>
              <a:gd name="connsiteX82" fmla="*/ 7031309 w 12192000"/>
              <a:gd name="connsiteY82" fmla="*/ 1619451 h 2237474"/>
              <a:gd name="connsiteX83" fmla="*/ 6999084 w 12192000"/>
              <a:gd name="connsiteY83" fmla="*/ 1634317 h 2237474"/>
              <a:gd name="connsiteX84" fmla="*/ 6992107 w 12192000"/>
              <a:gd name="connsiteY84" fmla="*/ 1636860 h 2237474"/>
              <a:gd name="connsiteX85" fmla="*/ 6991765 w 12192000"/>
              <a:gd name="connsiteY85" fmla="*/ 1636725 h 2237474"/>
              <a:gd name="connsiteX86" fmla="*/ 6900177 w 12192000"/>
              <a:gd name="connsiteY86" fmla="*/ 1636016 h 2237474"/>
              <a:gd name="connsiteX87" fmla="*/ 6795372 w 12192000"/>
              <a:gd name="connsiteY87" fmla="*/ 1644845 h 2237474"/>
              <a:gd name="connsiteX88" fmla="*/ 6692251 w 12192000"/>
              <a:gd name="connsiteY88" fmla="*/ 1656357 h 2237474"/>
              <a:gd name="connsiteX89" fmla="*/ 6655235 w 12192000"/>
              <a:gd name="connsiteY89" fmla="*/ 1661869 h 2237474"/>
              <a:gd name="connsiteX90" fmla="*/ 6587857 w 12192000"/>
              <a:gd name="connsiteY90" fmla="*/ 1665769 h 2237474"/>
              <a:gd name="connsiteX91" fmla="*/ 6554894 w 12192000"/>
              <a:gd name="connsiteY91" fmla="*/ 1664428 h 2237474"/>
              <a:gd name="connsiteX92" fmla="*/ 6516595 w 12192000"/>
              <a:gd name="connsiteY92" fmla="*/ 1667475 h 2237474"/>
              <a:gd name="connsiteX93" fmla="*/ 6508541 w 12192000"/>
              <a:gd name="connsiteY93" fmla="*/ 1668757 h 2237474"/>
              <a:gd name="connsiteX94" fmla="*/ 6471012 w 12192000"/>
              <a:gd name="connsiteY94" fmla="*/ 1678604 h 2237474"/>
              <a:gd name="connsiteX95" fmla="*/ 6415265 w 12192000"/>
              <a:gd name="connsiteY95" fmla="*/ 1665317 h 2237474"/>
              <a:gd name="connsiteX96" fmla="*/ 6364035 w 12192000"/>
              <a:gd name="connsiteY96" fmla="*/ 1667683 h 2237474"/>
              <a:gd name="connsiteX97" fmla="*/ 6280959 w 12192000"/>
              <a:gd name="connsiteY97" fmla="*/ 1689329 h 2237474"/>
              <a:gd name="connsiteX98" fmla="*/ 6243319 w 12192000"/>
              <a:gd name="connsiteY98" fmla="*/ 1695560 h 2237474"/>
              <a:gd name="connsiteX99" fmla="*/ 6098321 w 12192000"/>
              <a:gd name="connsiteY99" fmla="*/ 1721646 h 2237474"/>
              <a:gd name="connsiteX100" fmla="*/ 5880652 w 12192000"/>
              <a:gd name="connsiteY100" fmla="*/ 1779643 h 2237474"/>
              <a:gd name="connsiteX101" fmla="*/ 5785959 w 12192000"/>
              <a:gd name="connsiteY101" fmla="*/ 1775307 h 2237474"/>
              <a:gd name="connsiteX102" fmla="*/ 5643534 w 12192000"/>
              <a:gd name="connsiteY102" fmla="*/ 1802919 h 2237474"/>
              <a:gd name="connsiteX103" fmla="*/ 5518799 w 12192000"/>
              <a:gd name="connsiteY103" fmla="*/ 1818312 h 2237474"/>
              <a:gd name="connsiteX104" fmla="*/ 5505014 w 12192000"/>
              <a:gd name="connsiteY104" fmla="*/ 1819259 h 2237474"/>
              <a:gd name="connsiteX105" fmla="*/ 5453307 w 12192000"/>
              <a:gd name="connsiteY105" fmla="*/ 1815450 h 2237474"/>
              <a:gd name="connsiteX106" fmla="*/ 5364192 w 12192000"/>
              <a:gd name="connsiteY106" fmla="*/ 1826074 h 2237474"/>
              <a:gd name="connsiteX107" fmla="*/ 5350380 w 12192000"/>
              <a:gd name="connsiteY107" fmla="*/ 1830891 h 2237474"/>
              <a:gd name="connsiteX108" fmla="*/ 5259633 w 12192000"/>
              <a:gd name="connsiteY108" fmla="*/ 1837160 h 2237474"/>
              <a:gd name="connsiteX109" fmla="*/ 5197513 w 12192000"/>
              <a:gd name="connsiteY109" fmla="*/ 1844718 h 2237474"/>
              <a:gd name="connsiteX110" fmla="*/ 5184170 w 12192000"/>
              <a:gd name="connsiteY110" fmla="*/ 1849402 h 2237474"/>
              <a:gd name="connsiteX111" fmla="*/ 5168852 w 12192000"/>
              <a:gd name="connsiteY111" fmla="*/ 1844846 h 2237474"/>
              <a:gd name="connsiteX112" fmla="*/ 5164370 w 12192000"/>
              <a:gd name="connsiteY112" fmla="*/ 1840597 h 2237474"/>
              <a:gd name="connsiteX113" fmla="*/ 5114927 w 12192000"/>
              <a:gd name="connsiteY113" fmla="*/ 1847827 h 2237474"/>
              <a:gd name="connsiteX114" fmla="*/ 5108970 w 12192000"/>
              <a:gd name="connsiteY114" fmla="*/ 1847935 h 2237474"/>
              <a:gd name="connsiteX115" fmla="*/ 5067961 w 12192000"/>
              <a:gd name="connsiteY115" fmla="*/ 1845917 h 2237474"/>
              <a:gd name="connsiteX116" fmla="*/ 5007075 w 12192000"/>
              <a:gd name="connsiteY116" fmla="*/ 1838626 h 2237474"/>
              <a:gd name="connsiteX117" fmla="*/ 4944087 w 12192000"/>
              <a:gd name="connsiteY117" fmla="*/ 1823332 h 2237474"/>
              <a:gd name="connsiteX118" fmla="*/ 4907662 w 12192000"/>
              <a:gd name="connsiteY118" fmla="*/ 1816900 h 2237474"/>
              <a:gd name="connsiteX119" fmla="*/ 4882386 w 12192000"/>
              <a:gd name="connsiteY119" fmla="*/ 1809844 h 2237474"/>
              <a:gd name="connsiteX120" fmla="*/ 4811440 w 12192000"/>
              <a:gd name="connsiteY120" fmla="*/ 1804655 h 2237474"/>
              <a:gd name="connsiteX121" fmla="*/ 4691075 w 12192000"/>
              <a:gd name="connsiteY121" fmla="*/ 1801389 h 2237474"/>
              <a:gd name="connsiteX122" fmla="*/ 4611738 w 12192000"/>
              <a:gd name="connsiteY122" fmla="*/ 1776964 h 2237474"/>
              <a:gd name="connsiteX123" fmla="*/ 4560070 w 12192000"/>
              <a:gd name="connsiteY123" fmla="*/ 1785640 h 2237474"/>
              <a:gd name="connsiteX124" fmla="*/ 4536503 w 12192000"/>
              <a:gd name="connsiteY124" fmla="*/ 1785334 h 2237474"/>
              <a:gd name="connsiteX125" fmla="*/ 4513724 w 12192000"/>
              <a:gd name="connsiteY125" fmla="*/ 1791996 h 2237474"/>
              <a:gd name="connsiteX126" fmla="*/ 4459810 w 12192000"/>
              <a:gd name="connsiteY126" fmla="*/ 1797886 h 2237474"/>
              <a:gd name="connsiteX127" fmla="*/ 4379064 w 12192000"/>
              <a:gd name="connsiteY127" fmla="*/ 1817177 h 2237474"/>
              <a:gd name="connsiteX128" fmla="*/ 4319209 w 12192000"/>
              <a:gd name="connsiteY128" fmla="*/ 1834833 h 2237474"/>
              <a:gd name="connsiteX129" fmla="*/ 4290981 w 12192000"/>
              <a:gd name="connsiteY129" fmla="*/ 1839677 h 2237474"/>
              <a:gd name="connsiteX130" fmla="*/ 4285792 w 12192000"/>
              <a:gd name="connsiteY130" fmla="*/ 1836231 h 2237474"/>
              <a:gd name="connsiteX131" fmla="*/ 4238372 w 12192000"/>
              <a:gd name="connsiteY131" fmla="*/ 1851480 h 2237474"/>
              <a:gd name="connsiteX132" fmla="*/ 4232517 w 12192000"/>
              <a:gd name="connsiteY132" fmla="*/ 1852567 h 2237474"/>
              <a:gd name="connsiteX133" fmla="*/ 4191732 w 12192000"/>
              <a:gd name="connsiteY133" fmla="*/ 1857328 h 2237474"/>
              <a:gd name="connsiteX134" fmla="*/ 4065532 w 12192000"/>
              <a:gd name="connsiteY134" fmla="*/ 1855477 h 2237474"/>
              <a:gd name="connsiteX135" fmla="*/ 4028460 w 12192000"/>
              <a:gd name="connsiteY135" fmla="*/ 1855137 h 2237474"/>
              <a:gd name="connsiteX136" fmla="*/ 4002267 w 12192000"/>
              <a:gd name="connsiteY136" fmla="*/ 1852352 h 2237474"/>
              <a:gd name="connsiteX137" fmla="*/ 3931396 w 12192000"/>
              <a:gd name="connsiteY137" fmla="*/ 1858915 h 2237474"/>
              <a:gd name="connsiteX138" fmla="*/ 3812162 w 12192000"/>
              <a:gd name="connsiteY138" fmla="*/ 1875501 h 2237474"/>
              <a:gd name="connsiteX139" fmla="*/ 3729530 w 12192000"/>
              <a:gd name="connsiteY139" fmla="*/ 1864513 h 2237474"/>
              <a:gd name="connsiteX140" fmla="*/ 3680177 w 12192000"/>
              <a:gd name="connsiteY140" fmla="*/ 1881552 h 2237474"/>
              <a:gd name="connsiteX141" fmla="*/ 3567259 w 12192000"/>
              <a:gd name="connsiteY141" fmla="*/ 1893482 h 2237474"/>
              <a:gd name="connsiteX142" fmla="*/ 3405770 w 12192000"/>
              <a:gd name="connsiteY142" fmla="*/ 1904591 h 2237474"/>
              <a:gd name="connsiteX143" fmla="*/ 3280097 w 12192000"/>
              <a:gd name="connsiteY143" fmla="*/ 1919610 h 2237474"/>
              <a:gd name="connsiteX144" fmla="*/ 3123424 w 12192000"/>
              <a:gd name="connsiteY144" fmla="*/ 1952930 h 2237474"/>
              <a:gd name="connsiteX145" fmla="*/ 3009910 w 12192000"/>
              <a:gd name="connsiteY145" fmla="*/ 1957866 h 2237474"/>
              <a:gd name="connsiteX146" fmla="*/ 2995934 w 12192000"/>
              <a:gd name="connsiteY146" fmla="*/ 1967085 h 2237474"/>
              <a:gd name="connsiteX147" fmla="*/ 2980071 w 12192000"/>
              <a:gd name="connsiteY147" fmla="*/ 1972988 h 2237474"/>
              <a:gd name="connsiteX148" fmla="*/ 2978094 w 12192000"/>
              <a:gd name="connsiteY148" fmla="*/ 1972369 h 2237474"/>
              <a:gd name="connsiteX149" fmla="*/ 2942858 w 12192000"/>
              <a:gd name="connsiteY149" fmla="*/ 1981367 h 2237474"/>
              <a:gd name="connsiteX150" fmla="*/ 2875436 w 12192000"/>
              <a:gd name="connsiteY150" fmla="*/ 1996977 h 2237474"/>
              <a:gd name="connsiteX151" fmla="*/ 2874892 w 12192000"/>
              <a:gd name="connsiteY151" fmla="*/ 1996085 h 2237474"/>
              <a:gd name="connsiteX152" fmla="*/ 2864145 w 12192000"/>
              <a:gd name="connsiteY152" fmla="*/ 1994061 h 2237474"/>
              <a:gd name="connsiteX153" fmla="*/ 2843662 w 12192000"/>
              <a:gd name="connsiteY153" fmla="*/ 1992498 h 2237474"/>
              <a:gd name="connsiteX154" fmla="*/ 2796128 w 12192000"/>
              <a:gd name="connsiteY154" fmla="*/ 1976403 h 2237474"/>
              <a:gd name="connsiteX155" fmla="*/ 2756784 w 12192000"/>
              <a:gd name="connsiteY155" fmla="*/ 1985116 h 2237474"/>
              <a:gd name="connsiteX156" fmla="*/ 2748833 w 12192000"/>
              <a:gd name="connsiteY156" fmla="*/ 1986323 h 2237474"/>
              <a:gd name="connsiteX157" fmla="*/ 2748661 w 12192000"/>
              <a:gd name="connsiteY157" fmla="*/ 1986122 h 2237474"/>
              <a:gd name="connsiteX158" fmla="*/ 2740251 w 12192000"/>
              <a:gd name="connsiteY158" fmla="*/ 1986946 h 2237474"/>
              <a:gd name="connsiteX159" fmla="*/ 2718916 w 12192000"/>
              <a:gd name="connsiteY159" fmla="*/ 1990867 h 2237474"/>
              <a:gd name="connsiteX160" fmla="*/ 2713522 w 12192000"/>
              <a:gd name="connsiteY160" fmla="*/ 1990173 h 2237474"/>
              <a:gd name="connsiteX161" fmla="*/ 2680597 w 12192000"/>
              <a:gd name="connsiteY161" fmla="*/ 1984996 h 2237474"/>
              <a:gd name="connsiteX162" fmla="*/ 2578178 w 12192000"/>
              <a:gd name="connsiteY162" fmla="*/ 1990531 h 2237474"/>
              <a:gd name="connsiteX163" fmla="*/ 2476147 w 12192000"/>
              <a:gd name="connsiteY163" fmla="*/ 1998305 h 2237474"/>
              <a:gd name="connsiteX164" fmla="*/ 2373568 w 12192000"/>
              <a:gd name="connsiteY164" fmla="*/ 2003219 h 2237474"/>
              <a:gd name="connsiteX165" fmla="*/ 2321399 w 12192000"/>
              <a:gd name="connsiteY165" fmla="*/ 1989467 h 2237474"/>
              <a:gd name="connsiteX166" fmla="*/ 2315525 w 12192000"/>
              <a:gd name="connsiteY166" fmla="*/ 1989708 h 2237474"/>
              <a:gd name="connsiteX167" fmla="*/ 2300792 w 12192000"/>
              <a:gd name="connsiteY167" fmla="*/ 1994290 h 2237474"/>
              <a:gd name="connsiteX168" fmla="*/ 2295469 w 12192000"/>
              <a:gd name="connsiteY168" fmla="*/ 1996659 h 2237474"/>
              <a:gd name="connsiteX169" fmla="*/ 2287219 w 12192000"/>
              <a:gd name="connsiteY169" fmla="*/ 1998750 h 2237474"/>
              <a:gd name="connsiteX170" fmla="*/ 2286948 w 12192000"/>
              <a:gd name="connsiteY170" fmla="*/ 1998596 h 2237474"/>
              <a:gd name="connsiteX171" fmla="*/ 2243069 w 12192000"/>
              <a:gd name="connsiteY171" fmla="*/ 2015111 h 2237474"/>
              <a:gd name="connsiteX172" fmla="*/ 2186609 w 12192000"/>
              <a:gd name="connsiteY172" fmla="*/ 2008263 h 2237474"/>
              <a:gd name="connsiteX173" fmla="*/ 2164831 w 12192000"/>
              <a:gd name="connsiteY173" fmla="*/ 2010143 h 2237474"/>
              <a:gd name="connsiteX174" fmla="*/ 2152836 w 12192000"/>
              <a:gd name="connsiteY174" fmla="*/ 2010048 h 2237474"/>
              <a:gd name="connsiteX175" fmla="*/ 2117102 w 12192000"/>
              <a:gd name="connsiteY175" fmla="*/ 2023004 h 2237474"/>
              <a:gd name="connsiteX176" fmla="*/ 2111935 w 12192000"/>
              <a:gd name="connsiteY176" fmla="*/ 2023163 h 2237474"/>
              <a:gd name="connsiteX177" fmla="*/ 2089991 w 12192000"/>
              <a:gd name="connsiteY177" fmla="*/ 2034193 h 2237474"/>
              <a:gd name="connsiteX178" fmla="*/ 2058061 w 12192000"/>
              <a:gd name="connsiteY178" fmla="*/ 2047942 h 2237474"/>
              <a:gd name="connsiteX179" fmla="*/ 2055737 w 12192000"/>
              <a:gd name="connsiteY179" fmla="*/ 2047704 h 2237474"/>
              <a:gd name="connsiteX180" fmla="*/ 2042244 w 12192000"/>
              <a:gd name="connsiteY180" fmla="*/ 2055560 h 2237474"/>
              <a:gd name="connsiteX181" fmla="*/ 1976224 w 12192000"/>
              <a:gd name="connsiteY181" fmla="*/ 2074257 h 2237474"/>
              <a:gd name="connsiteX182" fmla="*/ 1877728 w 12192000"/>
              <a:gd name="connsiteY182" fmla="*/ 2101004 h 2237474"/>
              <a:gd name="connsiteX183" fmla="*/ 1759056 w 12192000"/>
              <a:gd name="connsiteY183" fmla="*/ 2125608 h 2237474"/>
              <a:gd name="connsiteX184" fmla="*/ 1637948 w 12192000"/>
              <a:gd name="connsiteY184" fmla="*/ 2172597 h 2237474"/>
              <a:gd name="connsiteX185" fmla="*/ 1434549 w 12192000"/>
              <a:gd name="connsiteY185" fmla="*/ 2234522 h 2237474"/>
              <a:gd name="connsiteX186" fmla="*/ 1398481 w 12192000"/>
              <a:gd name="connsiteY186" fmla="*/ 2237074 h 2237474"/>
              <a:gd name="connsiteX187" fmla="*/ 1398407 w 12192000"/>
              <a:gd name="connsiteY187" fmla="*/ 2237095 h 2237474"/>
              <a:gd name="connsiteX188" fmla="*/ 1370962 w 12192000"/>
              <a:gd name="connsiteY188" fmla="*/ 2237474 h 2237474"/>
              <a:gd name="connsiteX189" fmla="*/ 1356367 w 12192000"/>
              <a:gd name="connsiteY189" fmla="*/ 2235089 h 2237474"/>
              <a:gd name="connsiteX190" fmla="*/ 1324828 w 12192000"/>
              <a:gd name="connsiteY190" fmla="*/ 2231968 h 2237474"/>
              <a:gd name="connsiteX191" fmla="*/ 1297744 w 12192000"/>
              <a:gd name="connsiteY191" fmla="*/ 2235849 h 2237474"/>
              <a:gd name="connsiteX192" fmla="*/ 1286236 w 12192000"/>
              <a:gd name="connsiteY192" fmla="*/ 2233135 h 2237474"/>
              <a:gd name="connsiteX193" fmla="*/ 1283504 w 12192000"/>
              <a:gd name="connsiteY193" fmla="*/ 2233797 h 2237474"/>
              <a:gd name="connsiteX194" fmla="*/ 1279765 w 12192000"/>
              <a:gd name="connsiteY194" fmla="*/ 2229639 h 2237474"/>
              <a:gd name="connsiteX195" fmla="*/ 1195347 w 12192000"/>
              <a:gd name="connsiteY195" fmla="*/ 2212354 h 2237474"/>
              <a:gd name="connsiteX196" fmla="*/ 970251 w 12192000"/>
              <a:gd name="connsiteY196" fmla="*/ 2221029 h 2237474"/>
              <a:gd name="connsiteX197" fmla="*/ 812914 w 12192000"/>
              <a:gd name="connsiteY197" fmla="*/ 2202752 h 2237474"/>
              <a:gd name="connsiteX198" fmla="*/ 800195 w 12192000"/>
              <a:gd name="connsiteY198" fmla="*/ 2209407 h 2237474"/>
              <a:gd name="connsiteX199" fmla="*/ 784978 w 12192000"/>
              <a:gd name="connsiteY199" fmla="*/ 2212360 h 2237474"/>
              <a:gd name="connsiteX200" fmla="*/ 681987 w 12192000"/>
              <a:gd name="connsiteY200" fmla="*/ 2216757 h 2237474"/>
              <a:gd name="connsiteX201" fmla="*/ 669923 w 12192000"/>
              <a:gd name="connsiteY201" fmla="*/ 2211682 h 2237474"/>
              <a:gd name="connsiteX202" fmla="*/ 648680 w 12192000"/>
              <a:gd name="connsiteY202" fmla="*/ 2206229 h 2237474"/>
              <a:gd name="connsiteX203" fmla="*/ 597225 w 12192000"/>
              <a:gd name="connsiteY203" fmla="*/ 2180999 h 2237474"/>
              <a:gd name="connsiteX204" fmla="*/ 558449 w 12192000"/>
              <a:gd name="connsiteY204" fmla="*/ 2182346 h 2237474"/>
              <a:gd name="connsiteX205" fmla="*/ 550517 w 12192000"/>
              <a:gd name="connsiteY205" fmla="*/ 2182060 h 2237474"/>
              <a:gd name="connsiteX206" fmla="*/ 550309 w 12192000"/>
              <a:gd name="connsiteY206" fmla="*/ 2181825 h 2237474"/>
              <a:gd name="connsiteX207" fmla="*/ 541836 w 12192000"/>
              <a:gd name="connsiteY207" fmla="*/ 2181063 h 2237474"/>
              <a:gd name="connsiteX208" fmla="*/ 536057 w 12192000"/>
              <a:gd name="connsiteY208" fmla="*/ 2181537 h 2237474"/>
              <a:gd name="connsiteX209" fmla="*/ 520671 w 12192000"/>
              <a:gd name="connsiteY209" fmla="*/ 2180980 h 2237474"/>
              <a:gd name="connsiteX210" fmla="*/ 515024 w 12192000"/>
              <a:gd name="connsiteY210" fmla="*/ 2179258 h 2237474"/>
              <a:gd name="connsiteX211" fmla="*/ 512278 w 12192000"/>
              <a:gd name="connsiteY211" fmla="*/ 2176369 h 2237474"/>
              <a:gd name="connsiteX212" fmla="*/ 480419 w 12192000"/>
              <a:gd name="connsiteY212" fmla="*/ 2167807 h 2237474"/>
              <a:gd name="connsiteX213" fmla="*/ 413835 w 12192000"/>
              <a:gd name="connsiteY213" fmla="*/ 2156783 h 2237474"/>
              <a:gd name="connsiteX214" fmla="*/ 376513 w 12192000"/>
              <a:gd name="connsiteY214" fmla="*/ 2154014 h 2237474"/>
              <a:gd name="connsiteX215" fmla="*/ 273386 w 12192000"/>
              <a:gd name="connsiteY215" fmla="*/ 2142551 h 2237474"/>
              <a:gd name="connsiteX216" fmla="*/ 169207 w 12192000"/>
              <a:gd name="connsiteY216" fmla="*/ 2128100 h 2237474"/>
              <a:gd name="connsiteX217" fmla="*/ 93149 w 12192000"/>
              <a:gd name="connsiteY217" fmla="*/ 2105324 h 2237474"/>
              <a:gd name="connsiteX218" fmla="*/ 88109 w 12192000"/>
              <a:gd name="connsiteY218" fmla="*/ 2106704 h 2237474"/>
              <a:gd name="connsiteX219" fmla="*/ 80022 w 12192000"/>
              <a:gd name="connsiteY219" fmla="*/ 2107254 h 2237474"/>
              <a:gd name="connsiteX220" fmla="*/ 79717 w 12192000"/>
              <a:gd name="connsiteY220" fmla="*/ 2107046 h 2237474"/>
              <a:gd name="connsiteX221" fmla="*/ 72352 w 12192000"/>
              <a:gd name="connsiteY221" fmla="*/ 2107991 h 2237474"/>
              <a:gd name="connsiteX222" fmla="*/ 37645 w 12192000"/>
              <a:gd name="connsiteY222" fmla="*/ 2115401 h 2237474"/>
              <a:gd name="connsiteX223" fmla="*/ 4572 w 12192000"/>
              <a:gd name="connsiteY223" fmla="*/ 2111091 h 2237474"/>
              <a:gd name="connsiteX224" fmla="*/ 0 w 12192000"/>
              <a:gd name="connsiteY224" fmla="*/ 2110468 h 2237474"/>
              <a:gd name="connsiteX225" fmla="*/ 0 w 12192000"/>
              <a:gd name="connsiteY22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64370 w 12192000"/>
              <a:gd name="connsiteY111" fmla="*/ 1840597 h 2237474"/>
              <a:gd name="connsiteX112" fmla="*/ 5114927 w 12192000"/>
              <a:gd name="connsiteY112" fmla="*/ 1847827 h 2237474"/>
              <a:gd name="connsiteX113" fmla="*/ 5108970 w 12192000"/>
              <a:gd name="connsiteY113" fmla="*/ 1847935 h 2237474"/>
              <a:gd name="connsiteX114" fmla="*/ 5067961 w 12192000"/>
              <a:gd name="connsiteY114" fmla="*/ 1845917 h 2237474"/>
              <a:gd name="connsiteX115" fmla="*/ 5007075 w 12192000"/>
              <a:gd name="connsiteY115" fmla="*/ 1838626 h 2237474"/>
              <a:gd name="connsiteX116" fmla="*/ 4944087 w 12192000"/>
              <a:gd name="connsiteY116" fmla="*/ 1823332 h 2237474"/>
              <a:gd name="connsiteX117" fmla="*/ 4907662 w 12192000"/>
              <a:gd name="connsiteY117" fmla="*/ 1816900 h 2237474"/>
              <a:gd name="connsiteX118" fmla="*/ 4882386 w 12192000"/>
              <a:gd name="connsiteY118" fmla="*/ 1809844 h 2237474"/>
              <a:gd name="connsiteX119" fmla="*/ 4811440 w 12192000"/>
              <a:gd name="connsiteY119" fmla="*/ 1804655 h 2237474"/>
              <a:gd name="connsiteX120" fmla="*/ 4691075 w 12192000"/>
              <a:gd name="connsiteY120" fmla="*/ 1801389 h 2237474"/>
              <a:gd name="connsiteX121" fmla="*/ 4611738 w 12192000"/>
              <a:gd name="connsiteY121" fmla="*/ 1776964 h 2237474"/>
              <a:gd name="connsiteX122" fmla="*/ 4560070 w 12192000"/>
              <a:gd name="connsiteY122" fmla="*/ 1785640 h 2237474"/>
              <a:gd name="connsiteX123" fmla="*/ 4536503 w 12192000"/>
              <a:gd name="connsiteY123" fmla="*/ 1785334 h 2237474"/>
              <a:gd name="connsiteX124" fmla="*/ 4513724 w 12192000"/>
              <a:gd name="connsiteY124" fmla="*/ 1791996 h 2237474"/>
              <a:gd name="connsiteX125" fmla="*/ 4459810 w 12192000"/>
              <a:gd name="connsiteY125" fmla="*/ 1797886 h 2237474"/>
              <a:gd name="connsiteX126" fmla="*/ 4379064 w 12192000"/>
              <a:gd name="connsiteY126" fmla="*/ 1817177 h 2237474"/>
              <a:gd name="connsiteX127" fmla="*/ 4319209 w 12192000"/>
              <a:gd name="connsiteY127" fmla="*/ 1834833 h 2237474"/>
              <a:gd name="connsiteX128" fmla="*/ 4290981 w 12192000"/>
              <a:gd name="connsiteY128" fmla="*/ 1839677 h 2237474"/>
              <a:gd name="connsiteX129" fmla="*/ 4285792 w 12192000"/>
              <a:gd name="connsiteY129" fmla="*/ 1836231 h 2237474"/>
              <a:gd name="connsiteX130" fmla="*/ 4238372 w 12192000"/>
              <a:gd name="connsiteY130" fmla="*/ 1851480 h 2237474"/>
              <a:gd name="connsiteX131" fmla="*/ 4232517 w 12192000"/>
              <a:gd name="connsiteY131" fmla="*/ 1852567 h 2237474"/>
              <a:gd name="connsiteX132" fmla="*/ 4191732 w 12192000"/>
              <a:gd name="connsiteY132" fmla="*/ 1857328 h 2237474"/>
              <a:gd name="connsiteX133" fmla="*/ 4065532 w 12192000"/>
              <a:gd name="connsiteY133" fmla="*/ 1855477 h 2237474"/>
              <a:gd name="connsiteX134" fmla="*/ 4028460 w 12192000"/>
              <a:gd name="connsiteY134" fmla="*/ 1855137 h 2237474"/>
              <a:gd name="connsiteX135" fmla="*/ 4002267 w 12192000"/>
              <a:gd name="connsiteY135" fmla="*/ 1852352 h 2237474"/>
              <a:gd name="connsiteX136" fmla="*/ 3931396 w 12192000"/>
              <a:gd name="connsiteY136" fmla="*/ 1858915 h 2237474"/>
              <a:gd name="connsiteX137" fmla="*/ 3812162 w 12192000"/>
              <a:gd name="connsiteY137" fmla="*/ 1875501 h 2237474"/>
              <a:gd name="connsiteX138" fmla="*/ 3729530 w 12192000"/>
              <a:gd name="connsiteY138" fmla="*/ 1864513 h 2237474"/>
              <a:gd name="connsiteX139" fmla="*/ 3680177 w 12192000"/>
              <a:gd name="connsiteY139" fmla="*/ 1881552 h 2237474"/>
              <a:gd name="connsiteX140" fmla="*/ 3567259 w 12192000"/>
              <a:gd name="connsiteY140" fmla="*/ 1893482 h 2237474"/>
              <a:gd name="connsiteX141" fmla="*/ 3405770 w 12192000"/>
              <a:gd name="connsiteY141" fmla="*/ 1904591 h 2237474"/>
              <a:gd name="connsiteX142" fmla="*/ 3280097 w 12192000"/>
              <a:gd name="connsiteY142" fmla="*/ 1919610 h 2237474"/>
              <a:gd name="connsiteX143" fmla="*/ 3123424 w 12192000"/>
              <a:gd name="connsiteY143" fmla="*/ 1952930 h 2237474"/>
              <a:gd name="connsiteX144" fmla="*/ 3009910 w 12192000"/>
              <a:gd name="connsiteY144" fmla="*/ 1957866 h 2237474"/>
              <a:gd name="connsiteX145" fmla="*/ 2995934 w 12192000"/>
              <a:gd name="connsiteY145" fmla="*/ 1967085 h 2237474"/>
              <a:gd name="connsiteX146" fmla="*/ 2980071 w 12192000"/>
              <a:gd name="connsiteY146" fmla="*/ 1972988 h 2237474"/>
              <a:gd name="connsiteX147" fmla="*/ 2978094 w 12192000"/>
              <a:gd name="connsiteY147" fmla="*/ 1972369 h 2237474"/>
              <a:gd name="connsiteX148" fmla="*/ 2942858 w 12192000"/>
              <a:gd name="connsiteY148" fmla="*/ 1981367 h 2237474"/>
              <a:gd name="connsiteX149" fmla="*/ 2875436 w 12192000"/>
              <a:gd name="connsiteY149" fmla="*/ 1996977 h 2237474"/>
              <a:gd name="connsiteX150" fmla="*/ 2874892 w 12192000"/>
              <a:gd name="connsiteY150" fmla="*/ 1996085 h 2237474"/>
              <a:gd name="connsiteX151" fmla="*/ 2864145 w 12192000"/>
              <a:gd name="connsiteY151" fmla="*/ 1994061 h 2237474"/>
              <a:gd name="connsiteX152" fmla="*/ 2843662 w 12192000"/>
              <a:gd name="connsiteY152" fmla="*/ 1992498 h 2237474"/>
              <a:gd name="connsiteX153" fmla="*/ 2796128 w 12192000"/>
              <a:gd name="connsiteY153" fmla="*/ 1976403 h 2237474"/>
              <a:gd name="connsiteX154" fmla="*/ 2756784 w 12192000"/>
              <a:gd name="connsiteY154" fmla="*/ 1985116 h 2237474"/>
              <a:gd name="connsiteX155" fmla="*/ 2748833 w 12192000"/>
              <a:gd name="connsiteY155" fmla="*/ 1986323 h 2237474"/>
              <a:gd name="connsiteX156" fmla="*/ 2748661 w 12192000"/>
              <a:gd name="connsiteY156" fmla="*/ 1986122 h 2237474"/>
              <a:gd name="connsiteX157" fmla="*/ 2740251 w 12192000"/>
              <a:gd name="connsiteY157" fmla="*/ 1986946 h 2237474"/>
              <a:gd name="connsiteX158" fmla="*/ 2718916 w 12192000"/>
              <a:gd name="connsiteY158" fmla="*/ 1990867 h 2237474"/>
              <a:gd name="connsiteX159" fmla="*/ 2713522 w 12192000"/>
              <a:gd name="connsiteY159" fmla="*/ 1990173 h 2237474"/>
              <a:gd name="connsiteX160" fmla="*/ 2680597 w 12192000"/>
              <a:gd name="connsiteY160" fmla="*/ 1984996 h 2237474"/>
              <a:gd name="connsiteX161" fmla="*/ 2578178 w 12192000"/>
              <a:gd name="connsiteY161" fmla="*/ 1990531 h 2237474"/>
              <a:gd name="connsiteX162" fmla="*/ 2476147 w 12192000"/>
              <a:gd name="connsiteY162" fmla="*/ 1998305 h 2237474"/>
              <a:gd name="connsiteX163" fmla="*/ 2373568 w 12192000"/>
              <a:gd name="connsiteY163" fmla="*/ 2003219 h 2237474"/>
              <a:gd name="connsiteX164" fmla="*/ 2321399 w 12192000"/>
              <a:gd name="connsiteY164" fmla="*/ 1989467 h 2237474"/>
              <a:gd name="connsiteX165" fmla="*/ 2315525 w 12192000"/>
              <a:gd name="connsiteY165" fmla="*/ 1989708 h 2237474"/>
              <a:gd name="connsiteX166" fmla="*/ 2300792 w 12192000"/>
              <a:gd name="connsiteY166" fmla="*/ 1994290 h 2237474"/>
              <a:gd name="connsiteX167" fmla="*/ 2295469 w 12192000"/>
              <a:gd name="connsiteY167" fmla="*/ 1996659 h 2237474"/>
              <a:gd name="connsiteX168" fmla="*/ 2287219 w 12192000"/>
              <a:gd name="connsiteY168" fmla="*/ 1998750 h 2237474"/>
              <a:gd name="connsiteX169" fmla="*/ 2286948 w 12192000"/>
              <a:gd name="connsiteY169" fmla="*/ 1998596 h 2237474"/>
              <a:gd name="connsiteX170" fmla="*/ 2243069 w 12192000"/>
              <a:gd name="connsiteY170" fmla="*/ 2015111 h 2237474"/>
              <a:gd name="connsiteX171" fmla="*/ 2186609 w 12192000"/>
              <a:gd name="connsiteY171" fmla="*/ 2008263 h 2237474"/>
              <a:gd name="connsiteX172" fmla="*/ 2164831 w 12192000"/>
              <a:gd name="connsiteY172" fmla="*/ 2010143 h 2237474"/>
              <a:gd name="connsiteX173" fmla="*/ 2152836 w 12192000"/>
              <a:gd name="connsiteY173" fmla="*/ 2010048 h 2237474"/>
              <a:gd name="connsiteX174" fmla="*/ 2117102 w 12192000"/>
              <a:gd name="connsiteY174" fmla="*/ 2023004 h 2237474"/>
              <a:gd name="connsiteX175" fmla="*/ 2111935 w 12192000"/>
              <a:gd name="connsiteY175" fmla="*/ 2023163 h 2237474"/>
              <a:gd name="connsiteX176" fmla="*/ 2089991 w 12192000"/>
              <a:gd name="connsiteY176" fmla="*/ 2034193 h 2237474"/>
              <a:gd name="connsiteX177" fmla="*/ 2058061 w 12192000"/>
              <a:gd name="connsiteY177" fmla="*/ 2047942 h 2237474"/>
              <a:gd name="connsiteX178" fmla="*/ 2055737 w 12192000"/>
              <a:gd name="connsiteY178" fmla="*/ 2047704 h 2237474"/>
              <a:gd name="connsiteX179" fmla="*/ 2042244 w 12192000"/>
              <a:gd name="connsiteY179" fmla="*/ 2055560 h 2237474"/>
              <a:gd name="connsiteX180" fmla="*/ 1976224 w 12192000"/>
              <a:gd name="connsiteY180" fmla="*/ 2074257 h 2237474"/>
              <a:gd name="connsiteX181" fmla="*/ 1877728 w 12192000"/>
              <a:gd name="connsiteY181" fmla="*/ 2101004 h 2237474"/>
              <a:gd name="connsiteX182" fmla="*/ 1759056 w 12192000"/>
              <a:gd name="connsiteY182" fmla="*/ 2125608 h 2237474"/>
              <a:gd name="connsiteX183" fmla="*/ 1637948 w 12192000"/>
              <a:gd name="connsiteY183" fmla="*/ 2172597 h 2237474"/>
              <a:gd name="connsiteX184" fmla="*/ 1434549 w 12192000"/>
              <a:gd name="connsiteY184" fmla="*/ 2234522 h 2237474"/>
              <a:gd name="connsiteX185" fmla="*/ 1398481 w 12192000"/>
              <a:gd name="connsiteY185" fmla="*/ 2237074 h 2237474"/>
              <a:gd name="connsiteX186" fmla="*/ 1398407 w 12192000"/>
              <a:gd name="connsiteY186" fmla="*/ 2237095 h 2237474"/>
              <a:gd name="connsiteX187" fmla="*/ 1370962 w 12192000"/>
              <a:gd name="connsiteY187" fmla="*/ 2237474 h 2237474"/>
              <a:gd name="connsiteX188" fmla="*/ 1356367 w 12192000"/>
              <a:gd name="connsiteY188" fmla="*/ 2235089 h 2237474"/>
              <a:gd name="connsiteX189" fmla="*/ 1324828 w 12192000"/>
              <a:gd name="connsiteY189" fmla="*/ 2231968 h 2237474"/>
              <a:gd name="connsiteX190" fmla="*/ 1297744 w 12192000"/>
              <a:gd name="connsiteY190" fmla="*/ 2235849 h 2237474"/>
              <a:gd name="connsiteX191" fmla="*/ 1286236 w 12192000"/>
              <a:gd name="connsiteY191" fmla="*/ 2233135 h 2237474"/>
              <a:gd name="connsiteX192" fmla="*/ 1283504 w 12192000"/>
              <a:gd name="connsiteY192" fmla="*/ 2233797 h 2237474"/>
              <a:gd name="connsiteX193" fmla="*/ 1279765 w 12192000"/>
              <a:gd name="connsiteY193" fmla="*/ 2229639 h 2237474"/>
              <a:gd name="connsiteX194" fmla="*/ 1195347 w 12192000"/>
              <a:gd name="connsiteY194" fmla="*/ 2212354 h 2237474"/>
              <a:gd name="connsiteX195" fmla="*/ 970251 w 12192000"/>
              <a:gd name="connsiteY195" fmla="*/ 2221029 h 2237474"/>
              <a:gd name="connsiteX196" fmla="*/ 812914 w 12192000"/>
              <a:gd name="connsiteY196" fmla="*/ 2202752 h 2237474"/>
              <a:gd name="connsiteX197" fmla="*/ 800195 w 12192000"/>
              <a:gd name="connsiteY197" fmla="*/ 2209407 h 2237474"/>
              <a:gd name="connsiteX198" fmla="*/ 784978 w 12192000"/>
              <a:gd name="connsiteY198" fmla="*/ 2212360 h 2237474"/>
              <a:gd name="connsiteX199" fmla="*/ 681987 w 12192000"/>
              <a:gd name="connsiteY199" fmla="*/ 2216757 h 2237474"/>
              <a:gd name="connsiteX200" fmla="*/ 669923 w 12192000"/>
              <a:gd name="connsiteY200" fmla="*/ 2211682 h 2237474"/>
              <a:gd name="connsiteX201" fmla="*/ 648680 w 12192000"/>
              <a:gd name="connsiteY201" fmla="*/ 2206229 h 2237474"/>
              <a:gd name="connsiteX202" fmla="*/ 597225 w 12192000"/>
              <a:gd name="connsiteY202" fmla="*/ 2180999 h 2237474"/>
              <a:gd name="connsiteX203" fmla="*/ 558449 w 12192000"/>
              <a:gd name="connsiteY203" fmla="*/ 2182346 h 2237474"/>
              <a:gd name="connsiteX204" fmla="*/ 550517 w 12192000"/>
              <a:gd name="connsiteY204" fmla="*/ 2182060 h 2237474"/>
              <a:gd name="connsiteX205" fmla="*/ 550309 w 12192000"/>
              <a:gd name="connsiteY205" fmla="*/ 2181825 h 2237474"/>
              <a:gd name="connsiteX206" fmla="*/ 541836 w 12192000"/>
              <a:gd name="connsiteY206" fmla="*/ 2181063 h 2237474"/>
              <a:gd name="connsiteX207" fmla="*/ 536057 w 12192000"/>
              <a:gd name="connsiteY207" fmla="*/ 2181537 h 2237474"/>
              <a:gd name="connsiteX208" fmla="*/ 520671 w 12192000"/>
              <a:gd name="connsiteY208" fmla="*/ 2180980 h 2237474"/>
              <a:gd name="connsiteX209" fmla="*/ 515024 w 12192000"/>
              <a:gd name="connsiteY209" fmla="*/ 2179258 h 2237474"/>
              <a:gd name="connsiteX210" fmla="*/ 512278 w 12192000"/>
              <a:gd name="connsiteY210" fmla="*/ 2176369 h 2237474"/>
              <a:gd name="connsiteX211" fmla="*/ 480419 w 12192000"/>
              <a:gd name="connsiteY211" fmla="*/ 2167807 h 2237474"/>
              <a:gd name="connsiteX212" fmla="*/ 413835 w 12192000"/>
              <a:gd name="connsiteY212" fmla="*/ 2156783 h 2237474"/>
              <a:gd name="connsiteX213" fmla="*/ 376513 w 12192000"/>
              <a:gd name="connsiteY213" fmla="*/ 2154014 h 2237474"/>
              <a:gd name="connsiteX214" fmla="*/ 273386 w 12192000"/>
              <a:gd name="connsiteY214" fmla="*/ 2142551 h 2237474"/>
              <a:gd name="connsiteX215" fmla="*/ 169207 w 12192000"/>
              <a:gd name="connsiteY215" fmla="*/ 2128100 h 2237474"/>
              <a:gd name="connsiteX216" fmla="*/ 93149 w 12192000"/>
              <a:gd name="connsiteY216" fmla="*/ 2105324 h 2237474"/>
              <a:gd name="connsiteX217" fmla="*/ 88109 w 12192000"/>
              <a:gd name="connsiteY217" fmla="*/ 2106704 h 2237474"/>
              <a:gd name="connsiteX218" fmla="*/ 80022 w 12192000"/>
              <a:gd name="connsiteY218" fmla="*/ 2107254 h 2237474"/>
              <a:gd name="connsiteX219" fmla="*/ 79717 w 12192000"/>
              <a:gd name="connsiteY219" fmla="*/ 2107046 h 2237474"/>
              <a:gd name="connsiteX220" fmla="*/ 72352 w 12192000"/>
              <a:gd name="connsiteY220" fmla="*/ 2107991 h 2237474"/>
              <a:gd name="connsiteX221" fmla="*/ 37645 w 12192000"/>
              <a:gd name="connsiteY221" fmla="*/ 2115401 h 2237474"/>
              <a:gd name="connsiteX222" fmla="*/ 4572 w 12192000"/>
              <a:gd name="connsiteY222" fmla="*/ 2111091 h 2237474"/>
              <a:gd name="connsiteX223" fmla="*/ 0 w 12192000"/>
              <a:gd name="connsiteY223" fmla="*/ 2110468 h 2237474"/>
              <a:gd name="connsiteX224" fmla="*/ 0 w 12192000"/>
              <a:gd name="connsiteY22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14927 w 12192000"/>
              <a:gd name="connsiteY111" fmla="*/ 1847827 h 2237474"/>
              <a:gd name="connsiteX112" fmla="*/ 5108970 w 12192000"/>
              <a:gd name="connsiteY112" fmla="*/ 1847935 h 2237474"/>
              <a:gd name="connsiteX113" fmla="*/ 5067961 w 12192000"/>
              <a:gd name="connsiteY113" fmla="*/ 1845917 h 2237474"/>
              <a:gd name="connsiteX114" fmla="*/ 5007075 w 12192000"/>
              <a:gd name="connsiteY114" fmla="*/ 1838626 h 2237474"/>
              <a:gd name="connsiteX115" fmla="*/ 4944087 w 12192000"/>
              <a:gd name="connsiteY115" fmla="*/ 1823332 h 2237474"/>
              <a:gd name="connsiteX116" fmla="*/ 4907662 w 12192000"/>
              <a:gd name="connsiteY116" fmla="*/ 1816900 h 2237474"/>
              <a:gd name="connsiteX117" fmla="*/ 4882386 w 12192000"/>
              <a:gd name="connsiteY117" fmla="*/ 1809844 h 2237474"/>
              <a:gd name="connsiteX118" fmla="*/ 4811440 w 12192000"/>
              <a:gd name="connsiteY118" fmla="*/ 1804655 h 2237474"/>
              <a:gd name="connsiteX119" fmla="*/ 4691075 w 12192000"/>
              <a:gd name="connsiteY119" fmla="*/ 1801389 h 2237474"/>
              <a:gd name="connsiteX120" fmla="*/ 4611738 w 12192000"/>
              <a:gd name="connsiteY120" fmla="*/ 1776964 h 2237474"/>
              <a:gd name="connsiteX121" fmla="*/ 4560070 w 12192000"/>
              <a:gd name="connsiteY121" fmla="*/ 1785640 h 2237474"/>
              <a:gd name="connsiteX122" fmla="*/ 4536503 w 12192000"/>
              <a:gd name="connsiteY122" fmla="*/ 1785334 h 2237474"/>
              <a:gd name="connsiteX123" fmla="*/ 4513724 w 12192000"/>
              <a:gd name="connsiteY123" fmla="*/ 1791996 h 2237474"/>
              <a:gd name="connsiteX124" fmla="*/ 4459810 w 12192000"/>
              <a:gd name="connsiteY124" fmla="*/ 1797886 h 2237474"/>
              <a:gd name="connsiteX125" fmla="*/ 4379064 w 12192000"/>
              <a:gd name="connsiteY125" fmla="*/ 1817177 h 2237474"/>
              <a:gd name="connsiteX126" fmla="*/ 4319209 w 12192000"/>
              <a:gd name="connsiteY126" fmla="*/ 1834833 h 2237474"/>
              <a:gd name="connsiteX127" fmla="*/ 4290981 w 12192000"/>
              <a:gd name="connsiteY127" fmla="*/ 1839677 h 2237474"/>
              <a:gd name="connsiteX128" fmla="*/ 4285792 w 12192000"/>
              <a:gd name="connsiteY128" fmla="*/ 1836231 h 2237474"/>
              <a:gd name="connsiteX129" fmla="*/ 4238372 w 12192000"/>
              <a:gd name="connsiteY129" fmla="*/ 1851480 h 2237474"/>
              <a:gd name="connsiteX130" fmla="*/ 4232517 w 12192000"/>
              <a:gd name="connsiteY130" fmla="*/ 1852567 h 2237474"/>
              <a:gd name="connsiteX131" fmla="*/ 4191732 w 12192000"/>
              <a:gd name="connsiteY131" fmla="*/ 1857328 h 2237474"/>
              <a:gd name="connsiteX132" fmla="*/ 4065532 w 12192000"/>
              <a:gd name="connsiteY132" fmla="*/ 1855477 h 2237474"/>
              <a:gd name="connsiteX133" fmla="*/ 4028460 w 12192000"/>
              <a:gd name="connsiteY133" fmla="*/ 1855137 h 2237474"/>
              <a:gd name="connsiteX134" fmla="*/ 4002267 w 12192000"/>
              <a:gd name="connsiteY134" fmla="*/ 1852352 h 2237474"/>
              <a:gd name="connsiteX135" fmla="*/ 3931396 w 12192000"/>
              <a:gd name="connsiteY135" fmla="*/ 1858915 h 2237474"/>
              <a:gd name="connsiteX136" fmla="*/ 3812162 w 12192000"/>
              <a:gd name="connsiteY136" fmla="*/ 1875501 h 2237474"/>
              <a:gd name="connsiteX137" fmla="*/ 3729530 w 12192000"/>
              <a:gd name="connsiteY137" fmla="*/ 1864513 h 2237474"/>
              <a:gd name="connsiteX138" fmla="*/ 3680177 w 12192000"/>
              <a:gd name="connsiteY138" fmla="*/ 1881552 h 2237474"/>
              <a:gd name="connsiteX139" fmla="*/ 3567259 w 12192000"/>
              <a:gd name="connsiteY139" fmla="*/ 1893482 h 2237474"/>
              <a:gd name="connsiteX140" fmla="*/ 3405770 w 12192000"/>
              <a:gd name="connsiteY140" fmla="*/ 1904591 h 2237474"/>
              <a:gd name="connsiteX141" fmla="*/ 3280097 w 12192000"/>
              <a:gd name="connsiteY141" fmla="*/ 1919610 h 2237474"/>
              <a:gd name="connsiteX142" fmla="*/ 3123424 w 12192000"/>
              <a:gd name="connsiteY142" fmla="*/ 1952930 h 2237474"/>
              <a:gd name="connsiteX143" fmla="*/ 3009910 w 12192000"/>
              <a:gd name="connsiteY143" fmla="*/ 1957866 h 2237474"/>
              <a:gd name="connsiteX144" fmla="*/ 2995934 w 12192000"/>
              <a:gd name="connsiteY144" fmla="*/ 1967085 h 2237474"/>
              <a:gd name="connsiteX145" fmla="*/ 2980071 w 12192000"/>
              <a:gd name="connsiteY145" fmla="*/ 1972988 h 2237474"/>
              <a:gd name="connsiteX146" fmla="*/ 2978094 w 12192000"/>
              <a:gd name="connsiteY146" fmla="*/ 1972369 h 2237474"/>
              <a:gd name="connsiteX147" fmla="*/ 2942858 w 12192000"/>
              <a:gd name="connsiteY147" fmla="*/ 1981367 h 2237474"/>
              <a:gd name="connsiteX148" fmla="*/ 2875436 w 12192000"/>
              <a:gd name="connsiteY148" fmla="*/ 1996977 h 2237474"/>
              <a:gd name="connsiteX149" fmla="*/ 2874892 w 12192000"/>
              <a:gd name="connsiteY149" fmla="*/ 1996085 h 2237474"/>
              <a:gd name="connsiteX150" fmla="*/ 2864145 w 12192000"/>
              <a:gd name="connsiteY150" fmla="*/ 1994061 h 2237474"/>
              <a:gd name="connsiteX151" fmla="*/ 2843662 w 12192000"/>
              <a:gd name="connsiteY151" fmla="*/ 1992498 h 2237474"/>
              <a:gd name="connsiteX152" fmla="*/ 2796128 w 12192000"/>
              <a:gd name="connsiteY152" fmla="*/ 1976403 h 2237474"/>
              <a:gd name="connsiteX153" fmla="*/ 2756784 w 12192000"/>
              <a:gd name="connsiteY153" fmla="*/ 1985116 h 2237474"/>
              <a:gd name="connsiteX154" fmla="*/ 2748833 w 12192000"/>
              <a:gd name="connsiteY154" fmla="*/ 1986323 h 2237474"/>
              <a:gd name="connsiteX155" fmla="*/ 2748661 w 12192000"/>
              <a:gd name="connsiteY155" fmla="*/ 1986122 h 2237474"/>
              <a:gd name="connsiteX156" fmla="*/ 2740251 w 12192000"/>
              <a:gd name="connsiteY156" fmla="*/ 1986946 h 2237474"/>
              <a:gd name="connsiteX157" fmla="*/ 2718916 w 12192000"/>
              <a:gd name="connsiteY157" fmla="*/ 1990867 h 2237474"/>
              <a:gd name="connsiteX158" fmla="*/ 2713522 w 12192000"/>
              <a:gd name="connsiteY158" fmla="*/ 1990173 h 2237474"/>
              <a:gd name="connsiteX159" fmla="*/ 2680597 w 12192000"/>
              <a:gd name="connsiteY159" fmla="*/ 1984996 h 2237474"/>
              <a:gd name="connsiteX160" fmla="*/ 2578178 w 12192000"/>
              <a:gd name="connsiteY160" fmla="*/ 1990531 h 2237474"/>
              <a:gd name="connsiteX161" fmla="*/ 2476147 w 12192000"/>
              <a:gd name="connsiteY161" fmla="*/ 1998305 h 2237474"/>
              <a:gd name="connsiteX162" fmla="*/ 2373568 w 12192000"/>
              <a:gd name="connsiteY162" fmla="*/ 2003219 h 2237474"/>
              <a:gd name="connsiteX163" fmla="*/ 2321399 w 12192000"/>
              <a:gd name="connsiteY163" fmla="*/ 1989467 h 2237474"/>
              <a:gd name="connsiteX164" fmla="*/ 2315525 w 12192000"/>
              <a:gd name="connsiteY164" fmla="*/ 1989708 h 2237474"/>
              <a:gd name="connsiteX165" fmla="*/ 2300792 w 12192000"/>
              <a:gd name="connsiteY165" fmla="*/ 1994290 h 2237474"/>
              <a:gd name="connsiteX166" fmla="*/ 2295469 w 12192000"/>
              <a:gd name="connsiteY166" fmla="*/ 1996659 h 2237474"/>
              <a:gd name="connsiteX167" fmla="*/ 2287219 w 12192000"/>
              <a:gd name="connsiteY167" fmla="*/ 1998750 h 2237474"/>
              <a:gd name="connsiteX168" fmla="*/ 2286948 w 12192000"/>
              <a:gd name="connsiteY168" fmla="*/ 1998596 h 2237474"/>
              <a:gd name="connsiteX169" fmla="*/ 2243069 w 12192000"/>
              <a:gd name="connsiteY169" fmla="*/ 2015111 h 2237474"/>
              <a:gd name="connsiteX170" fmla="*/ 2186609 w 12192000"/>
              <a:gd name="connsiteY170" fmla="*/ 2008263 h 2237474"/>
              <a:gd name="connsiteX171" fmla="*/ 2164831 w 12192000"/>
              <a:gd name="connsiteY171" fmla="*/ 2010143 h 2237474"/>
              <a:gd name="connsiteX172" fmla="*/ 2152836 w 12192000"/>
              <a:gd name="connsiteY172" fmla="*/ 2010048 h 2237474"/>
              <a:gd name="connsiteX173" fmla="*/ 2117102 w 12192000"/>
              <a:gd name="connsiteY173" fmla="*/ 2023004 h 2237474"/>
              <a:gd name="connsiteX174" fmla="*/ 2111935 w 12192000"/>
              <a:gd name="connsiteY174" fmla="*/ 2023163 h 2237474"/>
              <a:gd name="connsiteX175" fmla="*/ 2089991 w 12192000"/>
              <a:gd name="connsiteY175" fmla="*/ 2034193 h 2237474"/>
              <a:gd name="connsiteX176" fmla="*/ 2058061 w 12192000"/>
              <a:gd name="connsiteY176" fmla="*/ 2047942 h 2237474"/>
              <a:gd name="connsiteX177" fmla="*/ 2055737 w 12192000"/>
              <a:gd name="connsiteY177" fmla="*/ 2047704 h 2237474"/>
              <a:gd name="connsiteX178" fmla="*/ 2042244 w 12192000"/>
              <a:gd name="connsiteY178" fmla="*/ 2055560 h 2237474"/>
              <a:gd name="connsiteX179" fmla="*/ 1976224 w 12192000"/>
              <a:gd name="connsiteY179" fmla="*/ 2074257 h 2237474"/>
              <a:gd name="connsiteX180" fmla="*/ 1877728 w 12192000"/>
              <a:gd name="connsiteY180" fmla="*/ 2101004 h 2237474"/>
              <a:gd name="connsiteX181" fmla="*/ 1759056 w 12192000"/>
              <a:gd name="connsiteY181" fmla="*/ 2125608 h 2237474"/>
              <a:gd name="connsiteX182" fmla="*/ 1637948 w 12192000"/>
              <a:gd name="connsiteY182" fmla="*/ 2172597 h 2237474"/>
              <a:gd name="connsiteX183" fmla="*/ 1434549 w 12192000"/>
              <a:gd name="connsiteY183" fmla="*/ 2234522 h 2237474"/>
              <a:gd name="connsiteX184" fmla="*/ 1398481 w 12192000"/>
              <a:gd name="connsiteY184" fmla="*/ 2237074 h 2237474"/>
              <a:gd name="connsiteX185" fmla="*/ 1398407 w 12192000"/>
              <a:gd name="connsiteY185" fmla="*/ 2237095 h 2237474"/>
              <a:gd name="connsiteX186" fmla="*/ 1370962 w 12192000"/>
              <a:gd name="connsiteY186" fmla="*/ 2237474 h 2237474"/>
              <a:gd name="connsiteX187" fmla="*/ 1356367 w 12192000"/>
              <a:gd name="connsiteY187" fmla="*/ 2235089 h 2237474"/>
              <a:gd name="connsiteX188" fmla="*/ 1324828 w 12192000"/>
              <a:gd name="connsiteY188" fmla="*/ 2231968 h 2237474"/>
              <a:gd name="connsiteX189" fmla="*/ 1297744 w 12192000"/>
              <a:gd name="connsiteY189" fmla="*/ 2235849 h 2237474"/>
              <a:gd name="connsiteX190" fmla="*/ 1286236 w 12192000"/>
              <a:gd name="connsiteY190" fmla="*/ 2233135 h 2237474"/>
              <a:gd name="connsiteX191" fmla="*/ 1283504 w 12192000"/>
              <a:gd name="connsiteY191" fmla="*/ 2233797 h 2237474"/>
              <a:gd name="connsiteX192" fmla="*/ 1279765 w 12192000"/>
              <a:gd name="connsiteY192" fmla="*/ 2229639 h 2237474"/>
              <a:gd name="connsiteX193" fmla="*/ 1195347 w 12192000"/>
              <a:gd name="connsiteY193" fmla="*/ 2212354 h 2237474"/>
              <a:gd name="connsiteX194" fmla="*/ 970251 w 12192000"/>
              <a:gd name="connsiteY194" fmla="*/ 2221029 h 2237474"/>
              <a:gd name="connsiteX195" fmla="*/ 812914 w 12192000"/>
              <a:gd name="connsiteY195" fmla="*/ 2202752 h 2237474"/>
              <a:gd name="connsiteX196" fmla="*/ 800195 w 12192000"/>
              <a:gd name="connsiteY196" fmla="*/ 2209407 h 2237474"/>
              <a:gd name="connsiteX197" fmla="*/ 784978 w 12192000"/>
              <a:gd name="connsiteY197" fmla="*/ 2212360 h 2237474"/>
              <a:gd name="connsiteX198" fmla="*/ 681987 w 12192000"/>
              <a:gd name="connsiteY198" fmla="*/ 2216757 h 2237474"/>
              <a:gd name="connsiteX199" fmla="*/ 669923 w 12192000"/>
              <a:gd name="connsiteY199" fmla="*/ 2211682 h 2237474"/>
              <a:gd name="connsiteX200" fmla="*/ 648680 w 12192000"/>
              <a:gd name="connsiteY200" fmla="*/ 2206229 h 2237474"/>
              <a:gd name="connsiteX201" fmla="*/ 597225 w 12192000"/>
              <a:gd name="connsiteY201" fmla="*/ 2180999 h 2237474"/>
              <a:gd name="connsiteX202" fmla="*/ 558449 w 12192000"/>
              <a:gd name="connsiteY202" fmla="*/ 2182346 h 2237474"/>
              <a:gd name="connsiteX203" fmla="*/ 550517 w 12192000"/>
              <a:gd name="connsiteY203" fmla="*/ 2182060 h 2237474"/>
              <a:gd name="connsiteX204" fmla="*/ 550309 w 12192000"/>
              <a:gd name="connsiteY204" fmla="*/ 2181825 h 2237474"/>
              <a:gd name="connsiteX205" fmla="*/ 541836 w 12192000"/>
              <a:gd name="connsiteY205" fmla="*/ 2181063 h 2237474"/>
              <a:gd name="connsiteX206" fmla="*/ 536057 w 12192000"/>
              <a:gd name="connsiteY206" fmla="*/ 2181537 h 2237474"/>
              <a:gd name="connsiteX207" fmla="*/ 520671 w 12192000"/>
              <a:gd name="connsiteY207" fmla="*/ 2180980 h 2237474"/>
              <a:gd name="connsiteX208" fmla="*/ 515024 w 12192000"/>
              <a:gd name="connsiteY208" fmla="*/ 2179258 h 2237474"/>
              <a:gd name="connsiteX209" fmla="*/ 512278 w 12192000"/>
              <a:gd name="connsiteY209" fmla="*/ 2176369 h 2237474"/>
              <a:gd name="connsiteX210" fmla="*/ 480419 w 12192000"/>
              <a:gd name="connsiteY210" fmla="*/ 2167807 h 2237474"/>
              <a:gd name="connsiteX211" fmla="*/ 413835 w 12192000"/>
              <a:gd name="connsiteY211" fmla="*/ 2156783 h 2237474"/>
              <a:gd name="connsiteX212" fmla="*/ 376513 w 12192000"/>
              <a:gd name="connsiteY212" fmla="*/ 2154014 h 2237474"/>
              <a:gd name="connsiteX213" fmla="*/ 273386 w 12192000"/>
              <a:gd name="connsiteY213" fmla="*/ 2142551 h 2237474"/>
              <a:gd name="connsiteX214" fmla="*/ 169207 w 12192000"/>
              <a:gd name="connsiteY214" fmla="*/ 2128100 h 2237474"/>
              <a:gd name="connsiteX215" fmla="*/ 93149 w 12192000"/>
              <a:gd name="connsiteY215" fmla="*/ 2105324 h 2237474"/>
              <a:gd name="connsiteX216" fmla="*/ 88109 w 12192000"/>
              <a:gd name="connsiteY216" fmla="*/ 2106704 h 2237474"/>
              <a:gd name="connsiteX217" fmla="*/ 80022 w 12192000"/>
              <a:gd name="connsiteY217" fmla="*/ 2107254 h 2237474"/>
              <a:gd name="connsiteX218" fmla="*/ 79717 w 12192000"/>
              <a:gd name="connsiteY218" fmla="*/ 2107046 h 2237474"/>
              <a:gd name="connsiteX219" fmla="*/ 72352 w 12192000"/>
              <a:gd name="connsiteY219" fmla="*/ 2107991 h 2237474"/>
              <a:gd name="connsiteX220" fmla="*/ 37645 w 12192000"/>
              <a:gd name="connsiteY220" fmla="*/ 2115401 h 2237474"/>
              <a:gd name="connsiteX221" fmla="*/ 4572 w 12192000"/>
              <a:gd name="connsiteY221" fmla="*/ 2111091 h 2237474"/>
              <a:gd name="connsiteX222" fmla="*/ 0 w 12192000"/>
              <a:gd name="connsiteY222" fmla="*/ 2110468 h 2237474"/>
              <a:gd name="connsiteX223" fmla="*/ 0 w 12192000"/>
              <a:gd name="connsiteY22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68852 w 12192000"/>
              <a:gd name="connsiteY109" fmla="*/ 1844846 h 2237474"/>
              <a:gd name="connsiteX110" fmla="*/ 5114927 w 12192000"/>
              <a:gd name="connsiteY110" fmla="*/ 1847827 h 2237474"/>
              <a:gd name="connsiteX111" fmla="*/ 5108970 w 12192000"/>
              <a:gd name="connsiteY111" fmla="*/ 1847935 h 2237474"/>
              <a:gd name="connsiteX112" fmla="*/ 5067961 w 12192000"/>
              <a:gd name="connsiteY112" fmla="*/ 1845917 h 2237474"/>
              <a:gd name="connsiteX113" fmla="*/ 5007075 w 12192000"/>
              <a:gd name="connsiteY113" fmla="*/ 1838626 h 2237474"/>
              <a:gd name="connsiteX114" fmla="*/ 4944087 w 12192000"/>
              <a:gd name="connsiteY114" fmla="*/ 1823332 h 2237474"/>
              <a:gd name="connsiteX115" fmla="*/ 4907662 w 12192000"/>
              <a:gd name="connsiteY115" fmla="*/ 1816900 h 2237474"/>
              <a:gd name="connsiteX116" fmla="*/ 4882386 w 12192000"/>
              <a:gd name="connsiteY116" fmla="*/ 1809844 h 2237474"/>
              <a:gd name="connsiteX117" fmla="*/ 4811440 w 12192000"/>
              <a:gd name="connsiteY117" fmla="*/ 1804655 h 2237474"/>
              <a:gd name="connsiteX118" fmla="*/ 4691075 w 12192000"/>
              <a:gd name="connsiteY118" fmla="*/ 1801389 h 2237474"/>
              <a:gd name="connsiteX119" fmla="*/ 4611738 w 12192000"/>
              <a:gd name="connsiteY119" fmla="*/ 1776964 h 2237474"/>
              <a:gd name="connsiteX120" fmla="*/ 4560070 w 12192000"/>
              <a:gd name="connsiteY120" fmla="*/ 1785640 h 2237474"/>
              <a:gd name="connsiteX121" fmla="*/ 4536503 w 12192000"/>
              <a:gd name="connsiteY121" fmla="*/ 1785334 h 2237474"/>
              <a:gd name="connsiteX122" fmla="*/ 4513724 w 12192000"/>
              <a:gd name="connsiteY122" fmla="*/ 1791996 h 2237474"/>
              <a:gd name="connsiteX123" fmla="*/ 4459810 w 12192000"/>
              <a:gd name="connsiteY123" fmla="*/ 1797886 h 2237474"/>
              <a:gd name="connsiteX124" fmla="*/ 4379064 w 12192000"/>
              <a:gd name="connsiteY124" fmla="*/ 1817177 h 2237474"/>
              <a:gd name="connsiteX125" fmla="*/ 4319209 w 12192000"/>
              <a:gd name="connsiteY125" fmla="*/ 1834833 h 2237474"/>
              <a:gd name="connsiteX126" fmla="*/ 4290981 w 12192000"/>
              <a:gd name="connsiteY126" fmla="*/ 1839677 h 2237474"/>
              <a:gd name="connsiteX127" fmla="*/ 4285792 w 12192000"/>
              <a:gd name="connsiteY127" fmla="*/ 1836231 h 2237474"/>
              <a:gd name="connsiteX128" fmla="*/ 4238372 w 12192000"/>
              <a:gd name="connsiteY128" fmla="*/ 1851480 h 2237474"/>
              <a:gd name="connsiteX129" fmla="*/ 4232517 w 12192000"/>
              <a:gd name="connsiteY129" fmla="*/ 1852567 h 2237474"/>
              <a:gd name="connsiteX130" fmla="*/ 4191732 w 12192000"/>
              <a:gd name="connsiteY130" fmla="*/ 1857328 h 2237474"/>
              <a:gd name="connsiteX131" fmla="*/ 4065532 w 12192000"/>
              <a:gd name="connsiteY131" fmla="*/ 1855477 h 2237474"/>
              <a:gd name="connsiteX132" fmla="*/ 4028460 w 12192000"/>
              <a:gd name="connsiteY132" fmla="*/ 1855137 h 2237474"/>
              <a:gd name="connsiteX133" fmla="*/ 4002267 w 12192000"/>
              <a:gd name="connsiteY133" fmla="*/ 1852352 h 2237474"/>
              <a:gd name="connsiteX134" fmla="*/ 3931396 w 12192000"/>
              <a:gd name="connsiteY134" fmla="*/ 1858915 h 2237474"/>
              <a:gd name="connsiteX135" fmla="*/ 3812162 w 12192000"/>
              <a:gd name="connsiteY135" fmla="*/ 1875501 h 2237474"/>
              <a:gd name="connsiteX136" fmla="*/ 3729530 w 12192000"/>
              <a:gd name="connsiteY136" fmla="*/ 1864513 h 2237474"/>
              <a:gd name="connsiteX137" fmla="*/ 3680177 w 12192000"/>
              <a:gd name="connsiteY137" fmla="*/ 1881552 h 2237474"/>
              <a:gd name="connsiteX138" fmla="*/ 3567259 w 12192000"/>
              <a:gd name="connsiteY138" fmla="*/ 1893482 h 2237474"/>
              <a:gd name="connsiteX139" fmla="*/ 3405770 w 12192000"/>
              <a:gd name="connsiteY139" fmla="*/ 1904591 h 2237474"/>
              <a:gd name="connsiteX140" fmla="*/ 3280097 w 12192000"/>
              <a:gd name="connsiteY140" fmla="*/ 1919610 h 2237474"/>
              <a:gd name="connsiteX141" fmla="*/ 3123424 w 12192000"/>
              <a:gd name="connsiteY141" fmla="*/ 1952930 h 2237474"/>
              <a:gd name="connsiteX142" fmla="*/ 3009910 w 12192000"/>
              <a:gd name="connsiteY142" fmla="*/ 1957866 h 2237474"/>
              <a:gd name="connsiteX143" fmla="*/ 2995934 w 12192000"/>
              <a:gd name="connsiteY143" fmla="*/ 1967085 h 2237474"/>
              <a:gd name="connsiteX144" fmla="*/ 2980071 w 12192000"/>
              <a:gd name="connsiteY144" fmla="*/ 1972988 h 2237474"/>
              <a:gd name="connsiteX145" fmla="*/ 2978094 w 12192000"/>
              <a:gd name="connsiteY145" fmla="*/ 1972369 h 2237474"/>
              <a:gd name="connsiteX146" fmla="*/ 2942858 w 12192000"/>
              <a:gd name="connsiteY146" fmla="*/ 1981367 h 2237474"/>
              <a:gd name="connsiteX147" fmla="*/ 2875436 w 12192000"/>
              <a:gd name="connsiteY147" fmla="*/ 1996977 h 2237474"/>
              <a:gd name="connsiteX148" fmla="*/ 2874892 w 12192000"/>
              <a:gd name="connsiteY148" fmla="*/ 1996085 h 2237474"/>
              <a:gd name="connsiteX149" fmla="*/ 2864145 w 12192000"/>
              <a:gd name="connsiteY149" fmla="*/ 1994061 h 2237474"/>
              <a:gd name="connsiteX150" fmla="*/ 2843662 w 12192000"/>
              <a:gd name="connsiteY150" fmla="*/ 1992498 h 2237474"/>
              <a:gd name="connsiteX151" fmla="*/ 2796128 w 12192000"/>
              <a:gd name="connsiteY151" fmla="*/ 1976403 h 2237474"/>
              <a:gd name="connsiteX152" fmla="*/ 2756784 w 12192000"/>
              <a:gd name="connsiteY152" fmla="*/ 1985116 h 2237474"/>
              <a:gd name="connsiteX153" fmla="*/ 2748833 w 12192000"/>
              <a:gd name="connsiteY153" fmla="*/ 1986323 h 2237474"/>
              <a:gd name="connsiteX154" fmla="*/ 2748661 w 12192000"/>
              <a:gd name="connsiteY154" fmla="*/ 1986122 h 2237474"/>
              <a:gd name="connsiteX155" fmla="*/ 2740251 w 12192000"/>
              <a:gd name="connsiteY155" fmla="*/ 1986946 h 2237474"/>
              <a:gd name="connsiteX156" fmla="*/ 2718916 w 12192000"/>
              <a:gd name="connsiteY156" fmla="*/ 1990867 h 2237474"/>
              <a:gd name="connsiteX157" fmla="*/ 2713522 w 12192000"/>
              <a:gd name="connsiteY157" fmla="*/ 1990173 h 2237474"/>
              <a:gd name="connsiteX158" fmla="*/ 2680597 w 12192000"/>
              <a:gd name="connsiteY158" fmla="*/ 1984996 h 2237474"/>
              <a:gd name="connsiteX159" fmla="*/ 2578178 w 12192000"/>
              <a:gd name="connsiteY159" fmla="*/ 1990531 h 2237474"/>
              <a:gd name="connsiteX160" fmla="*/ 2476147 w 12192000"/>
              <a:gd name="connsiteY160" fmla="*/ 1998305 h 2237474"/>
              <a:gd name="connsiteX161" fmla="*/ 2373568 w 12192000"/>
              <a:gd name="connsiteY161" fmla="*/ 2003219 h 2237474"/>
              <a:gd name="connsiteX162" fmla="*/ 2321399 w 12192000"/>
              <a:gd name="connsiteY162" fmla="*/ 1989467 h 2237474"/>
              <a:gd name="connsiteX163" fmla="*/ 2315525 w 12192000"/>
              <a:gd name="connsiteY163" fmla="*/ 1989708 h 2237474"/>
              <a:gd name="connsiteX164" fmla="*/ 2300792 w 12192000"/>
              <a:gd name="connsiteY164" fmla="*/ 1994290 h 2237474"/>
              <a:gd name="connsiteX165" fmla="*/ 2295469 w 12192000"/>
              <a:gd name="connsiteY165" fmla="*/ 1996659 h 2237474"/>
              <a:gd name="connsiteX166" fmla="*/ 2287219 w 12192000"/>
              <a:gd name="connsiteY166" fmla="*/ 1998750 h 2237474"/>
              <a:gd name="connsiteX167" fmla="*/ 2286948 w 12192000"/>
              <a:gd name="connsiteY167" fmla="*/ 1998596 h 2237474"/>
              <a:gd name="connsiteX168" fmla="*/ 2243069 w 12192000"/>
              <a:gd name="connsiteY168" fmla="*/ 2015111 h 2237474"/>
              <a:gd name="connsiteX169" fmla="*/ 2186609 w 12192000"/>
              <a:gd name="connsiteY169" fmla="*/ 2008263 h 2237474"/>
              <a:gd name="connsiteX170" fmla="*/ 2164831 w 12192000"/>
              <a:gd name="connsiteY170" fmla="*/ 2010143 h 2237474"/>
              <a:gd name="connsiteX171" fmla="*/ 2152836 w 12192000"/>
              <a:gd name="connsiteY171" fmla="*/ 2010048 h 2237474"/>
              <a:gd name="connsiteX172" fmla="*/ 2117102 w 12192000"/>
              <a:gd name="connsiteY172" fmla="*/ 2023004 h 2237474"/>
              <a:gd name="connsiteX173" fmla="*/ 2111935 w 12192000"/>
              <a:gd name="connsiteY173" fmla="*/ 2023163 h 2237474"/>
              <a:gd name="connsiteX174" fmla="*/ 2089991 w 12192000"/>
              <a:gd name="connsiteY174" fmla="*/ 2034193 h 2237474"/>
              <a:gd name="connsiteX175" fmla="*/ 2058061 w 12192000"/>
              <a:gd name="connsiteY175" fmla="*/ 2047942 h 2237474"/>
              <a:gd name="connsiteX176" fmla="*/ 2055737 w 12192000"/>
              <a:gd name="connsiteY176" fmla="*/ 2047704 h 2237474"/>
              <a:gd name="connsiteX177" fmla="*/ 2042244 w 12192000"/>
              <a:gd name="connsiteY177" fmla="*/ 2055560 h 2237474"/>
              <a:gd name="connsiteX178" fmla="*/ 1976224 w 12192000"/>
              <a:gd name="connsiteY178" fmla="*/ 2074257 h 2237474"/>
              <a:gd name="connsiteX179" fmla="*/ 1877728 w 12192000"/>
              <a:gd name="connsiteY179" fmla="*/ 2101004 h 2237474"/>
              <a:gd name="connsiteX180" fmla="*/ 1759056 w 12192000"/>
              <a:gd name="connsiteY180" fmla="*/ 2125608 h 2237474"/>
              <a:gd name="connsiteX181" fmla="*/ 1637948 w 12192000"/>
              <a:gd name="connsiteY181" fmla="*/ 2172597 h 2237474"/>
              <a:gd name="connsiteX182" fmla="*/ 1434549 w 12192000"/>
              <a:gd name="connsiteY182" fmla="*/ 2234522 h 2237474"/>
              <a:gd name="connsiteX183" fmla="*/ 1398481 w 12192000"/>
              <a:gd name="connsiteY183" fmla="*/ 2237074 h 2237474"/>
              <a:gd name="connsiteX184" fmla="*/ 1398407 w 12192000"/>
              <a:gd name="connsiteY184" fmla="*/ 2237095 h 2237474"/>
              <a:gd name="connsiteX185" fmla="*/ 1370962 w 12192000"/>
              <a:gd name="connsiteY185" fmla="*/ 2237474 h 2237474"/>
              <a:gd name="connsiteX186" fmla="*/ 1356367 w 12192000"/>
              <a:gd name="connsiteY186" fmla="*/ 2235089 h 2237474"/>
              <a:gd name="connsiteX187" fmla="*/ 1324828 w 12192000"/>
              <a:gd name="connsiteY187" fmla="*/ 2231968 h 2237474"/>
              <a:gd name="connsiteX188" fmla="*/ 1297744 w 12192000"/>
              <a:gd name="connsiteY188" fmla="*/ 2235849 h 2237474"/>
              <a:gd name="connsiteX189" fmla="*/ 1286236 w 12192000"/>
              <a:gd name="connsiteY189" fmla="*/ 2233135 h 2237474"/>
              <a:gd name="connsiteX190" fmla="*/ 1283504 w 12192000"/>
              <a:gd name="connsiteY190" fmla="*/ 2233797 h 2237474"/>
              <a:gd name="connsiteX191" fmla="*/ 1279765 w 12192000"/>
              <a:gd name="connsiteY191" fmla="*/ 2229639 h 2237474"/>
              <a:gd name="connsiteX192" fmla="*/ 1195347 w 12192000"/>
              <a:gd name="connsiteY192" fmla="*/ 2212354 h 2237474"/>
              <a:gd name="connsiteX193" fmla="*/ 970251 w 12192000"/>
              <a:gd name="connsiteY193" fmla="*/ 2221029 h 2237474"/>
              <a:gd name="connsiteX194" fmla="*/ 812914 w 12192000"/>
              <a:gd name="connsiteY194" fmla="*/ 2202752 h 2237474"/>
              <a:gd name="connsiteX195" fmla="*/ 800195 w 12192000"/>
              <a:gd name="connsiteY195" fmla="*/ 2209407 h 2237474"/>
              <a:gd name="connsiteX196" fmla="*/ 784978 w 12192000"/>
              <a:gd name="connsiteY196" fmla="*/ 2212360 h 2237474"/>
              <a:gd name="connsiteX197" fmla="*/ 681987 w 12192000"/>
              <a:gd name="connsiteY197" fmla="*/ 2216757 h 2237474"/>
              <a:gd name="connsiteX198" fmla="*/ 669923 w 12192000"/>
              <a:gd name="connsiteY198" fmla="*/ 2211682 h 2237474"/>
              <a:gd name="connsiteX199" fmla="*/ 648680 w 12192000"/>
              <a:gd name="connsiteY199" fmla="*/ 2206229 h 2237474"/>
              <a:gd name="connsiteX200" fmla="*/ 597225 w 12192000"/>
              <a:gd name="connsiteY200" fmla="*/ 2180999 h 2237474"/>
              <a:gd name="connsiteX201" fmla="*/ 558449 w 12192000"/>
              <a:gd name="connsiteY201" fmla="*/ 2182346 h 2237474"/>
              <a:gd name="connsiteX202" fmla="*/ 550517 w 12192000"/>
              <a:gd name="connsiteY202" fmla="*/ 2182060 h 2237474"/>
              <a:gd name="connsiteX203" fmla="*/ 550309 w 12192000"/>
              <a:gd name="connsiteY203" fmla="*/ 2181825 h 2237474"/>
              <a:gd name="connsiteX204" fmla="*/ 541836 w 12192000"/>
              <a:gd name="connsiteY204" fmla="*/ 2181063 h 2237474"/>
              <a:gd name="connsiteX205" fmla="*/ 536057 w 12192000"/>
              <a:gd name="connsiteY205" fmla="*/ 2181537 h 2237474"/>
              <a:gd name="connsiteX206" fmla="*/ 520671 w 12192000"/>
              <a:gd name="connsiteY206" fmla="*/ 2180980 h 2237474"/>
              <a:gd name="connsiteX207" fmla="*/ 515024 w 12192000"/>
              <a:gd name="connsiteY207" fmla="*/ 2179258 h 2237474"/>
              <a:gd name="connsiteX208" fmla="*/ 512278 w 12192000"/>
              <a:gd name="connsiteY208" fmla="*/ 2176369 h 2237474"/>
              <a:gd name="connsiteX209" fmla="*/ 480419 w 12192000"/>
              <a:gd name="connsiteY209" fmla="*/ 2167807 h 2237474"/>
              <a:gd name="connsiteX210" fmla="*/ 413835 w 12192000"/>
              <a:gd name="connsiteY210" fmla="*/ 2156783 h 2237474"/>
              <a:gd name="connsiteX211" fmla="*/ 376513 w 12192000"/>
              <a:gd name="connsiteY211" fmla="*/ 2154014 h 2237474"/>
              <a:gd name="connsiteX212" fmla="*/ 273386 w 12192000"/>
              <a:gd name="connsiteY212" fmla="*/ 2142551 h 2237474"/>
              <a:gd name="connsiteX213" fmla="*/ 169207 w 12192000"/>
              <a:gd name="connsiteY213" fmla="*/ 2128100 h 2237474"/>
              <a:gd name="connsiteX214" fmla="*/ 93149 w 12192000"/>
              <a:gd name="connsiteY214" fmla="*/ 2105324 h 2237474"/>
              <a:gd name="connsiteX215" fmla="*/ 88109 w 12192000"/>
              <a:gd name="connsiteY215" fmla="*/ 2106704 h 2237474"/>
              <a:gd name="connsiteX216" fmla="*/ 80022 w 12192000"/>
              <a:gd name="connsiteY216" fmla="*/ 2107254 h 2237474"/>
              <a:gd name="connsiteX217" fmla="*/ 79717 w 12192000"/>
              <a:gd name="connsiteY217" fmla="*/ 2107046 h 2237474"/>
              <a:gd name="connsiteX218" fmla="*/ 72352 w 12192000"/>
              <a:gd name="connsiteY218" fmla="*/ 2107991 h 2237474"/>
              <a:gd name="connsiteX219" fmla="*/ 37645 w 12192000"/>
              <a:gd name="connsiteY219" fmla="*/ 2115401 h 2237474"/>
              <a:gd name="connsiteX220" fmla="*/ 4572 w 12192000"/>
              <a:gd name="connsiteY220" fmla="*/ 2111091 h 2237474"/>
              <a:gd name="connsiteX221" fmla="*/ 0 w 12192000"/>
              <a:gd name="connsiteY221" fmla="*/ 2110468 h 2237474"/>
              <a:gd name="connsiteX222" fmla="*/ 0 w 12192000"/>
              <a:gd name="connsiteY22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75879 w 12192000"/>
              <a:gd name="connsiteY67" fmla="*/ 1345646 h 2237474"/>
              <a:gd name="connsiteX68" fmla="*/ 7840612 w 12192000"/>
              <a:gd name="connsiteY68" fmla="*/ 1369373 h 2237474"/>
              <a:gd name="connsiteX69" fmla="*/ 7786819 w 12192000"/>
              <a:gd name="connsiteY69" fmla="*/ 1378970 h 2237474"/>
              <a:gd name="connsiteX70" fmla="*/ 7548172 w 12192000"/>
              <a:gd name="connsiteY70" fmla="*/ 1417460 h 2237474"/>
              <a:gd name="connsiteX71" fmla="*/ 7483437 w 12192000"/>
              <a:gd name="connsiteY71" fmla="*/ 1478152 h 2237474"/>
              <a:gd name="connsiteX72" fmla="*/ 7377870 w 12192000"/>
              <a:gd name="connsiteY72" fmla="*/ 1523319 h 2237474"/>
              <a:gd name="connsiteX73" fmla="*/ 7230737 w 12192000"/>
              <a:gd name="connsiteY73" fmla="*/ 1562633 h 2237474"/>
              <a:gd name="connsiteX74" fmla="*/ 7224458 w 12192000"/>
              <a:gd name="connsiteY74" fmla="*/ 1573008 h 2237474"/>
              <a:gd name="connsiteX75" fmla="*/ 7213486 w 12192000"/>
              <a:gd name="connsiteY75" fmla="*/ 1580987 h 2237474"/>
              <a:gd name="connsiteX76" fmla="*/ 7183121 w 12192000"/>
              <a:gd name="connsiteY76" fmla="*/ 1595162 h 2237474"/>
              <a:gd name="connsiteX77" fmla="*/ 7164601 w 12192000"/>
              <a:gd name="connsiteY77" fmla="*/ 1606490 h 2237474"/>
              <a:gd name="connsiteX78" fmla="*/ 7114651 w 12192000"/>
              <a:gd name="connsiteY78" fmla="*/ 1620959 h 2237474"/>
              <a:gd name="connsiteX79" fmla="*/ 7092727 w 12192000"/>
              <a:gd name="connsiteY79" fmla="*/ 1623628 h 2237474"/>
              <a:gd name="connsiteX80" fmla="*/ 7031309 w 12192000"/>
              <a:gd name="connsiteY80" fmla="*/ 1619451 h 2237474"/>
              <a:gd name="connsiteX81" fmla="*/ 6999084 w 12192000"/>
              <a:gd name="connsiteY81" fmla="*/ 1634317 h 2237474"/>
              <a:gd name="connsiteX82" fmla="*/ 6992107 w 12192000"/>
              <a:gd name="connsiteY82" fmla="*/ 1636860 h 2237474"/>
              <a:gd name="connsiteX83" fmla="*/ 6991765 w 12192000"/>
              <a:gd name="connsiteY83" fmla="*/ 1636725 h 2237474"/>
              <a:gd name="connsiteX84" fmla="*/ 6900177 w 12192000"/>
              <a:gd name="connsiteY84" fmla="*/ 1636016 h 2237474"/>
              <a:gd name="connsiteX85" fmla="*/ 6795372 w 12192000"/>
              <a:gd name="connsiteY85" fmla="*/ 1644845 h 2237474"/>
              <a:gd name="connsiteX86" fmla="*/ 6692251 w 12192000"/>
              <a:gd name="connsiteY86" fmla="*/ 1656357 h 2237474"/>
              <a:gd name="connsiteX87" fmla="*/ 6655235 w 12192000"/>
              <a:gd name="connsiteY87" fmla="*/ 1661869 h 2237474"/>
              <a:gd name="connsiteX88" fmla="*/ 6587857 w 12192000"/>
              <a:gd name="connsiteY88" fmla="*/ 1665769 h 2237474"/>
              <a:gd name="connsiteX89" fmla="*/ 6554894 w 12192000"/>
              <a:gd name="connsiteY89" fmla="*/ 1664428 h 2237474"/>
              <a:gd name="connsiteX90" fmla="*/ 6516595 w 12192000"/>
              <a:gd name="connsiteY90" fmla="*/ 1667475 h 2237474"/>
              <a:gd name="connsiteX91" fmla="*/ 6508541 w 12192000"/>
              <a:gd name="connsiteY91" fmla="*/ 1668757 h 2237474"/>
              <a:gd name="connsiteX92" fmla="*/ 6471012 w 12192000"/>
              <a:gd name="connsiteY92" fmla="*/ 1678604 h 2237474"/>
              <a:gd name="connsiteX93" fmla="*/ 6415265 w 12192000"/>
              <a:gd name="connsiteY93" fmla="*/ 1665317 h 2237474"/>
              <a:gd name="connsiteX94" fmla="*/ 6364035 w 12192000"/>
              <a:gd name="connsiteY94" fmla="*/ 1667683 h 2237474"/>
              <a:gd name="connsiteX95" fmla="*/ 6280959 w 12192000"/>
              <a:gd name="connsiteY95" fmla="*/ 1689329 h 2237474"/>
              <a:gd name="connsiteX96" fmla="*/ 6243319 w 12192000"/>
              <a:gd name="connsiteY96" fmla="*/ 1695560 h 2237474"/>
              <a:gd name="connsiteX97" fmla="*/ 6098321 w 12192000"/>
              <a:gd name="connsiteY97" fmla="*/ 1721646 h 2237474"/>
              <a:gd name="connsiteX98" fmla="*/ 5880652 w 12192000"/>
              <a:gd name="connsiteY98" fmla="*/ 1779643 h 2237474"/>
              <a:gd name="connsiteX99" fmla="*/ 5785959 w 12192000"/>
              <a:gd name="connsiteY99" fmla="*/ 1775307 h 2237474"/>
              <a:gd name="connsiteX100" fmla="*/ 5643534 w 12192000"/>
              <a:gd name="connsiteY100" fmla="*/ 1802919 h 2237474"/>
              <a:gd name="connsiteX101" fmla="*/ 5518799 w 12192000"/>
              <a:gd name="connsiteY101" fmla="*/ 1818312 h 2237474"/>
              <a:gd name="connsiteX102" fmla="*/ 5505014 w 12192000"/>
              <a:gd name="connsiteY102" fmla="*/ 1819259 h 2237474"/>
              <a:gd name="connsiteX103" fmla="*/ 5453307 w 12192000"/>
              <a:gd name="connsiteY103" fmla="*/ 1815450 h 2237474"/>
              <a:gd name="connsiteX104" fmla="*/ 5364192 w 12192000"/>
              <a:gd name="connsiteY104" fmla="*/ 1826074 h 2237474"/>
              <a:gd name="connsiteX105" fmla="*/ 5350380 w 12192000"/>
              <a:gd name="connsiteY105" fmla="*/ 1830891 h 2237474"/>
              <a:gd name="connsiteX106" fmla="*/ 5259633 w 12192000"/>
              <a:gd name="connsiteY106" fmla="*/ 1837160 h 2237474"/>
              <a:gd name="connsiteX107" fmla="*/ 5197513 w 12192000"/>
              <a:gd name="connsiteY107" fmla="*/ 1844718 h 2237474"/>
              <a:gd name="connsiteX108" fmla="*/ 5168852 w 12192000"/>
              <a:gd name="connsiteY108" fmla="*/ 1844846 h 2237474"/>
              <a:gd name="connsiteX109" fmla="*/ 5114927 w 12192000"/>
              <a:gd name="connsiteY109" fmla="*/ 1847827 h 2237474"/>
              <a:gd name="connsiteX110" fmla="*/ 5108970 w 12192000"/>
              <a:gd name="connsiteY110" fmla="*/ 1847935 h 2237474"/>
              <a:gd name="connsiteX111" fmla="*/ 5067961 w 12192000"/>
              <a:gd name="connsiteY111" fmla="*/ 1845917 h 2237474"/>
              <a:gd name="connsiteX112" fmla="*/ 5007075 w 12192000"/>
              <a:gd name="connsiteY112" fmla="*/ 1838626 h 2237474"/>
              <a:gd name="connsiteX113" fmla="*/ 4944087 w 12192000"/>
              <a:gd name="connsiteY113" fmla="*/ 1823332 h 2237474"/>
              <a:gd name="connsiteX114" fmla="*/ 4907662 w 12192000"/>
              <a:gd name="connsiteY114" fmla="*/ 1816900 h 2237474"/>
              <a:gd name="connsiteX115" fmla="*/ 4882386 w 12192000"/>
              <a:gd name="connsiteY115" fmla="*/ 1809844 h 2237474"/>
              <a:gd name="connsiteX116" fmla="*/ 4811440 w 12192000"/>
              <a:gd name="connsiteY116" fmla="*/ 1804655 h 2237474"/>
              <a:gd name="connsiteX117" fmla="*/ 4691075 w 12192000"/>
              <a:gd name="connsiteY117" fmla="*/ 1801389 h 2237474"/>
              <a:gd name="connsiteX118" fmla="*/ 4611738 w 12192000"/>
              <a:gd name="connsiteY118" fmla="*/ 1776964 h 2237474"/>
              <a:gd name="connsiteX119" fmla="*/ 4560070 w 12192000"/>
              <a:gd name="connsiteY119" fmla="*/ 1785640 h 2237474"/>
              <a:gd name="connsiteX120" fmla="*/ 4536503 w 12192000"/>
              <a:gd name="connsiteY120" fmla="*/ 1785334 h 2237474"/>
              <a:gd name="connsiteX121" fmla="*/ 4513724 w 12192000"/>
              <a:gd name="connsiteY121" fmla="*/ 1791996 h 2237474"/>
              <a:gd name="connsiteX122" fmla="*/ 4459810 w 12192000"/>
              <a:gd name="connsiteY122" fmla="*/ 1797886 h 2237474"/>
              <a:gd name="connsiteX123" fmla="*/ 4379064 w 12192000"/>
              <a:gd name="connsiteY123" fmla="*/ 1817177 h 2237474"/>
              <a:gd name="connsiteX124" fmla="*/ 4319209 w 12192000"/>
              <a:gd name="connsiteY124" fmla="*/ 1834833 h 2237474"/>
              <a:gd name="connsiteX125" fmla="*/ 4290981 w 12192000"/>
              <a:gd name="connsiteY125" fmla="*/ 1839677 h 2237474"/>
              <a:gd name="connsiteX126" fmla="*/ 4285792 w 12192000"/>
              <a:gd name="connsiteY126" fmla="*/ 1836231 h 2237474"/>
              <a:gd name="connsiteX127" fmla="*/ 4238372 w 12192000"/>
              <a:gd name="connsiteY127" fmla="*/ 1851480 h 2237474"/>
              <a:gd name="connsiteX128" fmla="*/ 4232517 w 12192000"/>
              <a:gd name="connsiteY128" fmla="*/ 1852567 h 2237474"/>
              <a:gd name="connsiteX129" fmla="*/ 4191732 w 12192000"/>
              <a:gd name="connsiteY129" fmla="*/ 1857328 h 2237474"/>
              <a:gd name="connsiteX130" fmla="*/ 4065532 w 12192000"/>
              <a:gd name="connsiteY130" fmla="*/ 1855477 h 2237474"/>
              <a:gd name="connsiteX131" fmla="*/ 4028460 w 12192000"/>
              <a:gd name="connsiteY131" fmla="*/ 1855137 h 2237474"/>
              <a:gd name="connsiteX132" fmla="*/ 4002267 w 12192000"/>
              <a:gd name="connsiteY132" fmla="*/ 1852352 h 2237474"/>
              <a:gd name="connsiteX133" fmla="*/ 3931396 w 12192000"/>
              <a:gd name="connsiteY133" fmla="*/ 1858915 h 2237474"/>
              <a:gd name="connsiteX134" fmla="*/ 3812162 w 12192000"/>
              <a:gd name="connsiteY134" fmla="*/ 1875501 h 2237474"/>
              <a:gd name="connsiteX135" fmla="*/ 3729530 w 12192000"/>
              <a:gd name="connsiteY135" fmla="*/ 1864513 h 2237474"/>
              <a:gd name="connsiteX136" fmla="*/ 3680177 w 12192000"/>
              <a:gd name="connsiteY136" fmla="*/ 1881552 h 2237474"/>
              <a:gd name="connsiteX137" fmla="*/ 3567259 w 12192000"/>
              <a:gd name="connsiteY137" fmla="*/ 1893482 h 2237474"/>
              <a:gd name="connsiteX138" fmla="*/ 3405770 w 12192000"/>
              <a:gd name="connsiteY138" fmla="*/ 1904591 h 2237474"/>
              <a:gd name="connsiteX139" fmla="*/ 3280097 w 12192000"/>
              <a:gd name="connsiteY139" fmla="*/ 1919610 h 2237474"/>
              <a:gd name="connsiteX140" fmla="*/ 3123424 w 12192000"/>
              <a:gd name="connsiteY140" fmla="*/ 1952930 h 2237474"/>
              <a:gd name="connsiteX141" fmla="*/ 3009910 w 12192000"/>
              <a:gd name="connsiteY141" fmla="*/ 1957866 h 2237474"/>
              <a:gd name="connsiteX142" fmla="*/ 2995934 w 12192000"/>
              <a:gd name="connsiteY142" fmla="*/ 1967085 h 2237474"/>
              <a:gd name="connsiteX143" fmla="*/ 2980071 w 12192000"/>
              <a:gd name="connsiteY143" fmla="*/ 1972988 h 2237474"/>
              <a:gd name="connsiteX144" fmla="*/ 2978094 w 12192000"/>
              <a:gd name="connsiteY144" fmla="*/ 1972369 h 2237474"/>
              <a:gd name="connsiteX145" fmla="*/ 2942858 w 12192000"/>
              <a:gd name="connsiteY145" fmla="*/ 1981367 h 2237474"/>
              <a:gd name="connsiteX146" fmla="*/ 2875436 w 12192000"/>
              <a:gd name="connsiteY146" fmla="*/ 1996977 h 2237474"/>
              <a:gd name="connsiteX147" fmla="*/ 2874892 w 12192000"/>
              <a:gd name="connsiteY147" fmla="*/ 1996085 h 2237474"/>
              <a:gd name="connsiteX148" fmla="*/ 2864145 w 12192000"/>
              <a:gd name="connsiteY148" fmla="*/ 1994061 h 2237474"/>
              <a:gd name="connsiteX149" fmla="*/ 2843662 w 12192000"/>
              <a:gd name="connsiteY149" fmla="*/ 1992498 h 2237474"/>
              <a:gd name="connsiteX150" fmla="*/ 2796128 w 12192000"/>
              <a:gd name="connsiteY150" fmla="*/ 1976403 h 2237474"/>
              <a:gd name="connsiteX151" fmla="*/ 2756784 w 12192000"/>
              <a:gd name="connsiteY151" fmla="*/ 1985116 h 2237474"/>
              <a:gd name="connsiteX152" fmla="*/ 2748833 w 12192000"/>
              <a:gd name="connsiteY152" fmla="*/ 1986323 h 2237474"/>
              <a:gd name="connsiteX153" fmla="*/ 2748661 w 12192000"/>
              <a:gd name="connsiteY153" fmla="*/ 1986122 h 2237474"/>
              <a:gd name="connsiteX154" fmla="*/ 2740251 w 12192000"/>
              <a:gd name="connsiteY154" fmla="*/ 1986946 h 2237474"/>
              <a:gd name="connsiteX155" fmla="*/ 2718916 w 12192000"/>
              <a:gd name="connsiteY155" fmla="*/ 1990867 h 2237474"/>
              <a:gd name="connsiteX156" fmla="*/ 2713522 w 12192000"/>
              <a:gd name="connsiteY156" fmla="*/ 1990173 h 2237474"/>
              <a:gd name="connsiteX157" fmla="*/ 2680597 w 12192000"/>
              <a:gd name="connsiteY157" fmla="*/ 1984996 h 2237474"/>
              <a:gd name="connsiteX158" fmla="*/ 2578178 w 12192000"/>
              <a:gd name="connsiteY158" fmla="*/ 1990531 h 2237474"/>
              <a:gd name="connsiteX159" fmla="*/ 2476147 w 12192000"/>
              <a:gd name="connsiteY159" fmla="*/ 1998305 h 2237474"/>
              <a:gd name="connsiteX160" fmla="*/ 2373568 w 12192000"/>
              <a:gd name="connsiteY160" fmla="*/ 2003219 h 2237474"/>
              <a:gd name="connsiteX161" fmla="*/ 2321399 w 12192000"/>
              <a:gd name="connsiteY161" fmla="*/ 1989467 h 2237474"/>
              <a:gd name="connsiteX162" fmla="*/ 2315525 w 12192000"/>
              <a:gd name="connsiteY162" fmla="*/ 1989708 h 2237474"/>
              <a:gd name="connsiteX163" fmla="*/ 2300792 w 12192000"/>
              <a:gd name="connsiteY163" fmla="*/ 1994290 h 2237474"/>
              <a:gd name="connsiteX164" fmla="*/ 2295469 w 12192000"/>
              <a:gd name="connsiteY164" fmla="*/ 1996659 h 2237474"/>
              <a:gd name="connsiteX165" fmla="*/ 2287219 w 12192000"/>
              <a:gd name="connsiteY165" fmla="*/ 1998750 h 2237474"/>
              <a:gd name="connsiteX166" fmla="*/ 2286948 w 12192000"/>
              <a:gd name="connsiteY166" fmla="*/ 1998596 h 2237474"/>
              <a:gd name="connsiteX167" fmla="*/ 2243069 w 12192000"/>
              <a:gd name="connsiteY167" fmla="*/ 2015111 h 2237474"/>
              <a:gd name="connsiteX168" fmla="*/ 2186609 w 12192000"/>
              <a:gd name="connsiteY168" fmla="*/ 2008263 h 2237474"/>
              <a:gd name="connsiteX169" fmla="*/ 2164831 w 12192000"/>
              <a:gd name="connsiteY169" fmla="*/ 2010143 h 2237474"/>
              <a:gd name="connsiteX170" fmla="*/ 2152836 w 12192000"/>
              <a:gd name="connsiteY170" fmla="*/ 2010048 h 2237474"/>
              <a:gd name="connsiteX171" fmla="*/ 2117102 w 12192000"/>
              <a:gd name="connsiteY171" fmla="*/ 2023004 h 2237474"/>
              <a:gd name="connsiteX172" fmla="*/ 2111935 w 12192000"/>
              <a:gd name="connsiteY172" fmla="*/ 2023163 h 2237474"/>
              <a:gd name="connsiteX173" fmla="*/ 2089991 w 12192000"/>
              <a:gd name="connsiteY173" fmla="*/ 2034193 h 2237474"/>
              <a:gd name="connsiteX174" fmla="*/ 2058061 w 12192000"/>
              <a:gd name="connsiteY174" fmla="*/ 2047942 h 2237474"/>
              <a:gd name="connsiteX175" fmla="*/ 2055737 w 12192000"/>
              <a:gd name="connsiteY175" fmla="*/ 2047704 h 2237474"/>
              <a:gd name="connsiteX176" fmla="*/ 2042244 w 12192000"/>
              <a:gd name="connsiteY176" fmla="*/ 2055560 h 2237474"/>
              <a:gd name="connsiteX177" fmla="*/ 1976224 w 12192000"/>
              <a:gd name="connsiteY177" fmla="*/ 2074257 h 2237474"/>
              <a:gd name="connsiteX178" fmla="*/ 1877728 w 12192000"/>
              <a:gd name="connsiteY178" fmla="*/ 2101004 h 2237474"/>
              <a:gd name="connsiteX179" fmla="*/ 1759056 w 12192000"/>
              <a:gd name="connsiteY179" fmla="*/ 2125608 h 2237474"/>
              <a:gd name="connsiteX180" fmla="*/ 1637948 w 12192000"/>
              <a:gd name="connsiteY180" fmla="*/ 2172597 h 2237474"/>
              <a:gd name="connsiteX181" fmla="*/ 1434549 w 12192000"/>
              <a:gd name="connsiteY181" fmla="*/ 2234522 h 2237474"/>
              <a:gd name="connsiteX182" fmla="*/ 1398481 w 12192000"/>
              <a:gd name="connsiteY182" fmla="*/ 2237074 h 2237474"/>
              <a:gd name="connsiteX183" fmla="*/ 1398407 w 12192000"/>
              <a:gd name="connsiteY183" fmla="*/ 2237095 h 2237474"/>
              <a:gd name="connsiteX184" fmla="*/ 1370962 w 12192000"/>
              <a:gd name="connsiteY184" fmla="*/ 2237474 h 2237474"/>
              <a:gd name="connsiteX185" fmla="*/ 1356367 w 12192000"/>
              <a:gd name="connsiteY185" fmla="*/ 2235089 h 2237474"/>
              <a:gd name="connsiteX186" fmla="*/ 1324828 w 12192000"/>
              <a:gd name="connsiteY186" fmla="*/ 2231968 h 2237474"/>
              <a:gd name="connsiteX187" fmla="*/ 1297744 w 12192000"/>
              <a:gd name="connsiteY187" fmla="*/ 2235849 h 2237474"/>
              <a:gd name="connsiteX188" fmla="*/ 1286236 w 12192000"/>
              <a:gd name="connsiteY188" fmla="*/ 2233135 h 2237474"/>
              <a:gd name="connsiteX189" fmla="*/ 1283504 w 12192000"/>
              <a:gd name="connsiteY189" fmla="*/ 2233797 h 2237474"/>
              <a:gd name="connsiteX190" fmla="*/ 1279765 w 12192000"/>
              <a:gd name="connsiteY190" fmla="*/ 2229639 h 2237474"/>
              <a:gd name="connsiteX191" fmla="*/ 1195347 w 12192000"/>
              <a:gd name="connsiteY191" fmla="*/ 2212354 h 2237474"/>
              <a:gd name="connsiteX192" fmla="*/ 970251 w 12192000"/>
              <a:gd name="connsiteY192" fmla="*/ 2221029 h 2237474"/>
              <a:gd name="connsiteX193" fmla="*/ 812914 w 12192000"/>
              <a:gd name="connsiteY193" fmla="*/ 2202752 h 2237474"/>
              <a:gd name="connsiteX194" fmla="*/ 800195 w 12192000"/>
              <a:gd name="connsiteY194" fmla="*/ 2209407 h 2237474"/>
              <a:gd name="connsiteX195" fmla="*/ 784978 w 12192000"/>
              <a:gd name="connsiteY195" fmla="*/ 2212360 h 2237474"/>
              <a:gd name="connsiteX196" fmla="*/ 681987 w 12192000"/>
              <a:gd name="connsiteY196" fmla="*/ 2216757 h 2237474"/>
              <a:gd name="connsiteX197" fmla="*/ 669923 w 12192000"/>
              <a:gd name="connsiteY197" fmla="*/ 2211682 h 2237474"/>
              <a:gd name="connsiteX198" fmla="*/ 648680 w 12192000"/>
              <a:gd name="connsiteY198" fmla="*/ 2206229 h 2237474"/>
              <a:gd name="connsiteX199" fmla="*/ 597225 w 12192000"/>
              <a:gd name="connsiteY199" fmla="*/ 2180999 h 2237474"/>
              <a:gd name="connsiteX200" fmla="*/ 558449 w 12192000"/>
              <a:gd name="connsiteY200" fmla="*/ 2182346 h 2237474"/>
              <a:gd name="connsiteX201" fmla="*/ 550517 w 12192000"/>
              <a:gd name="connsiteY201" fmla="*/ 2182060 h 2237474"/>
              <a:gd name="connsiteX202" fmla="*/ 550309 w 12192000"/>
              <a:gd name="connsiteY202" fmla="*/ 2181825 h 2237474"/>
              <a:gd name="connsiteX203" fmla="*/ 541836 w 12192000"/>
              <a:gd name="connsiteY203" fmla="*/ 2181063 h 2237474"/>
              <a:gd name="connsiteX204" fmla="*/ 536057 w 12192000"/>
              <a:gd name="connsiteY204" fmla="*/ 2181537 h 2237474"/>
              <a:gd name="connsiteX205" fmla="*/ 520671 w 12192000"/>
              <a:gd name="connsiteY205" fmla="*/ 2180980 h 2237474"/>
              <a:gd name="connsiteX206" fmla="*/ 515024 w 12192000"/>
              <a:gd name="connsiteY206" fmla="*/ 2179258 h 2237474"/>
              <a:gd name="connsiteX207" fmla="*/ 512278 w 12192000"/>
              <a:gd name="connsiteY207" fmla="*/ 2176369 h 2237474"/>
              <a:gd name="connsiteX208" fmla="*/ 480419 w 12192000"/>
              <a:gd name="connsiteY208" fmla="*/ 2167807 h 2237474"/>
              <a:gd name="connsiteX209" fmla="*/ 413835 w 12192000"/>
              <a:gd name="connsiteY209" fmla="*/ 2156783 h 2237474"/>
              <a:gd name="connsiteX210" fmla="*/ 376513 w 12192000"/>
              <a:gd name="connsiteY210" fmla="*/ 2154014 h 2237474"/>
              <a:gd name="connsiteX211" fmla="*/ 273386 w 12192000"/>
              <a:gd name="connsiteY211" fmla="*/ 2142551 h 2237474"/>
              <a:gd name="connsiteX212" fmla="*/ 169207 w 12192000"/>
              <a:gd name="connsiteY212" fmla="*/ 2128100 h 2237474"/>
              <a:gd name="connsiteX213" fmla="*/ 93149 w 12192000"/>
              <a:gd name="connsiteY213" fmla="*/ 2105324 h 2237474"/>
              <a:gd name="connsiteX214" fmla="*/ 88109 w 12192000"/>
              <a:gd name="connsiteY214" fmla="*/ 2106704 h 2237474"/>
              <a:gd name="connsiteX215" fmla="*/ 80022 w 12192000"/>
              <a:gd name="connsiteY215" fmla="*/ 2107254 h 2237474"/>
              <a:gd name="connsiteX216" fmla="*/ 79717 w 12192000"/>
              <a:gd name="connsiteY216" fmla="*/ 2107046 h 2237474"/>
              <a:gd name="connsiteX217" fmla="*/ 72352 w 12192000"/>
              <a:gd name="connsiteY217" fmla="*/ 2107991 h 2237474"/>
              <a:gd name="connsiteX218" fmla="*/ 37645 w 12192000"/>
              <a:gd name="connsiteY218" fmla="*/ 2115401 h 2237474"/>
              <a:gd name="connsiteX219" fmla="*/ 4572 w 12192000"/>
              <a:gd name="connsiteY219" fmla="*/ 2111091 h 2237474"/>
              <a:gd name="connsiteX220" fmla="*/ 0 w 12192000"/>
              <a:gd name="connsiteY220" fmla="*/ 2110468 h 2237474"/>
              <a:gd name="connsiteX221" fmla="*/ 0 w 12192000"/>
              <a:gd name="connsiteY22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278619 w 12192000"/>
              <a:gd name="connsiteY39" fmla="*/ 1011878 h 2237474"/>
              <a:gd name="connsiteX40" fmla="*/ 9268019 w 12192000"/>
              <a:gd name="connsiteY40" fmla="*/ 1007442 h 2237474"/>
              <a:gd name="connsiteX41" fmla="*/ 9234662 w 12192000"/>
              <a:gd name="connsiteY41" fmla="*/ 1023056 h 2237474"/>
              <a:gd name="connsiteX42" fmla="*/ 9181033 w 12192000"/>
              <a:gd name="connsiteY42" fmla="*/ 1037921 h 2237474"/>
              <a:gd name="connsiteX43" fmla="*/ 9155969 w 12192000"/>
              <a:gd name="connsiteY43" fmla="*/ 1046804 h 2237474"/>
              <a:gd name="connsiteX44" fmla="*/ 9133985 w 12192000"/>
              <a:gd name="connsiteY44" fmla="*/ 1046450 h 2237474"/>
              <a:gd name="connsiteX45" fmla="*/ 9012987 w 12192000"/>
              <a:gd name="connsiteY45" fmla="*/ 1061986 h 2237474"/>
              <a:gd name="connsiteX46" fmla="*/ 8968445 w 12192000"/>
              <a:gd name="connsiteY46" fmla="*/ 1052169 h 2237474"/>
              <a:gd name="connsiteX47" fmla="*/ 8958984 w 12192000"/>
              <a:gd name="connsiteY47" fmla="*/ 1057212 h 2237474"/>
              <a:gd name="connsiteX48" fmla="*/ 8886001 w 12192000"/>
              <a:gd name="connsiteY48" fmla="*/ 1067468 h 2237474"/>
              <a:gd name="connsiteX49" fmla="*/ 8838610 w 12192000"/>
              <a:gd name="connsiteY49" fmla="*/ 1075091 h 2237474"/>
              <a:gd name="connsiteX50" fmla="*/ 8750383 w 12192000"/>
              <a:gd name="connsiteY50" fmla="*/ 1097387 h 2237474"/>
              <a:gd name="connsiteX51" fmla="*/ 8697365 w 12192000"/>
              <a:gd name="connsiteY51" fmla="*/ 1105869 h 2237474"/>
              <a:gd name="connsiteX52" fmla="*/ 8665605 w 12192000"/>
              <a:gd name="connsiteY52" fmla="*/ 1110791 h 2237474"/>
              <a:gd name="connsiteX53" fmla="*/ 8584946 w 12192000"/>
              <a:gd name="connsiteY53" fmla="*/ 1135226 h 2237474"/>
              <a:gd name="connsiteX54" fmla="*/ 8460755 w 12192000"/>
              <a:gd name="connsiteY54" fmla="*/ 1203427 h 2237474"/>
              <a:gd name="connsiteX55" fmla="*/ 8419755 w 12192000"/>
              <a:gd name="connsiteY55" fmla="*/ 1216260 h 2237474"/>
              <a:gd name="connsiteX56" fmla="*/ 8411626 w 12192000"/>
              <a:gd name="connsiteY56" fmla="*/ 1214397 h 2237474"/>
              <a:gd name="connsiteX57" fmla="*/ 8363469 w 12192000"/>
              <a:gd name="connsiteY57" fmla="*/ 1246658 h 2237474"/>
              <a:gd name="connsiteX58" fmla="*/ 8275497 w 12192000"/>
              <a:gd name="connsiteY58" fmla="*/ 1264396 h 2237474"/>
              <a:gd name="connsiteX59" fmla="*/ 8206287 w 12192000"/>
              <a:gd name="connsiteY59" fmla="*/ 1273060 h 2237474"/>
              <a:gd name="connsiteX60" fmla="*/ 8168705 w 12192000"/>
              <a:gd name="connsiteY60" fmla="*/ 1279956 h 2237474"/>
              <a:gd name="connsiteX61" fmla="*/ 8139997 w 12192000"/>
              <a:gd name="connsiteY61" fmla="*/ 1282713 h 2237474"/>
              <a:gd name="connsiteX62" fmla="*/ 8074238 w 12192000"/>
              <a:gd name="connsiteY62" fmla="*/ 1301895 h 2237474"/>
              <a:gd name="connsiteX63" fmla="*/ 7968292 w 12192000"/>
              <a:gd name="connsiteY63" fmla="*/ 1338779 h 2237474"/>
              <a:gd name="connsiteX64" fmla="*/ 7945122 w 12192000"/>
              <a:gd name="connsiteY64" fmla="*/ 1345477 h 2237474"/>
              <a:gd name="connsiteX65" fmla="*/ 7902328 w 12192000"/>
              <a:gd name="connsiteY65" fmla="*/ 1345865 h 2237474"/>
              <a:gd name="connsiteX66" fmla="*/ 7875879 w 12192000"/>
              <a:gd name="connsiteY66" fmla="*/ 1345646 h 2237474"/>
              <a:gd name="connsiteX67" fmla="*/ 7840612 w 12192000"/>
              <a:gd name="connsiteY67" fmla="*/ 1369373 h 2237474"/>
              <a:gd name="connsiteX68" fmla="*/ 7786819 w 12192000"/>
              <a:gd name="connsiteY68" fmla="*/ 1378970 h 2237474"/>
              <a:gd name="connsiteX69" fmla="*/ 7548172 w 12192000"/>
              <a:gd name="connsiteY69" fmla="*/ 1417460 h 2237474"/>
              <a:gd name="connsiteX70" fmla="*/ 7483437 w 12192000"/>
              <a:gd name="connsiteY70" fmla="*/ 1478152 h 2237474"/>
              <a:gd name="connsiteX71" fmla="*/ 7377870 w 12192000"/>
              <a:gd name="connsiteY71" fmla="*/ 1523319 h 2237474"/>
              <a:gd name="connsiteX72" fmla="*/ 7230737 w 12192000"/>
              <a:gd name="connsiteY72" fmla="*/ 1562633 h 2237474"/>
              <a:gd name="connsiteX73" fmla="*/ 7224458 w 12192000"/>
              <a:gd name="connsiteY73" fmla="*/ 1573008 h 2237474"/>
              <a:gd name="connsiteX74" fmla="*/ 7213486 w 12192000"/>
              <a:gd name="connsiteY74" fmla="*/ 1580987 h 2237474"/>
              <a:gd name="connsiteX75" fmla="*/ 7183121 w 12192000"/>
              <a:gd name="connsiteY75" fmla="*/ 1595162 h 2237474"/>
              <a:gd name="connsiteX76" fmla="*/ 7164601 w 12192000"/>
              <a:gd name="connsiteY76" fmla="*/ 1606490 h 2237474"/>
              <a:gd name="connsiteX77" fmla="*/ 7114651 w 12192000"/>
              <a:gd name="connsiteY77" fmla="*/ 1620959 h 2237474"/>
              <a:gd name="connsiteX78" fmla="*/ 7092727 w 12192000"/>
              <a:gd name="connsiteY78" fmla="*/ 1623628 h 2237474"/>
              <a:gd name="connsiteX79" fmla="*/ 7031309 w 12192000"/>
              <a:gd name="connsiteY79" fmla="*/ 1619451 h 2237474"/>
              <a:gd name="connsiteX80" fmla="*/ 6999084 w 12192000"/>
              <a:gd name="connsiteY80" fmla="*/ 1634317 h 2237474"/>
              <a:gd name="connsiteX81" fmla="*/ 6992107 w 12192000"/>
              <a:gd name="connsiteY81" fmla="*/ 1636860 h 2237474"/>
              <a:gd name="connsiteX82" fmla="*/ 6991765 w 12192000"/>
              <a:gd name="connsiteY82" fmla="*/ 1636725 h 2237474"/>
              <a:gd name="connsiteX83" fmla="*/ 6900177 w 12192000"/>
              <a:gd name="connsiteY83" fmla="*/ 1636016 h 2237474"/>
              <a:gd name="connsiteX84" fmla="*/ 6795372 w 12192000"/>
              <a:gd name="connsiteY84" fmla="*/ 1644845 h 2237474"/>
              <a:gd name="connsiteX85" fmla="*/ 6692251 w 12192000"/>
              <a:gd name="connsiteY85" fmla="*/ 1656357 h 2237474"/>
              <a:gd name="connsiteX86" fmla="*/ 6655235 w 12192000"/>
              <a:gd name="connsiteY86" fmla="*/ 1661869 h 2237474"/>
              <a:gd name="connsiteX87" fmla="*/ 6587857 w 12192000"/>
              <a:gd name="connsiteY87" fmla="*/ 1665769 h 2237474"/>
              <a:gd name="connsiteX88" fmla="*/ 6554894 w 12192000"/>
              <a:gd name="connsiteY88" fmla="*/ 1664428 h 2237474"/>
              <a:gd name="connsiteX89" fmla="*/ 6516595 w 12192000"/>
              <a:gd name="connsiteY89" fmla="*/ 1667475 h 2237474"/>
              <a:gd name="connsiteX90" fmla="*/ 6508541 w 12192000"/>
              <a:gd name="connsiteY90" fmla="*/ 1668757 h 2237474"/>
              <a:gd name="connsiteX91" fmla="*/ 6471012 w 12192000"/>
              <a:gd name="connsiteY91" fmla="*/ 1678604 h 2237474"/>
              <a:gd name="connsiteX92" fmla="*/ 6415265 w 12192000"/>
              <a:gd name="connsiteY92" fmla="*/ 1665317 h 2237474"/>
              <a:gd name="connsiteX93" fmla="*/ 6364035 w 12192000"/>
              <a:gd name="connsiteY93" fmla="*/ 1667683 h 2237474"/>
              <a:gd name="connsiteX94" fmla="*/ 6280959 w 12192000"/>
              <a:gd name="connsiteY94" fmla="*/ 1689329 h 2237474"/>
              <a:gd name="connsiteX95" fmla="*/ 6243319 w 12192000"/>
              <a:gd name="connsiteY95" fmla="*/ 1695560 h 2237474"/>
              <a:gd name="connsiteX96" fmla="*/ 6098321 w 12192000"/>
              <a:gd name="connsiteY96" fmla="*/ 1721646 h 2237474"/>
              <a:gd name="connsiteX97" fmla="*/ 5880652 w 12192000"/>
              <a:gd name="connsiteY97" fmla="*/ 1779643 h 2237474"/>
              <a:gd name="connsiteX98" fmla="*/ 5785959 w 12192000"/>
              <a:gd name="connsiteY98" fmla="*/ 1775307 h 2237474"/>
              <a:gd name="connsiteX99" fmla="*/ 5643534 w 12192000"/>
              <a:gd name="connsiteY99" fmla="*/ 1802919 h 2237474"/>
              <a:gd name="connsiteX100" fmla="*/ 5518799 w 12192000"/>
              <a:gd name="connsiteY100" fmla="*/ 1818312 h 2237474"/>
              <a:gd name="connsiteX101" fmla="*/ 5505014 w 12192000"/>
              <a:gd name="connsiteY101" fmla="*/ 1819259 h 2237474"/>
              <a:gd name="connsiteX102" fmla="*/ 5453307 w 12192000"/>
              <a:gd name="connsiteY102" fmla="*/ 1815450 h 2237474"/>
              <a:gd name="connsiteX103" fmla="*/ 5364192 w 12192000"/>
              <a:gd name="connsiteY103" fmla="*/ 1826074 h 2237474"/>
              <a:gd name="connsiteX104" fmla="*/ 5350380 w 12192000"/>
              <a:gd name="connsiteY104" fmla="*/ 1830891 h 2237474"/>
              <a:gd name="connsiteX105" fmla="*/ 5259633 w 12192000"/>
              <a:gd name="connsiteY105" fmla="*/ 1837160 h 2237474"/>
              <a:gd name="connsiteX106" fmla="*/ 5197513 w 12192000"/>
              <a:gd name="connsiteY106" fmla="*/ 1844718 h 2237474"/>
              <a:gd name="connsiteX107" fmla="*/ 5168852 w 12192000"/>
              <a:gd name="connsiteY107" fmla="*/ 1844846 h 2237474"/>
              <a:gd name="connsiteX108" fmla="*/ 5114927 w 12192000"/>
              <a:gd name="connsiteY108" fmla="*/ 1847827 h 2237474"/>
              <a:gd name="connsiteX109" fmla="*/ 5108970 w 12192000"/>
              <a:gd name="connsiteY109" fmla="*/ 1847935 h 2237474"/>
              <a:gd name="connsiteX110" fmla="*/ 5067961 w 12192000"/>
              <a:gd name="connsiteY110" fmla="*/ 1845917 h 2237474"/>
              <a:gd name="connsiteX111" fmla="*/ 5007075 w 12192000"/>
              <a:gd name="connsiteY111" fmla="*/ 1838626 h 2237474"/>
              <a:gd name="connsiteX112" fmla="*/ 4944087 w 12192000"/>
              <a:gd name="connsiteY112" fmla="*/ 1823332 h 2237474"/>
              <a:gd name="connsiteX113" fmla="*/ 4907662 w 12192000"/>
              <a:gd name="connsiteY113" fmla="*/ 1816900 h 2237474"/>
              <a:gd name="connsiteX114" fmla="*/ 4882386 w 12192000"/>
              <a:gd name="connsiteY114" fmla="*/ 1809844 h 2237474"/>
              <a:gd name="connsiteX115" fmla="*/ 4811440 w 12192000"/>
              <a:gd name="connsiteY115" fmla="*/ 1804655 h 2237474"/>
              <a:gd name="connsiteX116" fmla="*/ 4691075 w 12192000"/>
              <a:gd name="connsiteY116" fmla="*/ 1801389 h 2237474"/>
              <a:gd name="connsiteX117" fmla="*/ 4611738 w 12192000"/>
              <a:gd name="connsiteY117" fmla="*/ 1776964 h 2237474"/>
              <a:gd name="connsiteX118" fmla="*/ 4560070 w 12192000"/>
              <a:gd name="connsiteY118" fmla="*/ 1785640 h 2237474"/>
              <a:gd name="connsiteX119" fmla="*/ 4536503 w 12192000"/>
              <a:gd name="connsiteY119" fmla="*/ 1785334 h 2237474"/>
              <a:gd name="connsiteX120" fmla="*/ 4513724 w 12192000"/>
              <a:gd name="connsiteY120" fmla="*/ 1791996 h 2237474"/>
              <a:gd name="connsiteX121" fmla="*/ 4459810 w 12192000"/>
              <a:gd name="connsiteY121" fmla="*/ 1797886 h 2237474"/>
              <a:gd name="connsiteX122" fmla="*/ 4379064 w 12192000"/>
              <a:gd name="connsiteY122" fmla="*/ 1817177 h 2237474"/>
              <a:gd name="connsiteX123" fmla="*/ 4319209 w 12192000"/>
              <a:gd name="connsiteY123" fmla="*/ 1834833 h 2237474"/>
              <a:gd name="connsiteX124" fmla="*/ 4290981 w 12192000"/>
              <a:gd name="connsiteY124" fmla="*/ 1839677 h 2237474"/>
              <a:gd name="connsiteX125" fmla="*/ 4285792 w 12192000"/>
              <a:gd name="connsiteY125" fmla="*/ 1836231 h 2237474"/>
              <a:gd name="connsiteX126" fmla="*/ 4238372 w 12192000"/>
              <a:gd name="connsiteY126" fmla="*/ 1851480 h 2237474"/>
              <a:gd name="connsiteX127" fmla="*/ 4232517 w 12192000"/>
              <a:gd name="connsiteY127" fmla="*/ 1852567 h 2237474"/>
              <a:gd name="connsiteX128" fmla="*/ 4191732 w 12192000"/>
              <a:gd name="connsiteY128" fmla="*/ 1857328 h 2237474"/>
              <a:gd name="connsiteX129" fmla="*/ 4065532 w 12192000"/>
              <a:gd name="connsiteY129" fmla="*/ 1855477 h 2237474"/>
              <a:gd name="connsiteX130" fmla="*/ 4028460 w 12192000"/>
              <a:gd name="connsiteY130" fmla="*/ 1855137 h 2237474"/>
              <a:gd name="connsiteX131" fmla="*/ 4002267 w 12192000"/>
              <a:gd name="connsiteY131" fmla="*/ 1852352 h 2237474"/>
              <a:gd name="connsiteX132" fmla="*/ 3931396 w 12192000"/>
              <a:gd name="connsiteY132" fmla="*/ 1858915 h 2237474"/>
              <a:gd name="connsiteX133" fmla="*/ 3812162 w 12192000"/>
              <a:gd name="connsiteY133" fmla="*/ 1875501 h 2237474"/>
              <a:gd name="connsiteX134" fmla="*/ 3729530 w 12192000"/>
              <a:gd name="connsiteY134" fmla="*/ 1864513 h 2237474"/>
              <a:gd name="connsiteX135" fmla="*/ 3680177 w 12192000"/>
              <a:gd name="connsiteY135" fmla="*/ 1881552 h 2237474"/>
              <a:gd name="connsiteX136" fmla="*/ 3567259 w 12192000"/>
              <a:gd name="connsiteY136" fmla="*/ 1893482 h 2237474"/>
              <a:gd name="connsiteX137" fmla="*/ 3405770 w 12192000"/>
              <a:gd name="connsiteY137" fmla="*/ 1904591 h 2237474"/>
              <a:gd name="connsiteX138" fmla="*/ 3280097 w 12192000"/>
              <a:gd name="connsiteY138" fmla="*/ 1919610 h 2237474"/>
              <a:gd name="connsiteX139" fmla="*/ 3123424 w 12192000"/>
              <a:gd name="connsiteY139" fmla="*/ 1952930 h 2237474"/>
              <a:gd name="connsiteX140" fmla="*/ 3009910 w 12192000"/>
              <a:gd name="connsiteY140" fmla="*/ 1957866 h 2237474"/>
              <a:gd name="connsiteX141" fmla="*/ 2995934 w 12192000"/>
              <a:gd name="connsiteY141" fmla="*/ 1967085 h 2237474"/>
              <a:gd name="connsiteX142" fmla="*/ 2980071 w 12192000"/>
              <a:gd name="connsiteY142" fmla="*/ 1972988 h 2237474"/>
              <a:gd name="connsiteX143" fmla="*/ 2978094 w 12192000"/>
              <a:gd name="connsiteY143" fmla="*/ 1972369 h 2237474"/>
              <a:gd name="connsiteX144" fmla="*/ 2942858 w 12192000"/>
              <a:gd name="connsiteY144" fmla="*/ 1981367 h 2237474"/>
              <a:gd name="connsiteX145" fmla="*/ 2875436 w 12192000"/>
              <a:gd name="connsiteY145" fmla="*/ 1996977 h 2237474"/>
              <a:gd name="connsiteX146" fmla="*/ 2874892 w 12192000"/>
              <a:gd name="connsiteY146" fmla="*/ 1996085 h 2237474"/>
              <a:gd name="connsiteX147" fmla="*/ 2864145 w 12192000"/>
              <a:gd name="connsiteY147" fmla="*/ 1994061 h 2237474"/>
              <a:gd name="connsiteX148" fmla="*/ 2843662 w 12192000"/>
              <a:gd name="connsiteY148" fmla="*/ 1992498 h 2237474"/>
              <a:gd name="connsiteX149" fmla="*/ 2796128 w 12192000"/>
              <a:gd name="connsiteY149" fmla="*/ 1976403 h 2237474"/>
              <a:gd name="connsiteX150" fmla="*/ 2756784 w 12192000"/>
              <a:gd name="connsiteY150" fmla="*/ 1985116 h 2237474"/>
              <a:gd name="connsiteX151" fmla="*/ 2748833 w 12192000"/>
              <a:gd name="connsiteY151" fmla="*/ 1986323 h 2237474"/>
              <a:gd name="connsiteX152" fmla="*/ 2748661 w 12192000"/>
              <a:gd name="connsiteY152" fmla="*/ 1986122 h 2237474"/>
              <a:gd name="connsiteX153" fmla="*/ 2740251 w 12192000"/>
              <a:gd name="connsiteY153" fmla="*/ 1986946 h 2237474"/>
              <a:gd name="connsiteX154" fmla="*/ 2718916 w 12192000"/>
              <a:gd name="connsiteY154" fmla="*/ 1990867 h 2237474"/>
              <a:gd name="connsiteX155" fmla="*/ 2713522 w 12192000"/>
              <a:gd name="connsiteY155" fmla="*/ 1990173 h 2237474"/>
              <a:gd name="connsiteX156" fmla="*/ 2680597 w 12192000"/>
              <a:gd name="connsiteY156" fmla="*/ 1984996 h 2237474"/>
              <a:gd name="connsiteX157" fmla="*/ 2578178 w 12192000"/>
              <a:gd name="connsiteY157" fmla="*/ 1990531 h 2237474"/>
              <a:gd name="connsiteX158" fmla="*/ 2476147 w 12192000"/>
              <a:gd name="connsiteY158" fmla="*/ 1998305 h 2237474"/>
              <a:gd name="connsiteX159" fmla="*/ 2373568 w 12192000"/>
              <a:gd name="connsiteY159" fmla="*/ 2003219 h 2237474"/>
              <a:gd name="connsiteX160" fmla="*/ 2321399 w 12192000"/>
              <a:gd name="connsiteY160" fmla="*/ 1989467 h 2237474"/>
              <a:gd name="connsiteX161" fmla="*/ 2315525 w 12192000"/>
              <a:gd name="connsiteY161" fmla="*/ 1989708 h 2237474"/>
              <a:gd name="connsiteX162" fmla="*/ 2300792 w 12192000"/>
              <a:gd name="connsiteY162" fmla="*/ 1994290 h 2237474"/>
              <a:gd name="connsiteX163" fmla="*/ 2295469 w 12192000"/>
              <a:gd name="connsiteY163" fmla="*/ 1996659 h 2237474"/>
              <a:gd name="connsiteX164" fmla="*/ 2287219 w 12192000"/>
              <a:gd name="connsiteY164" fmla="*/ 1998750 h 2237474"/>
              <a:gd name="connsiteX165" fmla="*/ 2286948 w 12192000"/>
              <a:gd name="connsiteY165" fmla="*/ 1998596 h 2237474"/>
              <a:gd name="connsiteX166" fmla="*/ 2243069 w 12192000"/>
              <a:gd name="connsiteY166" fmla="*/ 2015111 h 2237474"/>
              <a:gd name="connsiteX167" fmla="*/ 2186609 w 12192000"/>
              <a:gd name="connsiteY167" fmla="*/ 2008263 h 2237474"/>
              <a:gd name="connsiteX168" fmla="*/ 2164831 w 12192000"/>
              <a:gd name="connsiteY168" fmla="*/ 2010143 h 2237474"/>
              <a:gd name="connsiteX169" fmla="*/ 2152836 w 12192000"/>
              <a:gd name="connsiteY169" fmla="*/ 2010048 h 2237474"/>
              <a:gd name="connsiteX170" fmla="*/ 2117102 w 12192000"/>
              <a:gd name="connsiteY170" fmla="*/ 2023004 h 2237474"/>
              <a:gd name="connsiteX171" fmla="*/ 2111935 w 12192000"/>
              <a:gd name="connsiteY171" fmla="*/ 2023163 h 2237474"/>
              <a:gd name="connsiteX172" fmla="*/ 2089991 w 12192000"/>
              <a:gd name="connsiteY172" fmla="*/ 2034193 h 2237474"/>
              <a:gd name="connsiteX173" fmla="*/ 2058061 w 12192000"/>
              <a:gd name="connsiteY173" fmla="*/ 2047942 h 2237474"/>
              <a:gd name="connsiteX174" fmla="*/ 2055737 w 12192000"/>
              <a:gd name="connsiteY174" fmla="*/ 2047704 h 2237474"/>
              <a:gd name="connsiteX175" fmla="*/ 2042244 w 12192000"/>
              <a:gd name="connsiteY175" fmla="*/ 2055560 h 2237474"/>
              <a:gd name="connsiteX176" fmla="*/ 1976224 w 12192000"/>
              <a:gd name="connsiteY176" fmla="*/ 2074257 h 2237474"/>
              <a:gd name="connsiteX177" fmla="*/ 1877728 w 12192000"/>
              <a:gd name="connsiteY177" fmla="*/ 2101004 h 2237474"/>
              <a:gd name="connsiteX178" fmla="*/ 1759056 w 12192000"/>
              <a:gd name="connsiteY178" fmla="*/ 2125608 h 2237474"/>
              <a:gd name="connsiteX179" fmla="*/ 1637948 w 12192000"/>
              <a:gd name="connsiteY179" fmla="*/ 2172597 h 2237474"/>
              <a:gd name="connsiteX180" fmla="*/ 1434549 w 12192000"/>
              <a:gd name="connsiteY180" fmla="*/ 2234522 h 2237474"/>
              <a:gd name="connsiteX181" fmla="*/ 1398481 w 12192000"/>
              <a:gd name="connsiteY181" fmla="*/ 2237074 h 2237474"/>
              <a:gd name="connsiteX182" fmla="*/ 1398407 w 12192000"/>
              <a:gd name="connsiteY182" fmla="*/ 2237095 h 2237474"/>
              <a:gd name="connsiteX183" fmla="*/ 1370962 w 12192000"/>
              <a:gd name="connsiteY183" fmla="*/ 2237474 h 2237474"/>
              <a:gd name="connsiteX184" fmla="*/ 1356367 w 12192000"/>
              <a:gd name="connsiteY184" fmla="*/ 2235089 h 2237474"/>
              <a:gd name="connsiteX185" fmla="*/ 1324828 w 12192000"/>
              <a:gd name="connsiteY185" fmla="*/ 2231968 h 2237474"/>
              <a:gd name="connsiteX186" fmla="*/ 1297744 w 12192000"/>
              <a:gd name="connsiteY186" fmla="*/ 2235849 h 2237474"/>
              <a:gd name="connsiteX187" fmla="*/ 1286236 w 12192000"/>
              <a:gd name="connsiteY187" fmla="*/ 2233135 h 2237474"/>
              <a:gd name="connsiteX188" fmla="*/ 1283504 w 12192000"/>
              <a:gd name="connsiteY188" fmla="*/ 2233797 h 2237474"/>
              <a:gd name="connsiteX189" fmla="*/ 1279765 w 12192000"/>
              <a:gd name="connsiteY189" fmla="*/ 2229639 h 2237474"/>
              <a:gd name="connsiteX190" fmla="*/ 1195347 w 12192000"/>
              <a:gd name="connsiteY190" fmla="*/ 2212354 h 2237474"/>
              <a:gd name="connsiteX191" fmla="*/ 970251 w 12192000"/>
              <a:gd name="connsiteY191" fmla="*/ 2221029 h 2237474"/>
              <a:gd name="connsiteX192" fmla="*/ 812914 w 12192000"/>
              <a:gd name="connsiteY192" fmla="*/ 2202752 h 2237474"/>
              <a:gd name="connsiteX193" fmla="*/ 800195 w 12192000"/>
              <a:gd name="connsiteY193" fmla="*/ 2209407 h 2237474"/>
              <a:gd name="connsiteX194" fmla="*/ 784978 w 12192000"/>
              <a:gd name="connsiteY194" fmla="*/ 2212360 h 2237474"/>
              <a:gd name="connsiteX195" fmla="*/ 681987 w 12192000"/>
              <a:gd name="connsiteY195" fmla="*/ 2216757 h 2237474"/>
              <a:gd name="connsiteX196" fmla="*/ 669923 w 12192000"/>
              <a:gd name="connsiteY196" fmla="*/ 2211682 h 2237474"/>
              <a:gd name="connsiteX197" fmla="*/ 648680 w 12192000"/>
              <a:gd name="connsiteY197" fmla="*/ 2206229 h 2237474"/>
              <a:gd name="connsiteX198" fmla="*/ 597225 w 12192000"/>
              <a:gd name="connsiteY198" fmla="*/ 2180999 h 2237474"/>
              <a:gd name="connsiteX199" fmla="*/ 558449 w 12192000"/>
              <a:gd name="connsiteY199" fmla="*/ 2182346 h 2237474"/>
              <a:gd name="connsiteX200" fmla="*/ 550517 w 12192000"/>
              <a:gd name="connsiteY200" fmla="*/ 2182060 h 2237474"/>
              <a:gd name="connsiteX201" fmla="*/ 550309 w 12192000"/>
              <a:gd name="connsiteY201" fmla="*/ 2181825 h 2237474"/>
              <a:gd name="connsiteX202" fmla="*/ 541836 w 12192000"/>
              <a:gd name="connsiteY202" fmla="*/ 2181063 h 2237474"/>
              <a:gd name="connsiteX203" fmla="*/ 536057 w 12192000"/>
              <a:gd name="connsiteY203" fmla="*/ 2181537 h 2237474"/>
              <a:gd name="connsiteX204" fmla="*/ 520671 w 12192000"/>
              <a:gd name="connsiteY204" fmla="*/ 2180980 h 2237474"/>
              <a:gd name="connsiteX205" fmla="*/ 515024 w 12192000"/>
              <a:gd name="connsiteY205" fmla="*/ 2179258 h 2237474"/>
              <a:gd name="connsiteX206" fmla="*/ 512278 w 12192000"/>
              <a:gd name="connsiteY206" fmla="*/ 2176369 h 2237474"/>
              <a:gd name="connsiteX207" fmla="*/ 480419 w 12192000"/>
              <a:gd name="connsiteY207" fmla="*/ 2167807 h 2237474"/>
              <a:gd name="connsiteX208" fmla="*/ 413835 w 12192000"/>
              <a:gd name="connsiteY208" fmla="*/ 2156783 h 2237474"/>
              <a:gd name="connsiteX209" fmla="*/ 376513 w 12192000"/>
              <a:gd name="connsiteY209" fmla="*/ 2154014 h 2237474"/>
              <a:gd name="connsiteX210" fmla="*/ 273386 w 12192000"/>
              <a:gd name="connsiteY210" fmla="*/ 2142551 h 2237474"/>
              <a:gd name="connsiteX211" fmla="*/ 169207 w 12192000"/>
              <a:gd name="connsiteY211" fmla="*/ 2128100 h 2237474"/>
              <a:gd name="connsiteX212" fmla="*/ 93149 w 12192000"/>
              <a:gd name="connsiteY212" fmla="*/ 2105324 h 2237474"/>
              <a:gd name="connsiteX213" fmla="*/ 88109 w 12192000"/>
              <a:gd name="connsiteY213" fmla="*/ 2106704 h 2237474"/>
              <a:gd name="connsiteX214" fmla="*/ 80022 w 12192000"/>
              <a:gd name="connsiteY214" fmla="*/ 2107254 h 2237474"/>
              <a:gd name="connsiteX215" fmla="*/ 79717 w 12192000"/>
              <a:gd name="connsiteY215" fmla="*/ 2107046 h 2237474"/>
              <a:gd name="connsiteX216" fmla="*/ 72352 w 12192000"/>
              <a:gd name="connsiteY216" fmla="*/ 2107991 h 2237474"/>
              <a:gd name="connsiteX217" fmla="*/ 37645 w 12192000"/>
              <a:gd name="connsiteY217" fmla="*/ 2115401 h 2237474"/>
              <a:gd name="connsiteX218" fmla="*/ 4572 w 12192000"/>
              <a:gd name="connsiteY218" fmla="*/ 2111091 h 2237474"/>
              <a:gd name="connsiteX219" fmla="*/ 0 w 12192000"/>
              <a:gd name="connsiteY219" fmla="*/ 2110468 h 2237474"/>
              <a:gd name="connsiteX220" fmla="*/ 0 w 12192000"/>
              <a:gd name="connsiteY22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00499 w 12192000"/>
              <a:gd name="connsiteY34" fmla="*/ 954680 h 2237474"/>
              <a:gd name="connsiteX35" fmla="*/ 9428195 w 12192000"/>
              <a:gd name="connsiteY35" fmla="*/ 986225 h 2237474"/>
              <a:gd name="connsiteX36" fmla="*/ 9410017 w 12192000"/>
              <a:gd name="connsiteY36" fmla="*/ 993931 h 2237474"/>
              <a:gd name="connsiteX37" fmla="*/ 9392919 w 12192000"/>
              <a:gd name="connsiteY37" fmla="*/ 994656 h 2237474"/>
              <a:gd name="connsiteX38" fmla="*/ 9278619 w 12192000"/>
              <a:gd name="connsiteY38" fmla="*/ 1011878 h 2237474"/>
              <a:gd name="connsiteX39" fmla="*/ 9268019 w 12192000"/>
              <a:gd name="connsiteY39" fmla="*/ 1007442 h 2237474"/>
              <a:gd name="connsiteX40" fmla="*/ 9234662 w 12192000"/>
              <a:gd name="connsiteY40" fmla="*/ 1023056 h 2237474"/>
              <a:gd name="connsiteX41" fmla="*/ 9181033 w 12192000"/>
              <a:gd name="connsiteY41" fmla="*/ 1037921 h 2237474"/>
              <a:gd name="connsiteX42" fmla="*/ 9155969 w 12192000"/>
              <a:gd name="connsiteY42" fmla="*/ 1046804 h 2237474"/>
              <a:gd name="connsiteX43" fmla="*/ 9133985 w 12192000"/>
              <a:gd name="connsiteY43" fmla="*/ 1046450 h 2237474"/>
              <a:gd name="connsiteX44" fmla="*/ 9012987 w 12192000"/>
              <a:gd name="connsiteY44" fmla="*/ 1061986 h 2237474"/>
              <a:gd name="connsiteX45" fmla="*/ 8968445 w 12192000"/>
              <a:gd name="connsiteY45" fmla="*/ 1052169 h 2237474"/>
              <a:gd name="connsiteX46" fmla="*/ 8958984 w 12192000"/>
              <a:gd name="connsiteY46" fmla="*/ 1057212 h 2237474"/>
              <a:gd name="connsiteX47" fmla="*/ 8886001 w 12192000"/>
              <a:gd name="connsiteY47" fmla="*/ 1067468 h 2237474"/>
              <a:gd name="connsiteX48" fmla="*/ 8838610 w 12192000"/>
              <a:gd name="connsiteY48" fmla="*/ 1075091 h 2237474"/>
              <a:gd name="connsiteX49" fmla="*/ 8750383 w 12192000"/>
              <a:gd name="connsiteY49" fmla="*/ 1097387 h 2237474"/>
              <a:gd name="connsiteX50" fmla="*/ 8697365 w 12192000"/>
              <a:gd name="connsiteY50" fmla="*/ 1105869 h 2237474"/>
              <a:gd name="connsiteX51" fmla="*/ 8665605 w 12192000"/>
              <a:gd name="connsiteY51" fmla="*/ 1110791 h 2237474"/>
              <a:gd name="connsiteX52" fmla="*/ 8584946 w 12192000"/>
              <a:gd name="connsiteY52" fmla="*/ 1135226 h 2237474"/>
              <a:gd name="connsiteX53" fmla="*/ 8460755 w 12192000"/>
              <a:gd name="connsiteY53" fmla="*/ 1203427 h 2237474"/>
              <a:gd name="connsiteX54" fmla="*/ 8419755 w 12192000"/>
              <a:gd name="connsiteY54" fmla="*/ 1216260 h 2237474"/>
              <a:gd name="connsiteX55" fmla="*/ 8411626 w 12192000"/>
              <a:gd name="connsiteY55" fmla="*/ 1214397 h 2237474"/>
              <a:gd name="connsiteX56" fmla="*/ 8363469 w 12192000"/>
              <a:gd name="connsiteY56" fmla="*/ 1246658 h 2237474"/>
              <a:gd name="connsiteX57" fmla="*/ 8275497 w 12192000"/>
              <a:gd name="connsiteY57" fmla="*/ 1264396 h 2237474"/>
              <a:gd name="connsiteX58" fmla="*/ 8206287 w 12192000"/>
              <a:gd name="connsiteY58" fmla="*/ 1273060 h 2237474"/>
              <a:gd name="connsiteX59" fmla="*/ 8168705 w 12192000"/>
              <a:gd name="connsiteY59" fmla="*/ 1279956 h 2237474"/>
              <a:gd name="connsiteX60" fmla="*/ 8139997 w 12192000"/>
              <a:gd name="connsiteY60" fmla="*/ 1282713 h 2237474"/>
              <a:gd name="connsiteX61" fmla="*/ 8074238 w 12192000"/>
              <a:gd name="connsiteY61" fmla="*/ 1301895 h 2237474"/>
              <a:gd name="connsiteX62" fmla="*/ 7968292 w 12192000"/>
              <a:gd name="connsiteY62" fmla="*/ 1338779 h 2237474"/>
              <a:gd name="connsiteX63" fmla="*/ 7945122 w 12192000"/>
              <a:gd name="connsiteY63" fmla="*/ 1345477 h 2237474"/>
              <a:gd name="connsiteX64" fmla="*/ 7902328 w 12192000"/>
              <a:gd name="connsiteY64" fmla="*/ 1345865 h 2237474"/>
              <a:gd name="connsiteX65" fmla="*/ 7875879 w 12192000"/>
              <a:gd name="connsiteY65" fmla="*/ 1345646 h 2237474"/>
              <a:gd name="connsiteX66" fmla="*/ 7840612 w 12192000"/>
              <a:gd name="connsiteY66" fmla="*/ 1369373 h 2237474"/>
              <a:gd name="connsiteX67" fmla="*/ 7786819 w 12192000"/>
              <a:gd name="connsiteY67" fmla="*/ 1378970 h 2237474"/>
              <a:gd name="connsiteX68" fmla="*/ 7548172 w 12192000"/>
              <a:gd name="connsiteY68" fmla="*/ 1417460 h 2237474"/>
              <a:gd name="connsiteX69" fmla="*/ 7483437 w 12192000"/>
              <a:gd name="connsiteY69" fmla="*/ 1478152 h 2237474"/>
              <a:gd name="connsiteX70" fmla="*/ 7377870 w 12192000"/>
              <a:gd name="connsiteY70" fmla="*/ 1523319 h 2237474"/>
              <a:gd name="connsiteX71" fmla="*/ 7230737 w 12192000"/>
              <a:gd name="connsiteY71" fmla="*/ 1562633 h 2237474"/>
              <a:gd name="connsiteX72" fmla="*/ 7224458 w 12192000"/>
              <a:gd name="connsiteY72" fmla="*/ 1573008 h 2237474"/>
              <a:gd name="connsiteX73" fmla="*/ 7213486 w 12192000"/>
              <a:gd name="connsiteY73" fmla="*/ 1580987 h 2237474"/>
              <a:gd name="connsiteX74" fmla="*/ 7183121 w 12192000"/>
              <a:gd name="connsiteY74" fmla="*/ 1595162 h 2237474"/>
              <a:gd name="connsiteX75" fmla="*/ 7164601 w 12192000"/>
              <a:gd name="connsiteY75" fmla="*/ 1606490 h 2237474"/>
              <a:gd name="connsiteX76" fmla="*/ 7114651 w 12192000"/>
              <a:gd name="connsiteY76" fmla="*/ 1620959 h 2237474"/>
              <a:gd name="connsiteX77" fmla="*/ 7092727 w 12192000"/>
              <a:gd name="connsiteY77" fmla="*/ 1623628 h 2237474"/>
              <a:gd name="connsiteX78" fmla="*/ 7031309 w 12192000"/>
              <a:gd name="connsiteY78" fmla="*/ 1619451 h 2237474"/>
              <a:gd name="connsiteX79" fmla="*/ 6999084 w 12192000"/>
              <a:gd name="connsiteY79" fmla="*/ 1634317 h 2237474"/>
              <a:gd name="connsiteX80" fmla="*/ 6992107 w 12192000"/>
              <a:gd name="connsiteY80" fmla="*/ 1636860 h 2237474"/>
              <a:gd name="connsiteX81" fmla="*/ 6991765 w 12192000"/>
              <a:gd name="connsiteY81" fmla="*/ 1636725 h 2237474"/>
              <a:gd name="connsiteX82" fmla="*/ 6900177 w 12192000"/>
              <a:gd name="connsiteY82" fmla="*/ 1636016 h 2237474"/>
              <a:gd name="connsiteX83" fmla="*/ 6795372 w 12192000"/>
              <a:gd name="connsiteY83" fmla="*/ 1644845 h 2237474"/>
              <a:gd name="connsiteX84" fmla="*/ 6692251 w 12192000"/>
              <a:gd name="connsiteY84" fmla="*/ 1656357 h 2237474"/>
              <a:gd name="connsiteX85" fmla="*/ 6655235 w 12192000"/>
              <a:gd name="connsiteY85" fmla="*/ 1661869 h 2237474"/>
              <a:gd name="connsiteX86" fmla="*/ 6587857 w 12192000"/>
              <a:gd name="connsiteY86" fmla="*/ 1665769 h 2237474"/>
              <a:gd name="connsiteX87" fmla="*/ 6554894 w 12192000"/>
              <a:gd name="connsiteY87" fmla="*/ 1664428 h 2237474"/>
              <a:gd name="connsiteX88" fmla="*/ 6516595 w 12192000"/>
              <a:gd name="connsiteY88" fmla="*/ 1667475 h 2237474"/>
              <a:gd name="connsiteX89" fmla="*/ 6508541 w 12192000"/>
              <a:gd name="connsiteY89" fmla="*/ 1668757 h 2237474"/>
              <a:gd name="connsiteX90" fmla="*/ 6471012 w 12192000"/>
              <a:gd name="connsiteY90" fmla="*/ 1678604 h 2237474"/>
              <a:gd name="connsiteX91" fmla="*/ 6415265 w 12192000"/>
              <a:gd name="connsiteY91" fmla="*/ 1665317 h 2237474"/>
              <a:gd name="connsiteX92" fmla="*/ 6364035 w 12192000"/>
              <a:gd name="connsiteY92" fmla="*/ 1667683 h 2237474"/>
              <a:gd name="connsiteX93" fmla="*/ 6280959 w 12192000"/>
              <a:gd name="connsiteY93" fmla="*/ 1689329 h 2237474"/>
              <a:gd name="connsiteX94" fmla="*/ 6243319 w 12192000"/>
              <a:gd name="connsiteY94" fmla="*/ 1695560 h 2237474"/>
              <a:gd name="connsiteX95" fmla="*/ 6098321 w 12192000"/>
              <a:gd name="connsiteY95" fmla="*/ 1721646 h 2237474"/>
              <a:gd name="connsiteX96" fmla="*/ 5880652 w 12192000"/>
              <a:gd name="connsiteY96" fmla="*/ 1779643 h 2237474"/>
              <a:gd name="connsiteX97" fmla="*/ 5785959 w 12192000"/>
              <a:gd name="connsiteY97" fmla="*/ 1775307 h 2237474"/>
              <a:gd name="connsiteX98" fmla="*/ 5643534 w 12192000"/>
              <a:gd name="connsiteY98" fmla="*/ 1802919 h 2237474"/>
              <a:gd name="connsiteX99" fmla="*/ 5518799 w 12192000"/>
              <a:gd name="connsiteY99" fmla="*/ 1818312 h 2237474"/>
              <a:gd name="connsiteX100" fmla="*/ 5505014 w 12192000"/>
              <a:gd name="connsiteY100" fmla="*/ 1819259 h 2237474"/>
              <a:gd name="connsiteX101" fmla="*/ 5453307 w 12192000"/>
              <a:gd name="connsiteY101" fmla="*/ 1815450 h 2237474"/>
              <a:gd name="connsiteX102" fmla="*/ 5364192 w 12192000"/>
              <a:gd name="connsiteY102" fmla="*/ 1826074 h 2237474"/>
              <a:gd name="connsiteX103" fmla="*/ 5350380 w 12192000"/>
              <a:gd name="connsiteY103" fmla="*/ 1830891 h 2237474"/>
              <a:gd name="connsiteX104" fmla="*/ 5259633 w 12192000"/>
              <a:gd name="connsiteY104" fmla="*/ 1837160 h 2237474"/>
              <a:gd name="connsiteX105" fmla="*/ 5197513 w 12192000"/>
              <a:gd name="connsiteY105" fmla="*/ 1844718 h 2237474"/>
              <a:gd name="connsiteX106" fmla="*/ 5168852 w 12192000"/>
              <a:gd name="connsiteY106" fmla="*/ 1844846 h 2237474"/>
              <a:gd name="connsiteX107" fmla="*/ 5114927 w 12192000"/>
              <a:gd name="connsiteY107" fmla="*/ 1847827 h 2237474"/>
              <a:gd name="connsiteX108" fmla="*/ 5108970 w 12192000"/>
              <a:gd name="connsiteY108" fmla="*/ 1847935 h 2237474"/>
              <a:gd name="connsiteX109" fmla="*/ 5067961 w 12192000"/>
              <a:gd name="connsiteY109" fmla="*/ 1845917 h 2237474"/>
              <a:gd name="connsiteX110" fmla="*/ 5007075 w 12192000"/>
              <a:gd name="connsiteY110" fmla="*/ 1838626 h 2237474"/>
              <a:gd name="connsiteX111" fmla="*/ 4944087 w 12192000"/>
              <a:gd name="connsiteY111" fmla="*/ 1823332 h 2237474"/>
              <a:gd name="connsiteX112" fmla="*/ 4907662 w 12192000"/>
              <a:gd name="connsiteY112" fmla="*/ 1816900 h 2237474"/>
              <a:gd name="connsiteX113" fmla="*/ 4882386 w 12192000"/>
              <a:gd name="connsiteY113" fmla="*/ 1809844 h 2237474"/>
              <a:gd name="connsiteX114" fmla="*/ 4811440 w 12192000"/>
              <a:gd name="connsiteY114" fmla="*/ 1804655 h 2237474"/>
              <a:gd name="connsiteX115" fmla="*/ 4691075 w 12192000"/>
              <a:gd name="connsiteY115" fmla="*/ 1801389 h 2237474"/>
              <a:gd name="connsiteX116" fmla="*/ 4611738 w 12192000"/>
              <a:gd name="connsiteY116" fmla="*/ 1776964 h 2237474"/>
              <a:gd name="connsiteX117" fmla="*/ 4560070 w 12192000"/>
              <a:gd name="connsiteY117" fmla="*/ 1785640 h 2237474"/>
              <a:gd name="connsiteX118" fmla="*/ 4536503 w 12192000"/>
              <a:gd name="connsiteY118" fmla="*/ 1785334 h 2237474"/>
              <a:gd name="connsiteX119" fmla="*/ 4513724 w 12192000"/>
              <a:gd name="connsiteY119" fmla="*/ 1791996 h 2237474"/>
              <a:gd name="connsiteX120" fmla="*/ 4459810 w 12192000"/>
              <a:gd name="connsiteY120" fmla="*/ 1797886 h 2237474"/>
              <a:gd name="connsiteX121" fmla="*/ 4379064 w 12192000"/>
              <a:gd name="connsiteY121" fmla="*/ 1817177 h 2237474"/>
              <a:gd name="connsiteX122" fmla="*/ 4319209 w 12192000"/>
              <a:gd name="connsiteY122" fmla="*/ 1834833 h 2237474"/>
              <a:gd name="connsiteX123" fmla="*/ 4290981 w 12192000"/>
              <a:gd name="connsiteY123" fmla="*/ 1839677 h 2237474"/>
              <a:gd name="connsiteX124" fmla="*/ 4285792 w 12192000"/>
              <a:gd name="connsiteY124" fmla="*/ 1836231 h 2237474"/>
              <a:gd name="connsiteX125" fmla="*/ 4238372 w 12192000"/>
              <a:gd name="connsiteY125" fmla="*/ 1851480 h 2237474"/>
              <a:gd name="connsiteX126" fmla="*/ 4232517 w 12192000"/>
              <a:gd name="connsiteY126" fmla="*/ 1852567 h 2237474"/>
              <a:gd name="connsiteX127" fmla="*/ 4191732 w 12192000"/>
              <a:gd name="connsiteY127" fmla="*/ 1857328 h 2237474"/>
              <a:gd name="connsiteX128" fmla="*/ 4065532 w 12192000"/>
              <a:gd name="connsiteY128" fmla="*/ 1855477 h 2237474"/>
              <a:gd name="connsiteX129" fmla="*/ 4028460 w 12192000"/>
              <a:gd name="connsiteY129" fmla="*/ 1855137 h 2237474"/>
              <a:gd name="connsiteX130" fmla="*/ 4002267 w 12192000"/>
              <a:gd name="connsiteY130" fmla="*/ 1852352 h 2237474"/>
              <a:gd name="connsiteX131" fmla="*/ 3931396 w 12192000"/>
              <a:gd name="connsiteY131" fmla="*/ 1858915 h 2237474"/>
              <a:gd name="connsiteX132" fmla="*/ 3812162 w 12192000"/>
              <a:gd name="connsiteY132" fmla="*/ 1875501 h 2237474"/>
              <a:gd name="connsiteX133" fmla="*/ 3729530 w 12192000"/>
              <a:gd name="connsiteY133" fmla="*/ 1864513 h 2237474"/>
              <a:gd name="connsiteX134" fmla="*/ 3680177 w 12192000"/>
              <a:gd name="connsiteY134" fmla="*/ 1881552 h 2237474"/>
              <a:gd name="connsiteX135" fmla="*/ 3567259 w 12192000"/>
              <a:gd name="connsiteY135" fmla="*/ 1893482 h 2237474"/>
              <a:gd name="connsiteX136" fmla="*/ 3405770 w 12192000"/>
              <a:gd name="connsiteY136" fmla="*/ 1904591 h 2237474"/>
              <a:gd name="connsiteX137" fmla="*/ 3280097 w 12192000"/>
              <a:gd name="connsiteY137" fmla="*/ 1919610 h 2237474"/>
              <a:gd name="connsiteX138" fmla="*/ 3123424 w 12192000"/>
              <a:gd name="connsiteY138" fmla="*/ 1952930 h 2237474"/>
              <a:gd name="connsiteX139" fmla="*/ 3009910 w 12192000"/>
              <a:gd name="connsiteY139" fmla="*/ 1957866 h 2237474"/>
              <a:gd name="connsiteX140" fmla="*/ 2995934 w 12192000"/>
              <a:gd name="connsiteY140" fmla="*/ 1967085 h 2237474"/>
              <a:gd name="connsiteX141" fmla="*/ 2980071 w 12192000"/>
              <a:gd name="connsiteY141" fmla="*/ 1972988 h 2237474"/>
              <a:gd name="connsiteX142" fmla="*/ 2978094 w 12192000"/>
              <a:gd name="connsiteY142" fmla="*/ 1972369 h 2237474"/>
              <a:gd name="connsiteX143" fmla="*/ 2942858 w 12192000"/>
              <a:gd name="connsiteY143" fmla="*/ 1981367 h 2237474"/>
              <a:gd name="connsiteX144" fmla="*/ 2875436 w 12192000"/>
              <a:gd name="connsiteY144" fmla="*/ 1996977 h 2237474"/>
              <a:gd name="connsiteX145" fmla="*/ 2874892 w 12192000"/>
              <a:gd name="connsiteY145" fmla="*/ 1996085 h 2237474"/>
              <a:gd name="connsiteX146" fmla="*/ 2864145 w 12192000"/>
              <a:gd name="connsiteY146" fmla="*/ 1994061 h 2237474"/>
              <a:gd name="connsiteX147" fmla="*/ 2843662 w 12192000"/>
              <a:gd name="connsiteY147" fmla="*/ 1992498 h 2237474"/>
              <a:gd name="connsiteX148" fmla="*/ 2796128 w 12192000"/>
              <a:gd name="connsiteY148" fmla="*/ 1976403 h 2237474"/>
              <a:gd name="connsiteX149" fmla="*/ 2756784 w 12192000"/>
              <a:gd name="connsiteY149" fmla="*/ 1985116 h 2237474"/>
              <a:gd name="connsiteX150" fmla="*/ 2748833 w 12192000"/>
              <a:gd name="connsiteY150" fmla="*/ 1986323 h 2237474"/>
              <a:gd name="connsiteX151" fmla="*/ 2748661 w 12192000"/>
              <a:gd name="connsiteY151" fmla="*/ 1986122 h 2237474"/>
              <a:gd name="connsiteX152" fmla="*/ 2740251 w 12192000"/>
              <a:gd name="connsiteY152" fmla="*/ 1986946 h 2237474"/>
              <a:gd name="connsiteX153" fmla="*/ 2718916 w 12192000"/>
              <a:gd name="connsiteY153" fmla="*/ 1990867 h 2237474"/>
              <a:gd name="connsiteX154" fmla="*/ 2713522 w 12192000"/>
              <a:gd name="connsiteY154" fmla="*/ 1990173 h 2237474"/>
              <a:gd name="connsiteX155" fmla="*/ 2680597 w 12192000"/>
              <a:gd name="connsiteY155" fmla="*/ 1984996 h 2237474"/>
              <a:gd name="connsiteX156" fmla="*/ 2578178 w 12192000"/>
              <a:gd name="connsiteY156" fmla="*/ 1990531 h 2237474"/>
              <a:gd name="connsiteX157" fmla="*/ 2476147 w 12192000"/>
              <a:gd name="connsiteY157" fmla="*/ 1998305 h 2237474"/>
              <a:gd name="connsiteX158" fmla="*/ 2373568 w 12192000"/>
              <a:gd name="connsiteY158" fmla="*/ 2003219 h 2237474"/>
              <a:gd name="connsiteX159" fmla="*/ 2321399 w 12192000"/>
              <a:gd name="connsiteY159" fmla="*/ 1989467 h 2237474"/>
              <a:gd name="connsiteX160" fmla="*/ 2315525 w 12192000"/>
              <a:gd name="connsiteY160" fmla="*/ 1989708 h 2237474"/>
              <a:gd name="connsiteX161" fmla="*/ 2300792 w 12192000"/>
              <a:gd name="connsiteY161" fmla="*/ 1994290 h 2237474"/>
              <a:gd name="connsiteX162" fmla="*/ 2295469 w 12192000"/>
              <a:gd name="connsiteY162" fmla="*/ 1996659 h 2237474"/>
              <a:gd name="connsiteX163" fmla="*/ 2287219 w 12192000"/>
              <a:gd name="connsiteY163" fmla="*/ 1998750 h 2237474"/>
              <a:gd name="connsiteX164" fmla="*/ 2286948 w 12192000"/>
              <a:gd name="connsiteY164" fmla="*/ 1998596 h 2237474"/>
              <a:gd name="connsiteX165" fmla="*/ 2243069 w 12192000"/>
              <a:gd name="connsiteY165" fmla="*/ 2015111 h 2237474"/>
              <a:gd name="connsiteX166" fmla="*/ 2186609 w 12192000"/>
              <a:gd name="connsiteY166" fmla="*/ 2008263 h 2237474"/>
              <a:gd name="connsiteX167" fmla="*/ 2164831 w 12192000"/>
              <a:gd name="connsiteY167" fmla="*/ 2010143 h 2237474"/>
              <a:gd name="connsiteX168" fmla="*/ 2152836 w 12192000"/>
              <a:gd name="connsiteY168" fmla="*/ 2010048 h 2237474"/>
              <a:gd name="connsiteX169" fmla="*/ 2117102 w 12192000"/>
              <a:gd name="connsiteY169" fmla="*/ 2023004 h 2237474"/>
              <a:gd name="connsiteX170" fmla="*/ 2111935 w 12192000"/>
              <a:gd name="connsiteY170" fmla="*/ 2023163 h 2237474"/>
              <a:gd name="connsiteX171" fmla="*/ 2089991 w 12192000"/>
              <a:gd name="connsiteY171" fmla="*/ 2034193 h 2237474"/>
              <a:gd name="connsiteX172" fmla="*/ 2058061 w 12192000"/>
              <a:gd name="connsiteY172" fmla="*/ 2047942 h 2237474"/>
              <a:gd name="connsiteX173" fmla="*/ 2055737 w 12192000"/>
              <a:gd name="connsiteY173" fmla="*/ 2047704 h 2237474"/>
              <a:gd name="connsiteX174" fmla="*/ 2042244 w 12192000"/>
              <a:gd name="connsiteY174" fmla="*/ 2055560 h 2237474"/>
              <a:gd name="connsiteX175" fmla="*/ 1976224 w 12192000"/>
              <a:gd name="connsiteY175" fmla="*/ 2074257 h 2237474"/>
              <a:gd name="connsiteX176" fmla="*/ 1877728 w 12192000"/>
              <a:gd name="connsiteY176" fmla="*/ 2101004 h 2237474"/>
              <a:gd name="connsiteX177" fmla="*/ 1759056 w 12192000"/>
              <a:gd name="connsiteY177" fmla="*/ 2125608 h 2237474"/>
              <a:gd name="connsiteX178" fmla="*/ 1637948 w 12192000"/>
              <a:gd name="connsiteY178" fmla="*/ 2172597 h 2237474"/>
              <a:gd name="connsiteX179" fmla="*/ 1434549 w 12192000"/>
              <a:gd name="connsiteY179" fmla="*/ 2234522 h 2237474"/>
              <a:gd name="connsiteX180" fmla="*/ 1398481 w 12192000"/>
              <a:gd name="connsiteY180" fmla="*/ 2237074 h 2237474"/>
              <a:gd name="connsiteX181" fmla="*/ 1398407 w 12192000"/>
              <a:gd name="connsiteY181" fmla="*/ 2237095 h 2237474"/>
              <a:gd name="connsiteX182" fmla="*/ 1370962 w 12192000"/>
              <a:gd name="connsiteY182" fmla="*/ 2237474 h 2237474"/>
              <a:gd name="connsiteX183" fmla="*/ 1356367 w 12192000"/>
              <a:gd name="connsiteY183" fmla="*/ 2235089 h 2237474"/>
              <a:gd name="connsiteX184" fmla="*/ 1324828 w 12192000"/>
              <a:gd name="connsiteY184" fmla="*/ 2231968 h 2237474"/>
              <a:gd name="connsiteX185" fmla="*/ 1297744 w 12192000"/>
              <a:gd name="connsiteY185" fmla="*/ 2235849 h 2237474"/>
              <a:gd name="connsiteX186" fmla="*/ 1286236 w 12192000"/>
              <a:gd name="connsiteY186" fmla="*/ 2233135 h 2237474"/>
              <a:gd name="connsiteX187" fmla="*/ 1283504 w 12192000"/>
              <a:gd name="connsiteY187" fmla="*/ 2233797 h 2237474"/>
              <a:gd name="connsiteX188" fmla="*/ 1279765 w 12192000"/>
              <a:gd name="connsiteY188" fmla="*/ 2229639 h 2237474"/>
              <a:gd name="connsiteX189" fmla="*/ 1195347 w 12192000"/>
              <a:gd name="connsiteY189" fmla="*/ 2212354 h 2237474"/>
              <a:gd name="connsiteX190" fmla="*/ 970251 w 12192000"/>
              <a:gd name="connsiteY190" fmla="*/ 2221029 h 2237474"/>
              <a:gd name="connsiteX191" fmla="*/ 812914 w 12192000"/>
              <a:gd name="connsiteY191" fmla="*/ 2202752 h 2237474"/>
              <a:gd name="connsiteX192" fmla="*/ 800195 w 12192000"/>
              <a:gd name="connsiteY192" fmla="*/ 2209407 h 2237474"/>
              <a:gd name="connsiteX193" fmla="*/ 784978 w 12192000"/>
              <a:gd name="connsiteY193" fmla="*/ 2212360 h 2237474"/>
              <a:gd name="connsiteX194" fmla="*/ 681987 w 12192000"/>
              <a:gd name="connsiteY194" fmla="*/ 2216757 h 2237474"/>
              <a:gd name="connsiteX195" fmla="*/ 669923 w 12192000"/>
              <a:gd name="connsiteY195" fmla="*/ 2211682 h 2237474"/>
              <a:gd name="connsiteX196" fmla="*/ 648680 w 12192000"/>
              <a:gd name="connsiteY196" fmla="*/ 2206229 h 2237474"/>
              <a:gd name="connsiteX197" fmla="*/ 597225 w 12192000"/>
              <a:gd name="connsiteY197" fmla="*/ 2180999 h 2237474"/>
              <a:gd name="connsiteX198" fmla="*/ 558449 w 12192000"/>
              <a:gd name="connsiteY198" fmla="*/ 2182346 h 2237474"/>
              <a:gd name="connsiteX199" fmla="*/ 550517 w 12192000"/>
              <a:gd name="connsiteY199" fmla="*/ 2182060 h 2237474"/>
              <a:gd name="connsiteX200" fmla="*/ 550309 w 12192000"/>
              <a:gd name="connsiteY200" fmla="*/ 2181825 h 2237474"/>
              <a:gd name="connsiteX201" fmla="*/ 541836 w 12192000"/>
              <a:gd name="connsiteY201" fmla="*/ 2181063 h 2237474"/>
              <a:gd name="connsiteX202" fmla="*/ 536057 w 12192000"/>
              <a:gd name="connsiteY202" fmla="*/ 2181537 h 2237474"/>
              <a:gd name="connsiteX203" fmla="*/ 520671 w 12192000"/>
              <a:gd name="connsiteY203" fmla="*/ 2180980 h 2237474"/>
              <a:gd name="connsiteX204" fmla="*/ 515024 w 12192000"/>
              <a:gd name="connsiteY204" fmla="*/ 2179258 h 2237474"/>
              <a:gd name="connsiteX205" fmla="*/ 512278 w 12192000"/>
              <a:gd name="connsiteY205" fmla="*/ 2176369 h 2237474"/>
              <a:gd name="connsiteX206" fmla="*/ 480419 w 12192000"/>
              <a:gd name="connsiteY206" fmla="*/ 2167807 h 2237474"/>
              <a:gd name="connsiteX207" fmla="*/ 413835 w 12192000"/>
              <a:gd name="connsiteY207" fmla="*/ 2156783 h 2237474"/>
              <a:gd name="connsiteX208" fmla="*/ 376513 w 12192000"/>
              <a:gd name="connsiteY208" fmla="*/ 2154014 h 2237474"/>
              <a:gd name="connsiteX209" fmla="*/ 273386 w 12192000"/>
              <a:gd name="connsiteY209" fmla="*/ 2142551 h 2237474"/>
              <a:gd name="connsiteX210" fmla="*/ 169207 w 12192000"/>
              <a:gd name="connsiteY210" fmla="*/ 2128100 h 2237474"/>
              <a:gd name="connsiteX211" fmla="*/ 93149 w 12192000"/>
              <a:gd name="connsiteY211" fmla="*/ 2105324 h 2237474"/>
              <a:gd name="connsiteX212" fmla="*/ 88109 w 12192000"/>
              <a:gd name="connsiteY212" fmla="*/ 2106704 h 2237474"/>
              <a:gd name="connsiteX213" fmla="*/ 80022 w 12192000"/>
              <a:gd name="connsiteY213" fmla="*/ 2107254 h 2237474"/>
              <a:gd name="connsiteX214" fmla="*/ 79717 w 12192000"/>
              <a:gd name="connsiteY214" fmla="*/ 2107046 h 2237474"/>
              <a:gd name="connsiteX215" fmla="*/ 72352 w 12192000"/>
              <a:gd name="connsiteY215" fmla="*/ 2107991 h 2237474"/>
              <a:gd name="connsiteX216" fmla="*/ 37645 w 12192000"/>
              <a:gd name="connsiteY216" fmla="*/ 2115401 h 2237474"/>
              <a:gd name="connsiteX217" fmla="*/ 4572 w 12192000"/>
              <a:gd name="connsiteY217" fmla="*/ 2111091 h 2237474"/>
              <a:gd name="connsiteX218" fmla="*/ 0 w 12192000"/>
              <a:gd name="connsiteY218" fmla="*/ 2110468 h 2237474"/>
              <a:gd name="connsiteX219" fmla="*/ 0 w 12192000"/>
              <a:gd name="connsiteY21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61459 w 12192000"/>
              <a:gd name="connsiteY27" fmla="*/ 862394 h 2237474"/>
              <a:gd name="connsiteX28" fmla="*/ 9705768 w 12192000"/>
              <a:gd name="connsiteY28" fmla="*/ 894610 h 2237474"/>
              <a:gd name="connsiteX29" fmla="*/ 9683005 w 12192000"/>
              <a:gd name="connsiteY29" fmla="*/ 894128 h 2237474"/>
              <a:gd name="connsiteX30" fmla="*/ 9594438 w 12192000"/>
              <a:gd name="connsiteY30" fmla="*/ 919051 h 2237474"/>
              <a:gd name="connsiteX31" fmla="*/ 9577033 w 12192000"/>
              <a:gd name="connsiteY31" fmla="*/ 922857 h 2237474"/>
              <a:gd name="connsiteX32" fmla="*/ 9544189 w 12192000"/>
              <a:gd name="connsiteY32" fmla="*/ 938966 h 2237474"/>
              <a:gd name="connsiteX33" fmla="*/ 9500499 w 12192000"/>
              <a:gd name="connsiteY33" fmla="*/ 954680 h 2237474"/>
              <a:gd name="connsiteX34" fmla="*/ 9428195 w 12192000"/>
              <a:gd name="connsiteY34" fmla="*/ 986225 h 2237474"/>
              <a:gd name="connsiteX35" fmla="*/ 9410017 w 12192000"/>
              <a:gd name="connsiteY35" fmla="*/ 993931 h 2237474"/>
              <a:gd name="connsiteX36" fmla="*/ 9392919 w 12192000"/>
              <a:gd name="connsiteY36" fmla="*/ 994656 h 2237474"/>
              <a:gd name="connsiteX37" fmla="*/ 9278619 w 12192000"/>
              <a:gd name="connsiteY37" fmla="*/ 1011878 h 2237474"/>
              <a:gd name="connsiteX38" fmla="*/ 9268019 w 12192000"/>
              <a:gd name="connsiteY38" fmla="*/ 1007442 h 2237474"/>
              <a:gd name="connsiteX39" fmla="*/ 9234662 w 12192000"/>
              <a:gd name="connsiteY39" fmla="*/ 1023056 h 2237474"/>
              <a:gd name="connsiteX40" fmla="*/ 9181033 w 12192000"/>
              <a:gd name="connsiteY40" fmla="*/ 1037921 h 2237474"/>
              <a:gd name="connsiteX41" fmla="*/ 9155969 w 12192000"/>
              <a:gd name="connsiteY41" fmla="*/ 1046804 h 2237474"/>
              <a:gd name="connsiteX42" fmla="*/ 9133985 w 12192000"/>
              <a:gd name="connsiteY42" fmla="*/ 1046450 h 2237474"/>
              <a:gd name="connsiteX43" fmla="*/ 9012987 w 12192000"/>
              <a:gd name="connsiteY43" fmla="*/ 1061986 h 2237474"/>
              <a:gd name="connsiteX44" fmla="*/ 8968445 w 12192000"/>
              <a:gd name="connsiteY44" fmla="*/ 1052169 h 2237474"/>
              <a:gd name="connsiteX45" fmla="*/ 8958984 w 12192000"/>
              <a:gd name="connsiteY45" fmla="*/ 1057212 h 2237474"/>
              <a:gd name="connsiteX46" fmla="*/ 8886001 w 12192000"/>
              <a:gd name="connsiteY46" fmla="*/ 1067468 h 2237474"/>
              <a:gd name="connsiteX47" fmla="*/ 8838610 w 12192000"/>
              <a:gd name="connsiteY47" fmla="*/ 1075091 h 2237474"/>
              <a:gd name="connsiteX48" fmla="*/ 8750383 w 12192000"/>
              <a:gd name="connsiteY48" fmla="*/ 1097387 h 2237474"/>
              <a:gd name="connsiteX49" fmla="*/ 8697365 w 12192000"/>
              <a:gd name="connsiteY49" fmla="*/ 1105869 h 2237474"/>
              <a:gd name="connsiteX50" fmla="*/ 8665605 w 12192000"/>
              <a:gd name="connsiteY50" fmla="*/ 1110791 h 2237474"/>
              <a:gd name="connsiteX51" fmla="*/ 8584946 w 12192000"/>
              <a:gd name="connsiteY51" fmla="*/ 1135226 h 2237474"/>
              <a:gd name="connsiteX52" fmla="*/ 8460755 w 12192000"/>
              <a:gd name="connsiteY52" fmla="*/ 1203427 h 2237474"/>
              <a:gd name="connsiteX53" fmla="*/ 8419755 w 12192000"/>
              <a:gd name="connsiteY53" fmla="*/ 1216260 h 2237474"/>
              <a:gd name="connsiteX54" fmla="*/ 8411626 w 12192000"/>
              <a:gd name="connsiteY54" fmla="*/ 1214397 h 2237474"/>
              <a:gd name="connsiteX55" fmla="*/ 8363469 w 12192000"/>
              <a:gd name="connsiteY55" fmla="*/ 1246658 h 2237474"/>
              <a:gd name="connsiteX56" fmla="*/ 8275497 w 12192000"/>
              <a:gd name="connsiteY56" fmla="*/ 1264396 h 2237474"/>
              <a:gd name="connsiteX57" fmla="*/ 8206287 w 12192000"/>
              <a:gd name="connsiteY57" fmla="*/ 1273060 h 2237474"/>
              <a:gd name="connsiteX58" fmla="*/ 8168705 w 12192000"/>
              <a:gd name="connsiteY58" fmla="*/ 1279956 h 2237474"/>
              <a:gd name="connsiteX59" fmla="*/ 8139997 w 12192000"/>
              <a:gd name="connsiteY59" fmla="*/ 1282713 h 2237474"/>
              <a:gd name="connsiteX60" fmla="*/ 8074238 w 12192000"/>
              <a:gd name="connsiteY60" fmla="*/ 1301895 h 2237474"/>
              <a:gd name="connsiteX61" fmla="*/ 7968292 w 12192000"/>
              <a:gd name="connsiteY61" fmla="*/ 1338779 h 2237474"/>
              <a:gd name="connsiteX62" fmla="*/ 7945122 w 12192000"/>
              <a:gd name="connsiteY62" fmla="*/ 1345477 h 2237474"/>
              <a:gd name="connsiteX63" fmla="*/ 7902328 w 12192000"/>
              <a:gd name="connsiteY63" fmla="*/ 1345865 h 2237474"/>
              <a:gd name="connsiteX64" fmla="*/ 7875879 w 12192000"/>
              <a:gd name="connsiteY64" fmla="*/ 1345646 h 2237474"/>
              <a:gd name="connsiteX65" fmla="*/ 7840612 w 12192000"/>
              <a:gd name="connsiteY65" fmla="*/ 1369373 h 2237474"/>
              <a:gd name="connsiteX66" fmla="*/ 7786819 w 12192000"/>
              <a:gd name="connsiteY66" fmla="*/ 1378970 h 2237474"/>
              <a:gd name="connsiteX67" fmla="*/ 7548172 w 12192000"/>
              <a:gd name="connsiteY67" fmla="*/ 1417460 h 2237474"/>
              <a:gd name="connsiteX68" fmla="*/ 7483437 w 12192000"/>
              <a:gd name="connsiteY68" fmla="*/ 1478152 h 2237474"/>
              <a:gd name="connsiteX69" fmla="*/ 7377870 w 12192000"/>
              <a:gd name="connsiteY69" fmla="*/ 1523319 h 2237474"/>
              <a:gd name="connsiteX70" fmla="*/ 7230737 w 12192000"/>
              <a:gd name="connsiteY70" fmla="*/ 1562633 h 2237474"/>
              <a:gd name="connsiteX71" fmla="*/ 7224458 w 12192000"/>
              <a:gd name="connsiteY71" fmla="*/ 1573008 h 2237474"/>
              <a:gd name="connsiteX72" fmla="*/ 7213486 w 12192000"/>
              <a:gd name="connsiteY72" fmla="*/ 1580987 h 2237474"/>
              <a:gd name="connsiteX73" fmla="*/ 7183121 w 12192000"/>
              <a:gd name="connsiteY73" fmla="*/ 1595162 h 2237474"/>
              <a:gd name="connsiteX74" fmla="*/ 7164601 w 12192000"/>
              <a:gd name="connsiteY74" fmla="*/ 1606490 h 2237474"/>
              <a:gd name="connsiteX75" fmla="*/ 7114651 w 12192000"/>
              <a:gd name="connsiteY75" fmla="*/ 1620959 h 2237474"/>
              <a:gd name="connsiteX76" fmla="*/ 7092727 w 12192000"/>
              <a:gd name="connsiteY76" fmla="*/ 1623628 h 2237474"/>
              <a:gd name="connsiteX77" fmla="*/ 7031309 w 12192000"/>
              <a:gd name="connsiteY77" fmla="*/ 1619451 h 2237474"/>
              <a:gd name="connsiteX78" fmla="*/ 6999084 w 12192000"/>
              <a:gd name="connsiteY78" fmla="*/ 1634317 h 2237474"/>
              <a:gd name="connsiteX79" fmla="*/ 6992107 w 12192000"/>
              <a:gd name="connsiteY79" fmla="*/ 1636860 h 2237474"/>
              <a:gd name="connsiteX80" fmla="*/ 6991765 w 12192000"/>
              <a:gd name="connsiteY80" fmla="*/ 1636725 h 2237474"/>
              <a:gd name="connsiteX81" fmla="*/ 6900177 w 12192000"/>
              <a:gd name="connsiteY81" fmla="*/ 1636016 h 2237474"/>
              <a:gd name="connsiteX82" fmla="*/ 6795372 w 12192000"/>
              <a:gd name="connsiteY82" fmla="*/ 1644845 h 2237474"/>
              <a:gd name="connsiteX83" fmla="*/ 6692251 w 12192000"/>
              <a:gd name="connsiteY83" fmla="*/ 1656357 h 2237474"/>
              <a:gd name="connsiteX84" fmla="*/ 6655235 w 12192000"/>
              <a:gd name="connsiteY84" fmla="*/ 1661869 h 2237474"/>
              <a:gd name="connsiteX85" fmla="*/ 6587857 w 12192000"/>
              <a:gd name="connsiteY85" fmla="*/ 1665769 h 2237474"/>
              <a:gd name="connsiteX86" fmla="*/ 6554894 w 12192000"/>
              <a:gd name="connsiteY86" fmla="*/ 1664428 h 2237474"/>
              <a:gd name="connsiteX87" fmla="*/ 6516595 w 12192000"/>
              <a:gd name="connsiteY87" fmla="*/ 1667475 h 2237474"/>
              <a:gd name="connsiteX88" fmla="*/ 6508541 w 12192000"/>
              <a:gd name="connsiteY88" fmla="*/ 1668757 h 2237474"/>
              <a:gd name="connsiteX89" fmla="*/ 6471012 w 12192000"/>
              <a:gd name="connsiteY89" fmla="*/ 1678604 h 2237474"/>
              <a:gd name="connsiteX90" fmla="*/ 6415265 w 12192000"/>
              <a:gd name="connsiteY90" fmla="*/ 1665317 h 2237474"/>
              <a:gd name="connsiteX91" fmla="*/ 6364035 w 12192000"/>
              <a:gd name="connsiteY91" fmla="*/ 1667683 h 2237474"/>
              <a:gd name="connsiteX92" fmla="*/ 6280959 w 12192000"/>
              <a:gd name="connsiteY92" fmla="*/ 1689329 h 2237474"/>
              <a:gd name="connsiteX93" fmla="*/ 6243319 w 12192000"/>
              <a:gd name="connsiteY93" fmla="*/ 1695560 h 2237474"/>
              <a:gd name="connsiteX94" fmla="*/ 6098321 w 12192000"/>
              <a:gd name="connsiteY94" fmla="*/ 1721646 h 2237474"/>
              <a:gd name="connsiteX95" fmla="*/ 5880652 w 12192000"/>
              <a:gd name="connsiteY95" fmla="*/ 1779643 h 2237474"/>
              <a:gd name="connsiteX96" fmla="*/ 5785959 w 12192000"/>
              <a:gd name="connsiteY96" fmla="*/ 1775307 h 2237474"/>
              <a:gd name="connsiteX97" fmla="*/ 5643534 w 12192000"/>
              <a:gd name="connsiteY97" fmla="*/ 1802919 h 2237474"/>
              <a:gd name="connsiteX98" fmla="*/ 5518799 w 12192000"/>
              <a:gd name="connsiteY98" fmla="*/ 1818312 h 2237474"/>
              <a:gd name="connsiteX99" fmla="*/ 5505014 w 12192000"/>
              <a:gd name="connsiteY99" fmla="*/ 1819259 h 2237474"/>
              <a:gd name="connsiteX100" fmla="*/ 5453307 w 12192000"/>
              <a:gd name="connsiteY100" fmla="*/ 1815450 h 2237474"/>
              <a:gd name="connsiteX101" fmla="*/ 5364192 w 12192000"/>
              <a:gd name="connsiteY101" fmla="*/ 1826074 h 2237474"/>
              <a:gd name="connsiteX102" fmla="*/ 5350380 w 12192000"/>
              <a:gd name="connsiteY102" fmla="*/ 1830891 h 2237474"/>
              <a:gd name="connsiteX103" fmla="*/ 5259633 w 12192000"/>
              <a:gd name="connsiteY103" fmla="*/ 1837160 h 2237474"/>
              <a:gd name="connsiteX104" fmla="*/ 5197513 w 12192000"/>
              <a:gd name="connsiteY104" fmla="*/ 1844718 h 2237474"/>
              <a:gd name="connsiteX105" fmla="*/ 5168852 w 12192000"/>
              <a:gd name="connsiteY105" fmla="*/ 1844846 h 2237474"/>
              <a:gd name="connsiteX106" fmla="*/ 5114927 w 12192000"/>
              <a:gd name="connsiteY106" fmla="*/ 1847827 h 2237474"/>
              <a:gd name="connsiteX107" fmla="*/ 5108970 w 12192000"/>
              <a:gd name="connsiteY107" fmla="*/ 1847935 h 2237474"/>
              <a:gd name="connsiteX108" fmla="*/ 5067961 w 12192000"/>
              <a:gd name="connsiteY108" fmla="*/ 1845917 h 2237474"/>
              <a:gd name="connsiteX109" fmla="*/ 5007075 w 12192000"/>
              <a:gd name="connsiteY109" fmla="*/ 1838626 h 2237474"/>
              <a:gd name="connsiteX110" fmla="*/ 4944087 w 12192000"/>
              <a:gd name="connsiteY110" fmla="*/ 1823332 h 2237474"/>
              <a:gd name="connsiteX111" fmla="*/ 4907662 w 12192000"/>
              <a:gd name="connsiteY111" fmla="*/ 1816900 h 2237474"/>
              <a:gd name="connsiteX112" fmla="*/ 4882386 w 12192000"/>
              <a:gd name="connsiteY112" fmla="*/ 1809844 h 2237474"/>
              <a:gd name="connsiteX113" fmla="*/ 4811440 w 12192000"/>
              <a:gd name="connsiteY113" fmla="*/ 1804655 h 2237474"/>
              <a:gd name="connsiteX114" fmla="*/ 4691075 w 12192000"/>
              <a:gd name="connsiteY114" fmla="*/ 1801389 h 2237474"/>
              <a:gd name="connsiteX115" fmla="*/ 4611738 w 12192000"/>
              <a:gd name="connsiteY115" fmla="*/ 1776964 h 2237474"/>
              <a:gd name="connsiteX116" fmla="*/ 4560070 w 12192000"/>
              <a:gd name="connsiteY116" fmla="*/ 1785640 h 2237474"/>
              <a:gd name="connsiteX117" fmla="*/ 4536503 w 12192000"/>
              <a:gd name="connsiteY117" fmla="*/ 1785334 h 2237474"/>
              <a:gd name="connsiteX118" fmla="*/ 4513724 w 12192000"/>
              <a:gd name="connsiteY118" fmla="*/ 1791996 h 2237474"/>
              <a:gd name="connsiteX119" fmla="*/ 4459810 w 12192000"/>
              <a:gd name="connsiteY119" fmla="*/ 1797886 h 2237474"/>
              <a:gd name="connsiteX120" fmla="*/ 4379064 w 12192000"/>
              <a:gd name="connsiteY120" fmla="*/ 1817177 h 2237474"/>
              <a:gd name="connsiteX121" fmla="*/ 4319209 w 12192000"/>
              <a:gd name="connsiteY121" fmla="*/ 1834833 h 2237474"/>
              <a:gd name="connsiteX122" fmla="*/ 4290981 w 12192000"/>
              <a:gd name="connsiteY122" fmla="*/ 1839677 h 2237474"/>
              <a:gd name="connsiteX123" fmla="*/ 4285792 w 12192000"/>
              <a:gd name="connsiteY123" fmla="*/ 1836231 h 2237474"/>
              <a:gd name="connsiteX124" fmla="*/ 4238372 w 12192000"/>
              <a:gd name="connsiteY124" fmla="*/ 1851480 h 2237474"/>
              <a:gd name="connsiteX125" fmla="*/ 4232517 w 12192000"/>
              <a:gd name="connsiteY125" fmla="*/ 1852567 h 2237474"/>
              <a:gd name="connsiteX126" fmla="*/ 4191732 w 12192000"/>
              <a:gd name="connsiteY126" fmla="*/ 1857328 h 2237474"/>
              <a:gd name="connsiteX127" fmla="*/ 4065532 w 12192000"/>
              <a:gd name="connsiteY127" fmla="*/ 1855477 h 2237474"/>
              <a:gd name="connsiteX128" fmla="*/ 4028460 w 12192000"/>
              <a:gd name="connsiteY128" fmla="*/ 1855137 h 2237474"/>
              <a:gd name="connsiteX129" fmla="*/ 4002267 w 12192000"/>
              <a:gd name="connsiteY129" fmla="*/ 1852352 h 2237474"/>
              <a:gd name="connsiteX130" fmla="*/ 3931396 w 12192000"/>
              <a:gd name="connsiteY130" fmla="*/ 1858915 h 2237474"/>
              <a:gd name="connsiteX131" fmla="*/ 3812162 w 12192000"/>
              <a:gd name="connsiteY131" fmla="*/ 1875501 h 2237474"/>
              <a:gd name="connsiteX132" fmla="*/ 3729530 w 12192000"/>
              <a:gd name="connsiteY132" fmla="*/ 1864513 h 2237474"/>
              <a:gd name="connsiteX133" fmla="*/ 3680177 w 12192000"/>
              <a:gd name="connsiteY133" fmla="*/ 1881552 h 2237474"/>
              <a:gd name="connsiteX134" fmla="*/ 3567259 w 12192000"/>
              <a:gd name="connsiteY134" fmla="*/ 1893482 h 2237474"/>
              <a:gd name="connsiteX135" fmla="*/ 3405770 w 12192000"/>
              <a:gd name="connsiteY135" fmla="*/ 1904591 h 2237474"/>
              <a:gd name="connsiteX136" fmla="*/ 3280097 w 12192000"/>
              <a:gd name="connsiteY136" fmla="*/ 1919610 h 2237474"/>
              <a:gd name="connsiteX137" fmla="*/ 3123424 w 12192000"/>
              <a:gd name="connsiteY137" fmla="*/ 1952930 h 2237474"/>
              <a:gd name="connsiteX138" fmla="*/ 3009910 w 12192000"/>
              <a:gd name="connsiteY138" fmla="*/ 1957866 h 2237474"/>
              <a:gd name="connsiteX139" fmla="*/ 2995934 w 12192000"/>
              <a:gd name="connsiteY139" fmla="*/ 1967085 h 2237474"/>
              <a:gd name="connsiteX140" fmla="*/ 2980071 w 12192000"/>
              <a:gd name="connsiteY140" fmla="*/ 1972988 h 2237474"/>
              <a:gd name="connsiteX141" fmla="*/ 2978094 w 12192000"/>
              <a:gd name="connsiteY141" fmla="*/ 1972369 h 2237474"/>
              <a:gd name="connsiteX142" fmla="*/ 2942858 w 12192000"/>
              <a:gd name="connsiteY142" fmla="*/ 1981367 h 2237474"/>
              <a:gd name="connsiteX143" fmla="*/ 2875436 w 12192000"/>
              <a:gd name="connsiteY143" fmla="*/ 1996977 h 2237474"/>
              <a:gd name="connsiteX144" fmla="*/ 2874892 w 12192000"/>
              <a:gd name="connsiteY144" fmla="*/ 1996085 h 2237474"/>
              <a:gd name="connsiteX145" fmla="*/ 2864145 w 12192000"/>
              <a:gd name="connsiteY145" fmla="*/ 1994061 h 2237474"/>
              <a:gd name="connsiteX146" fmla="*/ 2843662 w 12192000"/>
              <a:gd name="connsiteY146" fmla="*/ 1992498 h 2237474"/>
              <a:gd name="connsiteX147" fmla="*/ 2796128 w 12192000"/>
              <a:gd name="connsiteY147" fmla="*/ 1976403 h 2237474"/>
              <a:gd name="connsiteX148" fmla="*/ 2756784 w 12192000"/>
              <a:gd name="connsiteY148" fmla="*/ 1985116 h 2237474"/>
              <a:gd name="connsiteX149" fmla="*/ 2748833 w 12192000"/>
              <a:gd name="connsiteY149" fmla="*/ 1986323 h 2237474"/>
              <a:gd name="connsiteX150" fmla="*/ 2748661 w 12192000"/>
              <a:gd name="connsiteY150" fmla="*/ 1986122 h 2237474"/>
              <a:gd name="connsiteX151" fmla="*/ 2740251 w 12192000"/>
              <a:gd name="connsiteY151" fmla="*/ 1986946 h 2237474"/>
              <a:gd name="connsiteX152" fmla="*/ 2718916 w 12192000"/>
              <a:gd name="connsiteY152" fmla="*/ 1990867 h 2237474"/>
              <a:gd name="connsiteX153" fmla="*/ 2713522 w 12192000"/>
              <a:gd name="connsiteY153" fmla="*/ 1990173 h 2237474"/>
              <a:gd name="connsiteX154" fmla="*/ 2680597 w 12192000"/>
              <a:gd name="connsiteY154" fmla="*/ 1984996 h 2237474"/>
              <a:gd name="connsiteX155" fmla="*/ 2578178 w 12192000"/>
              <a:gd name="connsiteY155" fmla="*/ 1990531 h 2237474"/>
              <a:gd name="connsiteX156" fmla="*/ 2476147 w 12192000"/>
              <a:gd name="connsiteY156" fmla="*/ 1998305 h 2237474"/>
              <a:gd name="connsiteX157" fmla="*/ 2373568 w 12192000"/>
              <a:gd name="connsiteY157" fmla="*/ 2003219 h 2237474"/>
              <a:gd name="connsiteX158" fmla="*/ 2321399 w 12192000"/>
              <a:gd name="connsiteY158" fmla="*/ 1989467 h 2237474"/>
              <a:gd name="connsiteX159" fmla="*/ 2315525 w 12192000"/>
              <a:gd name="connsiteY159" fmla="*/ 1989708 h 2237474"/>
              <a:gd name="connsiteX160" fmla="*/ 2300792 w 12192000"/>
              <a:gd name="connsiteY160" fmla="*/ 1994290 h 2237474"/>
              <a:gd name="connsiteX161" fmla="*/ 2295469 w 12192000"/>
              <a:gd name="connsiteY161" fmla="*/ 1996659 h 2237474"/>
              <a:gd name="connsiteX162" fmla="*/ 2287219 w 12192000"/>
              <a:gd name="connsiteY162" fmla="*/ 1998750 h 2237474"/>
              <a:gd name="connsiteX163" fmla="*/ 2286948 w 12192000"/>
              <a:gd name="connsiteY163" fmla="*/ 1998596 h 2237474"/>
              <a:gd name="connsiteX164" fmla="*/ 2243069 w 12192000"/>
              <a:gd name="connsiteY164" fmla="*/ 2015111 h 2237474"/>
              <a:gd name="connsiteX165" fmla="*/ 2186609 w 12192000"/>
              <a:gd name="connsiteY165" fmla="*/ 2008263 h 2237474"/>
              <a:gd name="connsiteX166" fmla="*/ 2164831 w 12192000"/>
              <a:gd name="connsiteY166" fmla="*/ 2010143 h 2237474"/>
              <a:gd name="connsiteX167" fmla="*/ 2152836 w 12192000"/>
              <a:gd name="connsiteY167" fmla="*/ 2010048 h 2237474"/>
              <a:gd name="connsiteX168" fmla="*/ 2117102 w 12192000"/>
              <a:gd name="connsiteY168" fmla="*/ 2023004 h 2237474"/>
              <a:gd name="connsiteX169" fmla="*/ 2111935 w 12192000"/>
              <a:gd name="connsiteY169" fmla="*/ 2023163 h 2237474"/>
              <a:gd name="connsiteX170" fmla="*/ 2089991 w 12192000"/>
              <a:gd name="connsiteY170" fmla="*/ 2034193 h 2237474"/>
              <a:gd name="connsiteX171" fmla="*/ 2058061 w 12192000"/>
              <a:gd name="connsiteY171" fmla="*/ 2047942 h 2237474"/>
              <a:gd name="connsiteX172" fmla="*/ 2055737 w 12192000"/>
              <a:gd name="connsiteY172" fmla="*/ 2047704 h 2237474"/>
              <a:gd name="connsiteX173" fmla="*/ 2042244 w 12192000"/>
              <a:gd name="connsiteY173" fmla="*/ 2055560 h 2237474"/>
              <a:gd name="connsiteX174" fmla="*/ 1976224 w 12192000"/>
              <a:gd name="connsiteY174" fmla="*/ 2074257 h 2237474"/>
              <a:gd name="connsiteX175" fmla="*/ 1877728 w 12192000"/>
              <a:gd name="connsiteY175" fmla="*/ 2101004 h 2237474"/>
              <a:gd name="connsiteX176" fmla="*/ 1759056 w 12192000"/>
              <a:gd name="connsiteY176" fmla="*/ 2125608 h 2237474"/>
              <a:gd name="connsiteX177" fmla="*/ 1637948 w 12192000"/>
              <a:gd name="connsiteY177" fmla="*/ 2172597 h 2237474"/>
              <a:gd name="connsiteX178" fmla="*/ 1434549 w 12192000"/>
              <a:gd name="connsiteY178" fmla="*/ 2234522 h 2237474"/>
              <a:gd name="connsiteX179" fmla="*/ 1398481 w 12192000"/>
              <a:gd name="connsiteY179" fmla="*/ 2237074 h 2237474"/>
              <a:gd name="connsiteX180" fmla="*/ 1398407 w 12192000"/>
              <a:gd name="connsiteY180" fmla="*/ 2237095 h 2237474"/>
              <a:gd name="connsiteX181" fmla="*/ 1370962 w 12192000"/>
              <a:gd name="connsiteY181" fmla="*/ 2237474 h 2237474"/>
              <a:gd name="connsiteX182" fmla="*/ 1356367 w 12192000"/>
              <a:gd name="connsiteY182" fmla="*/ 2235089 h 2237474"/>
              <a:gd name="connsiteX183" fmla="*/ 1324828 w 12192000"/>
              <a:gd name="connsiteY183" fmla="*/ 2231968 h 2237474"/>
              <a:gd name="connsiteX184" fmla="*/ 1297744 w 12192000"/>
              <a:gd name="connsiteY184" fmla="*/ 2235849 h 2237474"/>
              <a:gd name="connsiteX185" fmla="*/ 1286236 w 12192000"/>
              <a:gd name="connsiteY185" fmla="*/ 2233135 h 2237474"/>
              <a:gd name="connsiteX186" fmla="*/ 1283504 w 12192000"/>
              <a:gd name="connsiteY186" fmla="*/ 2233797 h 2237474"/>
              <a:gd name="connsiteX187" fmla="*/ 1279765 w 12192000"/>
              <a:gd name="connsiteY187" fmla="*/ 2229639 h 2237474"/>
              <a:gd name="connsiteX188" fmla="*/ 1195347 w 12192000"/>
              <a:gd name="connsiteY188" fmla="*/ 2212354 h 2237474"/>
              <a:gd name="connsiteX189" fmla="*/ 970251 w 12192000"/>
              <a:gd name="connsiteY189" fmla="*/ 2221029 h 2237474"/>
              <a:gd name="connsiteX190" fmla="*/ 812914 w 12192000"/>
              <a:gd name="connsiteY190" fmla="*/ 2202752 h 2237474"/>
              <a:gd name="connsiteX191" fmla="*/ 800195 w 12192000"/>
              <a:gd name="connsiteY191" fmla="*/ 2209407 h 2237474"/>
              <a:gd name="connsiteX192" fmla="*/ 784978 w 12192000"/>
              <a:gd name="connsiteY192" fmla="*/ 2212360 h 2237474"/>
              <a:gd name="connsiteX193" fmla="*/ 681987 w 12192000"/>
              <a:gd name="connsiteY193" fmla="*/ 2216757 h 2237474"/>
              <a:gd name="connsiteX194" fmla="*/ 669923 w 12192000"/>
              <a:gd name="connsiteY194" fmla="*/ 2211682 h 2237474"/>
              <a:gd name="connsiteX195" fmla="*/ 648680 w 12192000"/>
              <a:gd name="connsiteY195" fmla="*/ 2206229 h 2237474"/>
              <a:gd name="connsiteX196" fmla="*/ 597225 w 12192000"/>
              <a:gd name="connsiteY196" fmla="*/ 2180999 h 2237474"/>
              <a:gd name="connsiteX197" fmla="*/ 558449 w 12192000"/>
              <a:gd name="connsiteY197" fmla="*/ 2182346 h 2237474"/>
              <a:gd name="connsiteX198" fmla="*/ 550517 w 12192000"/>
              <a:gd name="connsiteY198" fmla="*/ 2182060 h 2237474"/>
              <a:gd name="connsiteX199" fmla="*/ 550309 w 12192000"/>
              <a:gd name="connsiteY199" fmla="*/ 2181825 h 2237474"/>
              <a:gd name="connsiteX200" fmla="*/ 541836 w 12192000"/>
              <a:gd name="connsiteY200" fmla="*/ 2181063 h 2237474"/>
              <a:gd name="connsiteX201" fmla="*/ 536057 w 12192000"/>
              <a:gd name="connsiteY201" fmla="*/ 2181537 h 2237474"/>
              <a:gd name="connsiteX202" fmla="*/ 520671 w 12192000"/>
              <a:gd name="connsiteY202" fmla="*/ 2180980 h 2237474"/>
              <a:gd name="connsiteX203" fmla="*/ 515024 w 12192000"/>
              <a:gd name="connsiteY203" fmla="*/ 2179258 h 2237474"/>
              <a:gd name="connsiteX204" fmla="*/ 512278 w 12192000"/>
              <a:gd name="connsiteY204" fmla="*/ 2176369 h 2237474"/>
              <a:gd name="connsiteX205" fmla="*/ 480419 w 12192000"/>
              <a:gd name="connsiteY205" fmla="*/ 2167807 h 2237474"/>
              <a:gd name="connsiteX206" fmla="*/ 413835 w 12192000"/>
              <a:gd name="connsiteY206" fmla="*/ 2156783 h 2237474"/>
              <a:gd name="connsiteX207" fmla="*/ 376513 w 12192000"/>
              <a:gd name="connsiteY207" fmla="*/ 2154014 h 2237474"/>
              <a:gd name="connsiteX208" fmla="*/ 273386 w 12192000"/>
              <a:gd name="connsiteY208" fmla="*/ 2142551 h 2237474"/>
              <a:gd name="connsiteX209" fmla="*/ 169207 w 12192000"/>
              <a:gd name="connsiteY209" fmla="*/ 2128100 h 2237474"/>
              <a:gd name="connsiteX210" fmla="*/ 93149 w 12192000"/>
              <a:gd name="connsiteY210" fmla="*/ 2105324 h 2237474"/>
              <a:gd name="connsiteX211" fmla="*/ 88109 w 12192000"/>
              <a:gd name="connsiteY211" fmla="*/ 2106704 h 2237474"/>
              <a:gd name="connsiteX212" fmla="*/ 80022 w 12192000"/>
              <a:gd name="connsiteY212" fmla="*/ 2107254 h 2237474"/>
              <a:gd name="connsiteX213" fmla="*/ 79717 w 12192000"/>
              <a:gd name="connsiteY213" fmla="*/ 2107046 h 2237474"/>
              <a:gd name="connsiteX214" fmla="*/ 72352 w 12192000"/>
              <a:gd name="connsiteY214" fmla="*/ 2107991 h 2237474"/>
              <a:gd name="connsiteX215" fmla="*/ 37645 w 12192000"/>
              <a:gd name="connsiteY215" fmla="*/ 2115401 h 2237474"/>
              <a:gd name="connsiteX216" fmla="*/ 4572 w 12192000"/>
              <a:gd name="connsiteY216" fmla="*/ 2111091 h 2237474"/>
              <a:gd name="connsiteX217" fmla="*/ 0 w 12192000"/>
              <a:gd name="connsiteY217" fmla="*/ 2110468 h 2237474"/>
              <a:gd name="connsiteX218" fmla="*/ 0 w 12192000"/>
              <a:gd name="connsiteY21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78288 w 12192000"/>
              <a:gd name="connsiteY25" fmla="*/ 854362 h 2237474"/>
              <a:gd name="connsiteX26" fmla="*/ 9761459 w 12192000"/>
              <a:gd name="connsiteY26" fmla="*/ 862394 h 2237474"/>
              <a:gd name="connsiteX27" fmla="*/ 9705768 w 12192000"/>
              <a:gd name="connsiteY27" fmla="*/ 894610 h 2237474"/>
              <a:gd name="connsiteX28" fmla="*/ 9683005 w 12192000"/>
              <a:gd name="connsiteY28" fmla="*/ 894128 h 2237474"/>
              <a:gd name="connsiteX29" fmla="*/ 9594438 w 12192000"/>
              <a:gd name="connsiteY29" fmla="*/ 919051 h 2237474"/>
              <a:gd name="connsiteX30" fmla="*/ 9577033 w 12192000"/>
              <a:gd name="connsiteY30" fmla="*/ 922857 h 2237474"/>
              <a:gd name="connsiteX31" fmla="*/ 9544189 w 12192000"/>
              <a:gd name="connsiteY31" fmla="*/ 938966 h 2237474"/>
              <a:gd name="connsiteX32" fmla="*/ 9500499 w 12192000"/>
              <a:gd name="connsiteY32" fmla="*/ 954680 h 2237474"/>
              <a:gd name="connsiteX33" fmla="*/ 9428195 w 12192000"/>
              <a:gd name="connsiteY33" fmla="*/ 986225 h 2237474"/>
              <a:gd name="connsiteX34" fmla="*/ 9410017 w 12192000"/>
              <a:gd name="connsiteY34" fmla="*/ 993931 h 2237474"/>
              <a:gd name="connsiteX35" fmla="*/ 9392919 w 12192000"/>
              <a:gd name="connsiteY35" fmla="*/ 994656 h 2237474"/>
              <a:gd name="connsiteX36" fmla="*/ 9278619 w 12192000"/>
              <a:gd name="connsiteY36" fmla="*/ 1011878 h 2237474"/>
              <a:gd name="connsiteX37" fmla="*/ 9268019 w 12192000"/>
              <a:gd name="connsiteY37" fmla="*/ 1007442 h 2237474"/>
              <a:gd name="connsiteX38" fmla="*/ 9234662 w 12192000"/>
              <a:gd name="connsiteY38" fmla="*/ 1023056 h 2237474"/>
              <a:gd name="connsiteX39" fmla="*/ 9181033 w 12192000"/>
              <a:gd name="connsiteY39" fmla="*/ 1037921 h 2237474"/>
              <a:gd name="connsiteX40" fmla="*/ 9155969 w 12192000"/>
              <a:gd name="connsiteY40" fmla="*/ 1046804 h 2237474"/>
              <a:gd name="connsiteX41" fmla="*/ 9133985 w 12192000"/>
              <a:gd name="connsiteY41" fmla="*/ 1046450 h 2237474"/>
              <a:gd name="connsiteX42" fmla="*/ 9012987 w 12192000"/>
              <a:gd name="connsiteY42" fmla="*/ 1061986 h 2237474"/>
              <a:gd name="connsiteX43" fmla="*/ 8968445 w 12192000"/>
              <a:gd name="connsiteY43" fmla="*/ 1052169 h 2237474"/>
              <a:gd name="connsiteX44" fmla="*/ 8958984 w 12192000"/>
              <a:gd name="connsiteY44" fmla="*/ 1057212 h 2237474"/>
              <a:gd name="connsiteX45" fmla="*/ 8886001 w 12192000"/>
              <a:gd name="connsiteY45" fmla="*/ 1067468 h 2237474"/>
              <a:gd name="connsiteX46" fmla="*/ 8838610 w 12192000"/>
              <a:gd name="connsiteY46" fmla="*/ 1075091 h 2237474"/>
              <a:gd name="connsiteX47" fmla="*/ 8750383 w 12192000"/>
              <a:gd name="connsiteY47" fmla="*/ 1097387 h 2237474"/>
              <a:gd name="connsiteX48" fmla="*/ 8697365 w 12192000"/>
              <a:gd name="connsiteY48" fmla="*/ 1105869 h 2237474"/>
              <a:gd name="connsiteX49" fmla="*/ 8665605 w 12192000"/>
              <a:gd name="connsiteY49" fmla="*/ 1110791 h 2237474"/>
              <a:gd name="connsiteX50" fmla="*/ 8584946 w 12192000"/>
              <a:gd name="connsiteY50" fmla="*/ 1135226 h 2237474"/>
              <a:gd name="connsiteX51" fmla="*/ 8460755 w 12192000"/>
              <a:gd name="connsiteY51" fmla="*/ 1203427 h 2237474"/>
              <a:gd name="connsiteX52" fmla="*/ 8419755 w 12192000"/>
              <a:gd name="connsiteY52" fmla="*/ 1216260 h 2237474"/>
              <a:gd name="connsiteX53" fmla="*/ 8411626 w 12192000"/>
              <a:gd name="connsiteY53" fmla="*/ 1214397 h 2237474"/>
              <a:gd name="connsiteX54" fmla="*/ 8363469 w 12192000"/>
              <a:gd name="connsiteY54" fmla="*/ 1246658 h 2237474"/>
              <a:gd name="connsiteX55" fmla="*/ 8275497 w 12192000"/>
              <a:gd name="connsiteY55" fmla="*/ 1264396 h 2237474"/>
              <a:gd name="connsiteX56" fmla="*/ 8206287 w 12192000"/>
              <a:gd name="connsiteY56" fmla="*/ 1273060 h 2237474"/>
              <a:gd name="connsiteX57" fmla="*/ 8168705 w 12192000"/>
              <a:gd name="connsiteY57" fmla="*/ 1279956 h 2237474"/>
              <a:gd name="connsiteX58" fmla="*/ 8139997 w 12192000"/>
              <a:gd name="connsiteY58" fmla="*/ 1282713 h 2237474"/>
              <a:gd name="connsiteX59" fmla="*/ 8074238 w 12192000"/>
              <a:gd name="connsiteY59" fmla="*/ 1301895 h 2237474"/>
              <a:gd name="connsiteX60" fmla="*/ 7968292 w 12192000"/>
              <a:gd name="connsiteY60" fmla="*/ 1338779 h 2237474"/>
              <a:gd name="connsiteX61" fmla="*/ 7945122 w 12192000"/>
              <a:gd name="connsiteY61" fmla="*/ 1345477 h 2237474"/>
              <a:gd name="connsiteX62" fmla="*/ 7902328 w 12192000"/>
              <a:gd name="connsiteY62" fmla="*/ 1345865 h 2237474"/>
              <a:gd name="connsiteX63" fmla="*/ 7875879 w 12192000"/>
              <a:gd name="connsiteY63" fmla="*/ 1345646 h 2237474"/>
              <a:gd name="connsiteX64" fmla="*/ 7840612 w 12192000"/>
              <a:gd name="connsiteY64" fmla="*/ 1369373 h 2237474"/>
              <a:gd name="connsiteX65" fmla="*/ 7786819 w 12192000"/>
              <a:gd name="connsiteY65" fmla="*/ 1378970 h 2237474"/>
              <a:gd name="connsiteX66" fmla="*/ 7548172 w 12192000"/>
              <a:gd name="connsiteY66" fmla="*/ 1417460 h 2237474"/>
              <a:gd name="connsiteX67" fmla="*/ 7483437 w 12192000"/>
              <a:gd name="connsiteY67" fmla="*/ 1478152 h 2237474"/>
              <a:gd name="connsiteX68" fmla="*/ 7377870 w 12192000"/>
              <a:gd name="connsiteY68" fmla="*/ 1523319 h 2237474"/>
              <a:gd name="connsiteX69" fmla="*/ 7230737 w 12192000"/>
              <a:gd name="connsiteY69" fmla="*/ 1562633 h 2237474"/>
              <a:gd name="connsiteX70" fmla="*/ 7224458 w 12192000"/>
              <a:gd name="connsiteY70" fmla="*/ 1573008 h 2237474"/>
              <a:gd name="connsiteX71" fmla="*/ 7213486 w 12192000"/>
              <a:gd name="connsiteY71" fmla="*/ 1580987 h 2237474"/>
              <a:gd name="connsiteX72" fmla="*/ 7183121 w 12192000"/>
              <a:gd name="connsiteY72" fmla="*/ 1595162 h 2237474"/>
              <a:gd name="connsiteX73" fmla="*/ 7164601 w 12192000"/>
              <a:gd name="connsiteY73" fmla="*/ 1606490 h 2237474"/>
              <a:gd name="connsiteX74" fmla="*/ 7114651 w 12192000"/>
              <a:gd name="connsiteY74" fmla="*/ 1620959 h 2237474"/>
              <a:gd name="connsiteX75" fmla="*/ 7092727 w 12192000"/>
              <a:gd name="connsiteY75" fmla="*/ 1623628 h 2237474"/>
              <a:gd name="connsiteX76" fmla="*/ 7031309 w 12192000"/>
              <a:gd name="connsiteY76" fmla="*/ 1619451 h 2237474"/>
              <a:gd name="connsiteX77" fmla="*/ 6999084 w 12192000"/>
              <a:gd name="connsiteY77" fmla="*/ 1634317 h 2237474"/>
              <a:gd name="connsiteX78" fmla="*/ 6992107 w 12192000"/>
              <a:gd name="connsiteY78" fmla="*/ 1636860 h 2237474"/>
              <a:gd name="connsiteX79" fmla="*/ 6991765 w 12192000"/>
              <a:gd name="connsiteY79" fmla="*/ 1636725 h 2237474"/>
              <a:gd name="connsiteX80" fmla="*/ 6900177 w 12192000"/>
              <a:gd name="connsiteY80" fmla="*/ 1636016 h 2237474"/>
              <a:gd name="connsiteX81" fmla="*/ 6795372 w 12192000"/>
              <a:gd name="connsiteY81" fmla="*/ 1644845 h 2237474"/>
              <a:gd name="connsiteX82" fmla="*/ 6692251 w 12192000"/>
              <a:gd name="connsiteY82" fmla="*/ 1656357 h 2237474"/>
              <a:gd name="connsiteX83" fmla="*/ 6655235 w 12192000"/>
              <a:gd name="connsiteY83" fmla="*/ 1661869 h 2237474"/>
              <a:gd name="connsiteX84" fmla="*/ 6587857 w 12192000"/>
              <a:gd name="connsiteY84" fmla="*/ 1665769 h 2237474"/>
              <a:gd name="connsiteX85" fmla="*/ 6554894 w 12192000"/>
              <a:gd name="connsiteY85" fmla="*/ 1664428 h 2237474"/>
              <a:gd name="connsiteX86" fmla="*/ 6516595 w 12192000"/>
              <a:gd name="connsiteY86" fmla="*/ 1667475 h 2237474"/>
              <a:gd name="connsiteX87" fmla="*/ 6508541 w 12192000"/>
              <a:gd name="connsiteY87" fmla="*/ 1668757 h 2237474"/>
              <a:gd name="connsiteX88" fmla="*/ 6471012 w 12192000"/>
              <a:gd name="connsiteY88" fmla="*/ 1678604 h 2237474"/>
              <a:gd name="connsiteX89" fmla="*/ 6415265 w 12192000"/>
              <a:gd name="connsiteY89" fmla="*/ 1665317 h 2237474"/>
              <a:gd name="connsiteX90" fmla="*/ 6364035 w 12192000"/>
              <a:gd name="connsiteY90" fmla="*/ 1667683 h 2237474"/>
              <a:gd name="connsiteX91" fmla="*/ 6280959 w 12192000"/>
              <a:gd name="connsiteY91" fmla="*/ 1689329 h 2237474"/>
              <a:gd name="connsiteX92" fmla="*/ 6243319 w 12192000"/>
              <a:gd name="connsiteY92" fmla="*/ 1695560 h 2237474"/>
              <a:gd name="connsiteX93" fmla="*/ 6098321 w 12192000"/>
              <a:gd name="connsiteY93" fmla="*/ 1721646 h 2237474"/>
              <a:gd name="connsiteX94" fmla="*/ 5880652 w 12192000"/>
              <a:gd name="connsiteY94" fmla="*/ 1779643 h 2237474"/>
              <a:gd name="connsiteX95" fmla="*/ 5785959 w 12192000"/>
              <a:gd name="connsiteY95" fmla="*/ 1775307 h 2237474"/>
              <a:gd name="connsiteX96" fmla="*/ 5643534 w 12192000"/>
              <a:gd name="connsiteY96" fmla="*/ 1802919 h 2237474"/>
              <a:gd name="connsiteX97" fmla="*/ 5518799 w 12192000"/>
              <a:gd name="connsiteY97" fmla="*/ 1818312 h 2237474"/>
              <a:gd name="connsiteX98" fmla="*/ 5505014 w 12192000"/>
              <a:gd name="connsiteY98" fmla="*/ 1819259 h 2237474"/>
              <a:gd name="connsiteX99" fmla="*/ 5453307 w 12192000"/>
              <a:gd name="connsiteY99" fmla="*/ 1815450 h 2237474"/>
              <a:gd name="connsiteX100" fmla="*/ 5364192 w 12192000"/>
              <a:gd name="connsiteY100" fmla="*/ 1826074 h 2237474"/>
              <a:gd name="connsiteX101" fmla="*/ 5350380 w 12192000"/>
              <a:gd name="connsiteY101" fmla="*/ 1830891 h 2237474"/>
              <a:gd name="connsiteX102" fmla="*/ 5259633 w 12192000"/>
              <a:gd name="connsiteY102" fmla="*/ 1837160 h 2237474"/>
              <a:gd name="connsiteX103" fmla="*/ 5197513 w 12192000"/>
              <a:gd name="connsiteY103" fmla="*/ 1844718 h 2237474"/>
              <a:gd name="connsiteX104" fmla="*/ 5168852 w 12192000"/>
              <a:gd name="connsiteY104" fmla="*/ 1844846 h 2237474"/>
              <a:gd name="connsiteX105" fmla="*/ 5114927 w 12192000"/>
              <a:gd name="connsiteY105" fmla="*/ 1847827 h 2237474"/>
              <a:gd name="connsiteX106" fmla="*/ 5108970 w 12192000"/>
              <a:gd name="connsiteY106" fmla="*/ 1847935 h 2237474"/>
              <a:gd name="connsiteX107" fmla="*/ 5067961 w 12192000"/>
              <a:gd name="connsiteY107" fmla="*/ 1845917 h 2237474"/>
              <a:gd name="connsiteX108" fmla="*/ 5007075 w 12192000"/>
              <a:gd name="connsiteY108" fmla="*/ 1838626 h 2237474"/>
              <a:gd name="connsiteX109" fmla="*/ 4944087 w 12192000"/>
              <a:gd name="connsiteY109" fmla="*/ 1823332 h 2237474"/>
              <a:gd name="connsiteX110" fmla="*/ 4907662 w 12192000"/>
              <a:gd name="connsiteY110" fmla="*/ 1816900 h 2237474"/>
              <a:gd name="connsiteX111" fmla="*/ 4882386 w 12192000"/>
              <a:gd name="connsiteY111" fmla="*/ 1809844 h 2237474"/>
              <a:gd name="connsiteX112" fmla="*/ 4811440 w 12192000"/>
              <a:gd name="connsiteY112" fmla="*/ 1804655 h 2237474"/>
              <a:gd name="connsiteX113" fmla="*/ 4691075 w 12192000"/>
              <a:gd name="connsiteY113" fmla="*/ 1801389 h 2237474"/>
              <a:gd name="connsiteX114" fmla="*/ 4611738 w 12192000"/>
              <a:gd name="connsiteY114" fmla="*/ 1776964 h 2237474"/>
              <a:gd name="connsiteX115" fmla="*/ 4560070 w 12192000"/>
              <a:gd name="connsiteY115" fmla="*/ 1785640 h 2237474"/>
              <a:gd name="connsiteX116" fmla="*/ 4536503 w 12192000"/>
              <a:gd name="connsiteY116" fmla="*/ 1785334 h 2237474"/>
              <a:gd name="connsiteX117" fmla="*/ 4513724 w 12192000"/>
              <a:gd name="connsiteY117" fmla="*/ 1791996 h 2237474"/>
              <a:gd name="connsiteX118" fmla="*/ 4459810 w 12192000"/>
              <a:gd name="connsiteY118" fmla="*/ 1797886 h 2237474"/>
              <a:gd name="connsiteX119" fmla="*/ 4379064 w 12192000"/>
              <a:gd name="connsiteY119" fmla="*/ 1817177 h 2237474"/>
              <a:gd name="connsiteX120" fmla="*/ 4319209 w 12192000"/>
              <a:gd name="connsiteY120" fmla="*/ 1834833 h 2237474"/>
              <a:gd name="connsiteX121" fmla="*/ 4290981 w 12192000"/>
              <a:gd name="connsiteY121" fmla="*/ 1839677 h 2237474"/>
              <a:gd name="connsiteX122" fmla="*/ 4285792 w 12192000"/>
              <a:gd name="connsiteY122" fmla="*/ 1836231 h 2237474"/>
              <a:gd name="connsiteX123" fmla="*/ 4238372 w 12192000"/>
              <a:gd name="connsiteY123" fmla="*/ 1851480 h 2237474"/>
              <a:gd name="connsiteX124" fmla="*/ 4232517 w 12192000"/>
              <a:gd name="connsiteY124" fmla="*/ 1852567 h 2237474"/>
              <a:gd name="connsiteX125" fmla="*/ 4191732 w 12192000"/>
              <a:gd name="connsiteY125" fmla="*/ 1857328 h 2237474"/>
              <a:gd name="connsiteX126" fmla="*/ 4065532 w 12192000"/>
              <a:gd name="connsiteY126" fmla="*/ 1855477 h 2237474"/>
              <a:gd name="connsiteX127" fmla="*/ 4028460 w 12192000"/>
              <a:gd name="connsiteY127" fmla="*/ 1855137 h 2237474"/>
              <a:gd name="connsiteX128" fmla="*/ 4002267 w 12192000"/>
              <a:gd name="connsiteY128" fmla="*/ 1852352 h 2237474"/>
              <a:gd name="connsiteX129" fmla="*/ 3931396 w 12192000"/>
              <a:gd name="connsiteY129" fmla="*/ 1858915 h 2237474"/>
              <a:gd name="connsiteX130" fmla="*/ 3812162 w 12192000"/>
              <a:gd name="connsiteY130" fmla="*/ 1875501 h 2237474"/>
              <a:gd name="connsiteX131" fmla="*/ 3729530 w 12192000"/>
              <a:gd name="connsiteY131" fmla="*/ 1864513 h 2237474"/>
              <a:gd name="connsiteX132" fmla="*/ 3680177 w 12192000"/>
              <a:gd name="connsiteY132" fmla="*/ 1881552 h 2237474"/>
              <a:gd name="connsiteX133" fmla="*/ 3567259 w 12192000"/>
              <a:gd name="connsiteY133" fmla="*/ 1893482 h 2237474"/>
              <a:gd name="connsiteX134" fmla="*/ 3405770 w 12192000"/>
              <a:gd name="connsiteY134" fmla="*/ 1904591 h 2237474"/>
              <a:gd name="connsiteX135" fmla="*/ 3280097 w 12192000"/>
              <a:gd name="connsiteY135" fmla="*/ 1919610 h 2237474"/>
              <a:gd name="connsiteX136" fmla="*/ 3123424 w 12192000"/>
              <a:gd name="connsiteY136" fmla="*/ 1952930 h 2237474"/>
              <a:gd name="connsiteX137" fmla="*/ 3009910 w 12192000"/>
              <a:gd name="connsiteY137" fmla="*/ 1957866 h 2237474"/>
              <a:gd name="connsiteX138" fmla="*/ 2995934 w 12192000"/>
              <a:gd name="connsiteY138" fmla="*/ 1967085 h 2237474"/>
              <a:gd name="connsiteX139" fmla="*/ 2980071 w 12192000"/>
              <a:gd name="connsiteY139" fmla="*/ 1972988 h 2237474"/>
              <a:gd name="connsiteX140" fmla="*/ 2978094 w 12192000"/>
              <a:gd name="connsiteY140" fmla="*/ 1972369 h 2237474"/>
              <a:gd name="connsiteX141" fmla="*/ 2942858 w 12192000"/>
              <a:gd name="connsiteY141" fmla="*/ 1981367 h 2237474"/>
              <a:gd name="connsiteX142" fmla="*/ 2875436 w 12192000"/>
              <a:gd name="connsiteY142" fmla="*/ 1996977 h 2237474"/>
              <a:gd name="connsiteX143" fmla="*/ 2874892 w 12192000"/>
              <a:gd name="connsiteY143" fmla="*/ 1996085 h 2237474"/>
              <a:gd name="connsiteX144" fmla="*/ 2864145 w 12192000"/>
              <a:gd name="connsiteY144" fmla="*/ 1994061 h 2237474"/>
              <a:gd name="connsiteX145" fmla="*/ 2843662 w 12192000"/>
              <a:gd name="connsiteY145" fmla="*/ 1992498 h 2237474"/>
              <a:gd name="connsiteX146" fmla="*/ 2796128 w 12192000"/>
              <a:gd name="connsiteY146" fmla="*/ 1976403 h 2237474"/>
              <a:gd name="connsiteX147" fmla="*/ 2756784 w 12192000"/>
              <a:gd name="connsiteY147" fmla="*/ 1985116 h 2237474"/>
              <a:gd name="connsiteX148" fmla="*/ 2748833 w 12192000"/>
              <a:gd name="connsiteY148" fmla="*/ 1986323 h 2237474"/>
              <a:gd name="connsiteX149" fmla="*/ 2748661 w 12192000"/>
              <a:gd name="connsiteY149" fmla="*/ 1986122 h 2237474"/>
              <a:gd name="connsiteX150" fmla="*/ 2740251 w 12192000"/>
              <a:gd name="connsiteY150" fmla="*/ 1986946 h 2237474"/>
              <a:gd name="connsiteX151" fmla="*/ 2718916 w 12192000"/>
              <a:gd name="connsiteY151" fmla="*/ 1990867 h 2237474"/>
              <a:gd name="connsiteX152" fmla="*/ 2713522 w 12192000"/>
              <a:gd name="connsiteY152" fmla="*/ 1990173 h 2237474"/>
              <a:gd name="connsiteX153" fmla="*/ 2680597 w 12192000"/>
              <a:gd name="connsiteY153" fmla="*/ 1984996 h 2237474"/>
              <a:gd name="connsiteX154" fmla="*/ 2578178 w 12192000"/>
              <a:gd name="connsiteY154" fmla="*/ 1990531 h 2237474"/>
              <a:gd name="connsiteX155" fmla="*/ 2476147 w 12192000"/>
              <a:gd name="connsiteY155" fmla="*/ 1998305 h 2237474"/>
              <a:gd name="connsiteX156" fmla="*/ 2373568 w 12192000"/>
              <a:gd name="connsiteY156" fmla="*/ 2003219 h 2237474"/>
              <a:gd name="connsiteX157" fmla="*/ 2321399 w 12192000"/>
              <a:gd name="connsiteY157" fmla="*/ 1989467 h 2237474"/>
              <a:gd name="connsiteX158" fmla="*/ 2315525 w 12192000"/>
              <a:gd name="connsiteY158" fmla="*/ 1989708 h 2237474"/>
              <a:gd name="connsiteX159" fmla="*/ 2300792 w 12192000"/>
              <a:gd name="connsiteY159" fmla="*/ 1994290 h 2237474"/>
              <a:gd name="connsiteX160" fmla="*/ 2295469 w 12192000"/>
              <a:gd name="connsiteY160" fmla="*/ 1996659 h 2237474"/>
              <a:gd name="connsiteX161" fmla="*/ 2287219 w 12192000"/>
              <a:gd name="connsiteY161" fmla="*/ 1998750 h 2237474"/>
              <a:gd name="connsiteX162" fmla="*/ 2286948 w 12192000"/>
              <a:gd name="connsiteY162" fmla="*/ 1998596 h 2237474"/>
              <a:gd name="connsiteX163" fmla="*/ 2243069 w 12192000"/>
              <a:gd name="connsiteY163" fmla="*/ 2015111 h 2237474"/>
              <a:gd name="connsiteX164" fmla="*/ 2186609 w 12192000"/>
              <a:gd name="connsiteY164" fmla="*/ 2008263 h 2237474"/>
              <a:gd name="connsiteX165" fmla="*/ 2164831 w 12192000"/>
              <a:gd name="connsiteY165" fmla="*/ 2010143 h 2237474"/>
              <a:gd name="connsiteX166" fmla="*/ 2152836 w 12192000"/>
              <a:gd name="connsiteY166" fmla="*/ 2010048 h 2237474"/>
              <a:gd name="connsiteX167" fmla="*/ 2117102 w 12192000"/>
              <a:gd name="connsiteY167" fmla="*/ 2023004 h 2237474"/>
              <a:gd name="connsiteX168" fmla="*/ 2111935 w 12192000"/>
              <a:gd name="connsiteY168" fmla="*/ 2023163 h 2237474"/>
              <a:gd name="connsiteX169" fmla="*/ 2089991 w 12192000"/>
              <a:gd name="connsiteY169" fmla="*/ 2034193 h 2237474"/>
              <a:gd name="connsiteX170" fmla="*/ 2058061 w 12192000"/>
              <a:gd name="connsiteY170" fmla="*/ 2047942 h 2237474"/>
              <a:gd name="connsiteX171" fmla="*/ 2055737 w 12192000"/>
              <a:gd name="connsiteY171" fmla="*/ 2047704 h 2237474"/>
              <a:gd name="connsiteX172" fmla="*/ 2042244 w 12192000"/>
              <a:gd name="connsiteY172" fmla="*/ 2055560 h 2237474"/>
              <a:gd name="connsiteX173" fmla="*/ 1976224 w 12192000"/>
              <a:gd name="connsiteY173" fmla="*/ 2074257 h 2237474"/>
              <a:gd name="connsiteX174" fmla="*/ 1877728 w 12192000"/>
              <a:gd name="connsiteY174" fmla="*/ 2101004 h 2237474"/>
              <a:gd name="connsiteX175" fmla="*/ 1759056 w 12192000"/>
              <a:gd name="connsiteY175" fmla="*/ 2125608 h 2237474"/>
              <a:gd name="connsiteX176" fmla="*/ 1637948 w 12192000"/>
              <a:gd name="connsiteY176" fmla="*/ 2172597 h 2237474"/>
              <a:gd name="connsiteX177" fmla="*/ 1434549 w 12192000"/>
              <a:gd name="connsiteY177" fmla="*/ 2234522 h 2237474"/>
              <a:gd name="connsiteX178" fmla="*/ 1398481 w 12192000"/>
              <a:gd name="connsiteY178" fmla="*/ 2237074 h 2237474"/>
              <a:gd name="connsiteX179" fmla="*/ 1398407 w 12192000"/>
              <a:gd name="connsiteY179" fmla="*/ 2237095 h 2237474"/>
              <a:gd name="connsiteX180" fmla="*/ 1370962 w 12192000"/>
              <a:gd name="connsiteY180" fmla="*/ 2237474 h 2237474"/>
              <a:gd name="connsiteX181" fmla="*/ 1356367 w 12192000"/>
              <a:gd name="connsiteY181" fmla="*/ 2235089 h 2237474"/>
              <a:gd name="connsiteX182" fmla="*/ 1324828 w 12192000"/>
              <a:gd name="connsiteY182" fmla="*/ 2231968 h 2237474"/>
              <a:gd name="connsiteX183" fmla="*/ 1297744 w 12192000"/>
              <a:gd name="connsiteY183" fmla="*/ 2235849 h 2237474"/>
              <a:gd name="connsiteX184" fmla="*/ 1286236 w 12192000"/>
              <a:gd name="connsiteY184" fmla="*/ 2233135 h 2237474"/>
              <a:gd name="connsiteX185" fmla="*/ 1283504 w 12192000"/>
              <a:gd name="connsiteY185" fmla="*/ 2233797 h 2237474"/>
              <a:gd name="connsiteX186" fmla="*/ 1279765 w 12192000"/>
              <a:gd name="connsiteY186" fmla="*/ 2229639 h 2237474"/>
              <a:gd name="connsiteX187" fmla="*/ 1195347 w 12192000"/>
              <a:gd name="connsiteY187" fmla="*/ 2212354 h 2237474"/>
              <a:gd name="connsiteX188" fmla="*/ 970251 w 12192000"/>
              <a:gd name="connsiteY188" fmla="*/ 2221029 h 2237474"/>
              <a:gd name="connsiteX189" fmla="*/ 812914 w 12192000"/>
              <a:gd name="connsiteY189" fmla="*/ 2202752 h 2237474"/>
              <a:gd name="connsiteX190" fmla="*/ 800195 w 12192000"/>
              <a:gd name="connsiteY190" fmla="*/ 2209407 h 2237474"/>
              <a:gd name="connsiteX191" fmla="*/ 784978 w 12192000"/>
              <a:gd name="connsiteY191" fmla="*/ 2212360 h 2237474"/>
              <a:gd name="connsiteX192" fmla="*/ 681987 w 12192000"/>
              <a:gd name="connsiteY192" fmla="*/ 2216757 h 2237474"/>
              <a:gd name="connsiteX193" fmla="*/ 669923 w 12192000"/>
              <a:gd name="connsiteY193" fmla="*/ 2211682 h 2237474"/>
              <a:gd name="connsiteX194" fmla="*/ 648680 w 12192000"/>
              <a:gd name="connsiteY194" fmla="*/ 2206229 h 2237474"/>
              <a:gd name="connsiteX195" fmla="*/ 597225 w 12192000"/>
              <a:gd name="connsiteY195" fmla="*/ 2180999 h 2237474"/>
              <a:gd name="connsiteX196" fmla="*/ 558449 w 12192000"/>
              <a:gd name="connsiteY196" fmla="*/ 2182346 h 2237474"/>
              <a:gd name="connsiteX197" fmla="*/ 550517 w 12192000"/>
              <a:gd name="connsiteY197" fmla="*/ 2182060 h 2237474"/>
              <a:gd name="connsiteX198" fmla="*/ 550309 w 12192000"/>
              <a:gd name="connsiteY198" fmla="*/ 2181825 h 2237474"/>
              <a:gd name="connsiteX199" fmla="*/ 541836 w 12192000"/>
              <a:gd name="connsiteY199" fmla="*/ 2181063 h 2237474"/>
              <a:gd name="connsiteX200" fmla="*/ 536057 w 12192000"/>
              <a:gd name="connsiteY200" fmla="*/ 2181537 h 2237474"/>
              <a:gd name="connsiteX201" fmla="*/ 520671 w 12192000"/>
              <a:gd name="connsiteY201" fmla="*/ 2180980 h 2237474"/>
              <a:gd name="connsiteX202" fmla="*/ 515024 w 12192000"/>
              <a:gd name="connsiteY202" fmla="*/ 2179258 h 2237474"/>
              <a:gd name="connsiteX203" fmla="*/ 512278 w 12192000"/>
              <a:gd name="connsiteY203" fmla="*/ 2176369 h 2237474"/>
              <a:gd name="connsiteX204" fmla="*/ 480419 w 12192000"/>
              <a:gd name="connsiteY204" fmla="*/ 2167807 h 2237474"/>
              <a:gd name="connsiteX205" fmla="*/ 413835 w 12192000"/>
              <a:gd name="connsiteY205" fmla="*/ 2156783 h 2237474"/>
              <a:gd name="connsiteX206" fmla="*/ 376513 w 12192000"/>
              <a:gd name="connsiteY206" fmla="*/ 2154014 h 2237474"/>
              <a:gd name="connsiteX207" fmla="*/ 273386 w 12192000"/>
              <a:gd name="connsiteY207" fmla="*/ 2142551 h 2237474"/>
              <a:gd name="connsiteX208" fmla="*/ 169207 w 12192000"/>
              <a:gd name="connsiteY208" fmla="*/ 2128100 h 2237474"/>
              <a:gd name="connsiteX209" fmla="*/ 93149 w 12192000"/>
              <a:gd name="connsiteY209" fmla="*/ 2105324 h 2237474"/>
              <a:gd name="connsiteX210" fmla="*/ 88109 w 12192000"/>
              <a:gd name="connsiteY210" fmla="*/ 2106704 h 2237474"/>
              <a:gd name="connsiteX211" fmla="*/ 80022 w 12192000"/>
              <a:gd name="connsiteY211" fmla="*/ 2107254 h 2237474"/>
              <a:gd name="connsiteX212" fmla="*/ 79717 w 12192000"/>
              <a:gd name="connsiteY212" fmla="*/ 2107046 h 2237474"/>
              <a:gd name="connsiteX213" fmla="*/ 72352 w 12192000"/>
              <a:gd name="connsiteY213" fmla="*/ 2107991 h 2237474"/>
              <a:gd name="connsiteX214" fmla="*/ 37645 w 12192000"/>
              <a:gd name="connsiteY214" fmla="*/ 2115401 h 2237474"/>
              <a:gd name="connsiteX215" fmla="*/ 4572 w 12192000"/>
              <a:gd name="connsiteY215" fmla="*/ 2111091 h 2237474"/>
              <a:gd name="connsiteX216" fmla="*/ 0 w 12192000"/>
              <a:gd name="connsiteY216" fmla="*/ 2110468 h 2237474"/>
              <a:gd name="connsiteX217" fmla="*/ 0 w 12192000"/>
              <a:gd name="connsiteY21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092727 w 12192000"/>
              <a:gd name="connsiteY72" fmla="*/ 1623628 h 2237474"/>
              <a:gd name="connsiteX73" fmla="*/ 7031309 w 12192000"/>
              <a:gd name="connsiteY73" fmla="*/ 1619451 h 2237474"/>
              <a:gd name="connsiteX74" fmla="*/ 6999084 w 12192000"/>
              <a:gd name="connsiteY74" fmla="*/ 1634317 h 2237474"/>
              <a:gd name="connsiteX75" fmla="*/ 6992107 w 12192000"/>
              <a:gd name="connsiteY75" fmla="*/ 1636860 h 2237474"/>
              <a:gd name="connsiteX76" fmla="*/ 6991765 w 12192000"/>
              <a:gd name="connsiteY76" fmla="*/ 1636725 h 2237474"/>
              <a:gd name="connsiteX77" fmla="*/ 6900177 w 12192000"/>
              <a:gd name="connsiteY77" fmla="*/ 1636016 h 2237474"/>
              <a:gd name="connsiteX78" fmla="*/ 6795372 w 12192000"/>
              <a:gd name="connsiteY78" fmla="*/ 1644845 h 2237474"/>
              <a:gd name="connsiteX79" fmla="*/ 6692251 w 12192000"/>
              <a:gd name="connsiteY79" fmla="*/ 1656357 h 2237474"/>
              <a:gd name="connsiteX80" fmla="*/ 6655235 w 12192000"/>
              <a:gd name="connsiteY80" fmla="*/ 1661869 h 2237474"/>
              <a:gd name="connsiteX81" fmla="*/ 6587857 w 12192000"/>
              <a:gd name="connsiteY81" fmla="*/ 1665769 h 2237474"/>
              <a:gd name="connsiteX82" fmla="*/ 6554894 w 12192000"/>
              <a:gd name="connsiteY82" fmla="*/ 1664428 h 2237474"/>
              <a:gd name="connsiteX83" fmla="*/ 6516595 w 12192000"/>
              <a:gd name="connsiteY83" fmla="*/ 1667475 h 2237474"/>
              <a:gd name="connsiteX84" fmla="*/ 6508541 w 12192000"/>
              <a:gd name="connsiteY84" fmla="*/ 1668757 h 2237474"/>
              <a:gd name="connsiteX85" fmla="*/ 6471012 w 12192000"/>
              <a:gd name="connsiteY85" fmla="*/ 1678604 h 2237474"/>
              <a:gd name="connsiteX86" fmla="*/ 6415265 w 12192000"/>
              <a:gd name="connsiteY86" fmla="*/ 1665317 h 2237474"/>
              <a:gd name="connsiteX87" fmla="*/ 6364035 w 12192000"/>
              <a:gd name="connsiteY87" fmla="*/ 1667683 h 2237474"/>
              <a:gd name="connsiteX88" fmla="*/ 6280959 w 12192000"/>
              <a:gd name="connsiteY88" fmla="*/ 1689329 h 2237474"/>
              <a:gd name="connsiteX89" fmla="*/ 6243319 w 12192000"/>
              <a:gd name="connsiteY89" fmla="*/ 1695560 h 2237474"/>
              <a:gd name="connsiteX90" fmla="*/ 6098321 w 12192000"/>
              <a:gd name="connsiteY90" fmla="*/ 1721646 h 2237474"/>
              <a:gd name="connsiteX91" fmla="*/ 5880652 w 12192000"/>
              <a:gd name="connsiteY91" fmla="*/ 1779643 h 2237474"/>
              <a:gd name="connsiteX92" fmla="*/ 5785959 w 12192000"/>
              <a:gd name="connsiteY92" fmla="*/ 1775307 h 2237474"/>
              <a:gd name="connsiteX93" fmla="*/ 5643534 w 12192000"/>
              <a:gd name="connsiteY93" fmla="*/ 1802919 h 2237474"/>
              <a:gd name="connsiteX94" fmla="*/ 5518799 w 12192000"/>
              <a:gd name="connsiteY94" fmla="*/ 1818312 h 2237474"/>
              <a:gd name="connsiteX95" fmla="*/ 5505014 w 12192000"/>
              <a:gd name="connsiteY95" fmla="*/ 1819259 h 2237474"/>
              <a:gd name="connsiteX96" fmla="*/ 5453307 w 12192000"/>
              <a:gd name="connsiteY96" fmla="*/ 1815450 h 2237474"/>
              <a:gd name="connsiteX97" fmla="*/ 5364192 w 12192000"/>
              <a:gd name="connsiteY97" fmla="*/ 1826074 h 2237474"/>
              <a:gd name="connsiteX98" fmla="*/ 5350380 w 12192000"/>
              <a:gd name="connsiteY98" fmla="*/ 1830891 h 2237474"/>
              <a:gd name="connsiteX99" fmla="*/ 5259633 w 12192000"/>
              <a:gd name="connsiteY99" fmla="*/ 1837160 h 2237474"/>
              <a:gd name="connsiteX100" fmla="*/ 5197513 w 12192000"/>
              <a:gd name="connsiteY100" fmla="*/ 1844718 h 2237474"/>
              <a:gd name="connsiteX101" fmla="*/ 5168852 w 12192000"/>
              <a:gd name="connsiteY101" fmla="*/ 1844846 h 2237474"/>
              <a:gd name="connsiteX102" fmla="*/ 5114927 w 12192000"/>
              <a:gd name="connsiteY102" fmla="*/ 1847827 h 2237474"/>
              <a:gd name="connsiteX103" fmla="*/ 5108970 w 12192000"/>
              <a:gd name="connsiteY103" fmla="*/ 1847935 h 2237474"/>
              <a:gd name="connsiteX104" fmla="*/ 5067961 w 12192000"/>
              <a:gd name="connsiteY104" fmla="*/ 1845917 h 2237474"/>
              <a:gd name="connsiteX105" fmla="*/ 5007075 w 12192000"/>
              <a:gd name="connsiteY105" fmla="*/ 1838626 h 2237474"/>
              <a:gd name="connsiteX106" fmla="*/ 4944087 w 12192000"/>
              <a:gd name="connsiteY106" fmla="*/ 1823332 h 2237474"/>
              <a:gd name="connsiteX107" fmla="*/ 4907662 w 12192000"/>
              <a:gd name="connsiteY107" fmla="*/ 1816900 h 2237474"/>
              <a:gd name="connsiteX108" fmla="*/ 4882386 w 12192000"/>
              <a:gd name="connsiteY108" fmla="*/ 1809844 h 2237474"/>
              <a:gd name="connsiteX109" fmla="*/ 4811440 w 12192000"/>
              <a:gd name="connsiteY109" fmla="*/ 1804655 h 2237474"/>
              <a:gd name="connsiteX110" fmla="*/ 4691075 w 12192000"/>
              <a:gd name="connsiteY110" fmla="*/ 1801389 h 2237474"/>
              <a:gd name="connsiteX111" fmla="*/ 4611738 w 12192000"/>
              <a:gd name="connsiteY111" fmla="*/ 1776964 h 2237474"/>
              <a:gd name="connsiteX112" fmla="*/ 4560070 w 12192000"/>
              <a:gd name="connsiteY112" fmla="*/ 1785640 h 2237474"/>
              <a:gd name="connsiteX113" fmla="*/ 4536503 w 12192000"/>
              <a:gd name="connsiteY113" fmla="*/ 1785334 h 2237474"/>
              <a:gd name="connsiteX114" fmla="*/ 4513724 w 12192000"/>
              <a:gd name="connsiteY114" fmla="*/ 1791996 h 2237474"/>
              <a:gd name="connsiteX115" fmla="*/ 4459810 w 12192000"/>
              <a:gd name="connsiteY115" fmla="*/ 1797886 h 2237474"/>
              <a:gd name="connsiteX116" fmla="*/ 4379064 w 12192000"/>
              <a:gd name="connsiteY116" fmla="*/ 1817177 h 2237474"/>
              <a:gd name="connsiteX117" fmla="*/ 4319209 w 12192000"/>
              <a:gd name="connsiteY117" fmla="*/ 1834833 h 2237474"/>
              <a:gd name="connsiteX118" fmla="*/ 4290981 w 12192000"/>
              <a:gd name="connsiteY118" fmla="*/ 1839677 h 2237474"/>
              <a:gd name="connsiteX119" fmla="*/ 4285792 w 12192000"/>
              <a:gd name="connsiteY119" fmla="*/ 1836231 h 2237474"/>
              <a:gd name="connsiteX120" fmla="*/ 4238372 w 12192000"/>
              <a:gd name="connsiteY120" fmla="*/ 1851480 h 2237474"/>
              <a:gd name="connsiteX121" fmla="*/ 4232517 w 12192000"/>
              <a:gd name="connsiteY121" fmla="*/ 1852567 h 2237474"/>
              <a:gd name="connsiteX122" fmla="*/ 4191732 w 12192000"/>
              <a:gd name="connsiteY122" fmla="*/ 1857328 h 2237474"/>
              <a:gd name="connsiteX123" fmla="*/ 4065532 w 12192000"/>
              <a:gd name="connsiteY123" fmla="*/ 1855477 h 2237474"/>
              <a:gd name="connsiteX124" fmla="*/ 4028460 w 12192000"/>
              <a:gd name="connsiteY124" fmla="*/ 1855137 h 2237474"/>
              <a:gd name="connsiteX125" fmla="*/ 4002267 w 12192000"/>
              <a:gd name="connsiteY125" fmla="*/ 1852352 h 2237474"/>
              <a:gd name="connsiteX126" fmla="*/ 3931396 w 12192000"/>
              <a:gd name="connsiteY126" fmla="*/ 1858915 h 2237474"/>
              <a:gd name="connsiteX127" fmla="*/ 3812162 w 12192000"/>
              <a:gd name="connsiteY127" fmla="*/ 1875501 h 2237474"/>
              <a:gd name="connsiteX128" fmla="*/ 3729530 w 12192000"/>
              <a:gd name="connsiteY128" fmla="*/ 1864513 h 2237474"/>
              <a:gd name="connsiteX129" fmla="*/ 3680177 w 12192000"/>
              <a:gd name="connsiteY129" fmla="*/ 1881552 h 2237474"/>
              <a:gd name="connsiteX130" fmla="*/ 3567259 w 12192000"/>
              <a:gd name="connsiteY130" fmla="*/ 1893482 h 2237474"/>
              <a:gd name="connsiteX131" fmla="*/ 3405770 w 12192000"/>
              <a:gd name="connsiteY131" fmla="*/ 1904591 h 2237474"/>
              <a:gd name="connsiteX132" fmla="*/ 3280097 w 12192000"/>
              <a:gd name="connsiteY132" fmla="*/ 1919610 h 2237474"/>
              <a:gd name="connsiteX133" fmla="*/ 3123424 w 12192000"/>
              <a:gd name="connsiteY133" fmla="*/ 1952930 h 2237474"/>
              <a:gd name="connsiteX134" fmla="*/ 3009910 w 12192000"/>
              <a:gd name="connsiteY134" fmla="*/ 1957866 h 2237474"/>
              <a:gd name="connsiteX135" fmla="*/ 2995934 w 12192000"/>
              <a:gd name="connsiteY135" fmla="*/ 1967085 h 2237474"/>
              <a:gd name="connsiteX136" fmla="*/ 2980071 w 12192000"/>
              <a:gd name="connsiteY136" fmla="*/ 1972988 h 2237474"/>
              <a:gd name="connsiteX137" fmla="*/ 2978094 w 12192000"/>
              <a:gd name="connsiteY137" fmla="*/ 1972369 h 2237474"/>
              <a:gd name="connsiteX138" fmla="*/ 2942858 w 12192000"/>
              <a:gd name="connsiteY138" fmla="*/ 1981367 h 2237474"/>
              <a:gd name="connsiteX139" fmla="*/ 2875436 w 12192000"/>
              <a:gd name="connsiteY139" fmla="*/ 1996977 h 2237474"/>
              <a:gd name="connsiteX140" fmla="*/ 2874892 w 12192000"/>
              <a:gd name="connsiteY140" fmla="*/ 1996085 h 2237474"/>
              <a:gd name="connsiteX141" fmla="*/ 2864145 w 12192000"/>
              <a:gd name="connsiteY141" fmla="*/ 1994061 h 2237474"/>
              <a:gd name="connsiteX142" fmla="*/ 2843662 w 12192000"/>
              <a:gd name="connsiteY142" fmla="*/ 1992498 h 2237474"/>
              <a:gd name="connsiteX143" fmla="*/ 2796128 w 12192000"/>
              <a:gd name="connsiteY143" fmla="*/ 1976403 h 2237474"/>
              <a:gd name="connsiteX144" fmla="*/ 2756784 w 12192000"/>
              <a:gd name="connsiteY144" fmla="*/ 1985116 h 2237474"/>
              <a:gd name="connsiteX145" fmla="*/ 2748833 w 12192000"/>
              <a:gd name="connsiteY145" fmla="*/ 1986323 h 2237474"/>
              <a:gd name="connsiteX146" fmla="*/ 2748661 w 12192000"/>
              <a:gd name="connsiteY146" fmla="*/ 1986122 h 2237474"/>
              <a:gd name="connsiteX147" fmla="*/ 2740251 w 12192000"/>
              <a:gd name="connsiteY147" fmla="*/ 1986946 h 2237474"/>
              <a:gd name="connsiteX148" fmla="*/ 2718916 w 12192000"/>
              <a:gd name="connsiteY148" fmla="*/ 1990867 h 2237474"/>
              <a:gd name="connsiteX149" fmla="*/ 2713522 w 12192000"/>
              <a:gd name="connsiteY149" fmla="*/ 1990173 h 2237474"/>
              <a:gd name="connsiteX150" fmla="*/ 2680597 w 12192000"/>
              <a:gd name="connsiteY150" fmla="*/ 1984996 h 2237474"/>
              <a:gd name="connsiteX151" fmla="*/ 2578178 w 12192000"/>
              <a:gd name="connsiteY151" fmla="*/ 1990531 h 2237474"/>
              <a:gd name="connsiteX152" fmla="*/ 2476147 w 12192000"/>
              <a:gd name="connsiteY152" fmla="*/ 1998305 h 2237474"/>
              <a:gd name="connsiteX153" fmla="*/ 2373568 w 12192000"/>
              <a:gd name="connsiteY153" fmla="*/ 2003219 h 2237474"/>
              <a:gd name="connsiteX154" fmla="*/ 2321399 w 12192000"/>
              <a:gd name="connsiteY154" fmla="*/ 1989467 h 2237474"/>
              <a:gd name="connsiteX155" fmla="*/ 2315525 w 12192000"/>
              <a:gd name="connsiteY155" fmla="*/ 1989708 h 2237474"/>
              <a:gd name="connsiteX156" fmla="*/ 2300792 w 12192000"/>
              <a:gd name="connsiteY156" fmla="*/ 1994290 h 2237474"/>
              <a:gd name="connsiteX157" fmla="*/ 2295469 w 12192000"/>
              <a:gd name="connsiteY157" fmla="*/ 1996659 h 2237474"/>
              <a:gd name="connsiteX158" fmla="*/ 2287219 w 12192000"/>
              <a:gd name="connsiteY158" fmla="*/ 1998750 h 2237474"/>
              <a:gd name="connsiteX159" fmla="*/ 2286948 w 12192000"/>
              <a:gd name="connsiteY159" fmla="*/ 1998596 h 2237474"/>
              <a:gd name="connsiteX160" fmla="*/ 2243069 w 12192000"/>
              <a:gd name="connsiteY160" fmla="*/ 2015111 h 2237474"/>
              <a:gd name="connsiteX161" fmla="*/ 2186609 w 12192000"/>
              <a:gd name="connsiteY161" fmla="*/ 2008263 h 2237474"/>
              <a:gd name="connsiteX162" fmla="*/ 2164831 w 12192000"/>
              <a:gd name="connsiteY162" fmla="*/ 2010143 h 2237474"/>
              <a:gd name="connsiteX163" fmla="*/ 2152836 w 12192000"/>
              <a:gd name="connsiteY163" fmla="*/ 2010048 h 2237474"/>
              <a:gd name="connsiteX164" fmla="*/ 2117102 w 12192000"/>
              <a:gd name="connsiteY164" fmla="*/ 2023004 h 2237474"/>
              <a:gd name="connsiteX165" fmla="*/ 2111935 w 12192000"/>
              <a:gd name="connsiteY165" fmla="*/ 2023163 h 2237474"/>
              <a:gd name="connsiteX166" fmla="*/ 2089991 w 12192000"/>
              <a:gd name="connsiteY166" fmla="*/ 2034193 h 2237474"/>
              <a:gd name="connsiteX167" fmla="*/ 2058061 w 12192000"/>
              <a:gd name="connsiteY167" fmla="*/ 2047942 h 2237474"/>
              <a:gd name="connsiteX168" fmla="*/ 2055737 w 12192000"/>
              <a:gd name="connsiteY168" fmla="*/ 2047704 h 2237474"/>
              <a:gd name="connsiteX169" fmla="*/ 2042244 w 12192000"/>
              <a:gd name="connsiteY169" fmla="*/ 2055560 h 2237474"/>
              <a:gd name="connsiteX170" fmla="*/ 1976224 w 12192000"/>
              <a:gd name="connsiteY170" fmla="*/ 2074257 h 2237474"/>
              <a:gd name="connsiteX171" fmla="*/ 1877728 w 12192000"/>
              <a:gd name="connsiteY171" fmla="*/ 2101004 h 2237474"/>
              <a:gd name="connsiteX172" fmla="*/ 1759056 w 12192000"/>
              <a:gd name="connsiteY172" fmla="*/ 2125608 h 2237474"/>
              <a:gd name="connsiteX173" fmla="*/ 1637948 w 12192000"/>
              <a:gd name="connsiteY173" fmla="*/ 2172597 h 2237474"/>
              <a:gd name="connsiteX174" fmla="*/ 1434549 w 12192000"/>
              <a:gd name="connsiteY174" fmla="*/ 2234522 h 2237474"/>
              <a:gd name="connsiteX175" fmla="*/ 1398481 w 12192000"/>
              <a:gd name="connsiteY175" fmla="*/ 2237074 h 2237474"/>
              <a:gd name="connsiteX176" fmla="*/ 1398407 w 12192000"/>
              <a:gd name="connsiteY176" fmla="*/ 2237095 h 2237474"/>
              <a:gd name="connsiteX177" fmla="*/ 1370962 w 12192000"/>
              <a:gd name="connsiteY177" fmla="*/ 2237474 h 2237474"/>
              <a:gd name="connsiteX178" fmla="*/ 1356367 w 12192000"/>
              <a:gd name="connsiteY178" fmla="*/ 2235089 h 2237474"/>
              <a:gd name="connsiteX179" fmla="*/ 1324828 w 12192000"/>
              <a:gd name="connsiteY179" fmla="*/ 2231968 h 2237474"/>
              <a:gd name="connsiteX180" fmla="*/ 1297744 w 12192000"/>
              <a:gd name="connsiteY180" fmla="*/ 2235849 h 2237474"/>
              <a:gd name="connsiteX181" fmla="*/ 1286236 w 12192000"/>
              <a:gd name="connsiteY181" fmla="*/ 2233135 h 2237474"/>
              <a:gd name="connsiteX182" fmla="*/ 1283504 w 12192000"/>
              <a:gd name="connsiteY182" fmla="*/ 2233797 h 2237474"/>
              <a:gd name="connsiteX183" fmla="*/ 1279765 w 12192000"/>
              <a:gd name="connsiteY183" fmla="*/ 2229639 h 2237474"/>
              <a:gd name="connsiteX184" fmla="*/ 1195347 w 12192000"/>
              <a:gd name="connsiteY184" fmla="*/ 2212354 h 2237474"/>
              <a:gd name="connsiteX185" fmla="*/ 970251 w 12192000"/>
              <a:gd name="connsiteY185" fmla="*/ 2221029 h 2237474"/>
              <a:gd name="connsiteX186" fmla="*/ 812914 w 12192000"/>
              <a:gd name="connsiteY186" fmla="*/ 2202752 h 2237474"/>
              <a:gd name="connsiteX187" fmla="*/ 800195 w 12192000"/>
              <a:gd name="connsiteY187" fmla="*/ 2209407 h 2237474"/>
              <a:gd name="connsiteX188" fmla="*/ 784978 w 12192000"/>
              <a:gd name="connsiteY188" fmla="*/ 2212360 h 2237474"/>
              <a:gd name="connsiteX189" fmla="*/ 681987 w 12192000"/>
              <a:gd name="connsiteY189" fmla="*/ 2216757 h 2237474"/>
              <a:gd name="connsiteX190" fmla="*/ 669923 w 12192000"/>
              <a:gd name="connsiteY190" fmla="*/ 2211682 h 2237474"/>
              <a:gd name="connsiteX191" fmla="*/ 648680 w 12192000"/>
              <a:gd name="connsiteY191" fmla="*/ 2206229 h 2237474"/>
              <a:gd name="connsiteX192" fmla="*/ 597225 w 12192000"/>
              <a:gd name="connsiteY192" fmla="*/ 2180999 h 2237474"/>
              <a:gd name="connsiteX193" fmla="*/ 558449 w 12192000"/>
              <a:gd name="connsiteY193" fmla="*/ 2182346 h 2237474"/>
              <a:gd name="connsiteX194" fmla="*/ 550517 w 12192000"/>
              <a:gd name="connsiteY194" fmla="*/ 2182060 h 2237474"/>
              <a:gd name="connsiteX195" fmla="*/ 550309 w 12192000"/>
              <a:gd name="connsiteY195" fmla="*/ 2181825 h 2237474"/>
              <a:gd name="connsiteX196" fmla="*/ 541836 w 12192000"/>
              <a:gd name="connsiteY196" fmla="*/ 2181063 h 2237474"/>
              <a:gd name="connsiteX197" fmla="*/ 536057 w 12192000"/>
              <a:gd name="connsiteY197" fmla="*/ 2181537 h 2237474"/>
              <a:gd name="connsiteX198" fmla="*/ 520671 w 12192000"/>
              <a:gd name="connsiteY198" fmla="*/ 2180980 h 2237474"/>
              <a:gd name="connsiteX199" fmla="*/ 515024 w 12192000"/>
              <a:gd name="connsiteY199" fmla="*/ 2179258 h 2237474"/>
              <a:gd name="connsiteX200" fmla="*/ 512278 w 12192000"/>
              <a:gd name="connsiteY200" fmla="*/ 2176369 h 2237474"/>
              <a:gd name="connsiteX201" fmla="*/ 480419 w 12192000"/>
              <a:gd name="connsiteY201" fmla="*/ 2167807 h 2237474"/>
              <a:gd name="connsiteX202" fmla="*/ 413835 w 12192000"/>
              <a:gd name="connsiteY202" fmla="*/ 2156783 h 2237474"/>
              <a:gd name="connsiteX203" fmla="*/ 376513 w 12192000"/>
              <a:gd name="connsiteY203" fmla="*/ 2154014 h 2237474"/>
              <a:gd name="connsiteX204" fmla="*/ 273386 w 12192000"/>
              <a:gd name="connsiteY204" fmla="*/ 2142551 h 2237474"/>
              <a:gd name="connsiteX205" fmla="*/ 169207 w 12192000"/>
              <a:gd name="connsiteY205" fmla="*/ 2128100 h 2237474"/>
              <a:gd name="connsiteX206" fmla="*/ 93149 w 12192000"/>
              <a:gd name="connsiteY206" fmla="*/ 2105324 h 2237474"/>
              <a:gd name="connsiteX207" fmla="*/ 88109 w 12192000"/>
              <a:gd name="connsiteY207" fmla="*/ 2106704 h 2237474"/>
              <a:gd name="connsiteX208" fmla="*/ 80022 w 12192000"/>
              <a:gd name="connsiteY208" fmla="*/ 2107254 h 2237474"/>
              <a:gd name="connsiteX209" fmla="*/ 79717 w 12192000"/>
              <a:gd name="connsiteY209" fmla="*/ 2107046 h 2237474"/>
              <a:gd name="connsiteX210" fmla="*/ 72352 w 12192000"/>
              <a:gd name="connsiteY210" fmla="*/ 2107991 h 2237474"/>
              <a:gd name="connsiteX211" fmla="*/ 37645 w 12192000"/>
              <a:gd name="connsiteY211" fmla="*/ 2115401 h 2237474"/>
              <a:gd name="connsiteX212" fmla="*/ 4572 w 12192000"/>
              <a:gd name="connsiteY212" fmla="*/ 2111091 h 2237474"/>
              <a:gd name="connsiteX213" fmla="*/ 0 w 12192000"/>
              <a:gd name="connsiteY213" fmla="*/ 2110468 h 2237474"/>
              <a:gd name="connsiteX214" fmla="*/ 0 w 12192000"/>
              <a:gd name="connsiteY21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87857 w 12192000"/>
              <a:gd name="connsiteY80" fmla="*/ 1665769 h 2237474"/>
              <a:gd name="connsiteX81" fmla="*/ 6554894 w 12192000"/>
              <a:gd name="connsiteY81" fmla="*/ 1664428 h 2237474"/>
              <a:gd name="connsiteX82" fmla="*/ 6516595 w 12192000"/>
              <a:gd name="connsiteY82" fmla="*/ 1667475 h 2237474"/>
              <a:gd name="connsiteX83" fmla="*/ 6508541 w 12192000"/>
              <a:gd name="connsiteY83" fmla="*/ 1668757 h 2237474"/>
              <a:gd name="connsiteX84" fmla="*/ 6471012 w 12192000"/>
              <a:gd name="connsiteY84" fmla="*/ 1678604 h 2237474"/>
              <a:gd name="connsiteX85" fmla="*/ 6415265 w 12192000"/>
              <a:gd name="connsiteY85" fmla="*/ 1665317 h 2237474"/>
              <a:gd name="connsiteX86" fmla="*/ 6364035 w 12192000"/>
              <a:gd name="connsiteY86" fmla="*/ 1667683 h 2237474"/>
              <a:gd name="connsiteX87" fmla="*/ 6280959 w 12192000"/>
              <a:gd name="connsiteY87" fmla="*/ 1689329 h 2237474"/>
              <a:gd name="connsiteX88" fmla="*/ 6243319 w 12192000"/>
              <a:gd name="connsiteY88" fmla="*/ 1695560 h 2237474"/>
              <a:gd name="connsiteX89" fmla="*/ 6098321 w 12192000"/>
              <a:gd name="connsiteY89" fmla="*/ 1721646 h 2237474"/>
              <a:gd name="connsiteX90" fmla="*/ 5880652 w 12192000"/>
              <a:gd name="connsiteY90" fmla="*/ 1779643 h 2237474"/>
              <a:gd name="connsiteX91" fmla="*/ 5785959 w 12192000"/>
              <a:gd name="connsiteY91" fmla="*/ 1775307 h 2237474"/>
              <a:gd name="connsiteX92" fmla="*/ 5643534 w 12192000"/>
              <a:gd name="connsiteY92" fmla="*/ 1802919 h 2237474"/>
              <a:gd name="connsiteX93" fmla="*/ 5518799 w 12192000"/>
              <a:gd name="connsiteY93" fmla="*/ 1818312 h 2237474"/>
              <a:gd name="connsiteX94" fmla="*/ 5505014 w 12192000"/>
              <a:gd name="connsiteY94" fmla="*/ 1819259 h 2237474"/>
              <a:gd name="connsiteX95" fmla="*/ 5453307 w 12192000"/>
              <a:gd name="connsiteY95" fmla="*/ 1815450 h 2237474"/>
              <a:gd name="connsiteX96" fmla="*/ 5364192 w 12192000"/>
              <a:gd name="connsiteY96" fmla="*/ 1826074 h 2237474"/>
              <a:gd name="connsiteX97" fmla="*/ 5350380 w 12192000"/>
              <a:gd name="connsiteY97" fmla="*/ 1830891 h 2237474"/>
              <a:gd name="connsiteX98" fmla="*/ 5259633 w 12192000"/>
              <a:gd name="connsiteY98" fmla="*/ 1837160 h 2237474"/>
              <a:gd name="connsiteX99" fmla="*/ 5197513 w 12192000"/>
              <a:gd name="connsiteY99" fmla="*/ 1844718 h 2237474"/>
              <a:gd name="connsiteX100" fmla="*/ 5168852 w 12192000"/>
              <a:gd name="connsiteY100" fmla="*/ 1844846 h 2237474"/>
              <a:gd name="connsiteX101" fmla="*/ 5114927 w 12192000"/>
              <a:gd name="connsiteY101" fmla="*/ 1847827 h 2237474"/>
              <a:gd name="connsiteX102" fmla="*/ 5108970 w 12192000"/>
              <a:gd name="connsiteY102" fmla="*/ 1847935 h 2237474"/>
              <a:gd name="connsiteX103" fmla="*/ 5067961 w 12192000"/>
              <a:gd name="connsiteY103" fmla="*/ 1845917 h 2237474"/>
              <a:gd name="connsiteX104" fmla="*/ 5007075 w 12192000"/>
              <a:gd name="connsiteY104" fmla="*/ 1838626 h 2237474"/>
              <a:gd name="connsiteX105" fmla="*/ 4944087 w 12192000"/>
              <a:gd name="connsiteY105" fmla="*/ 1823332 h 2237474"/>
              <a:gd name="connsiteX106" fmla="*/ 4907662 w 12192000"/>
              <a:gd name="connsiteY106" fmla="*/ 1816900 h 2237474"/>
              <a:gd name="connsiteX107" fmla="*/ 4882386 w 12192000"/>
              <a:gd name="connsiteY107" fmla="*/ 1809844 h 2237474"/>
              <a:gd name="connsiteX108" fmla="*/ 4811440 w 12192000"/>
              <a:gd name="connsiteY108" fmla="*/ 1804655 h 2237474"/>
              <a:gd name="connsiteX109" fmla="*/ 4691075 w 12192000"/>
              <a:gd name="connsiteY109" fmla="*/ 1801389 h 2237474"/>
              <a:gd name="connsiteX110" fmla="*/ 4611738 w 12192000"/>
              <a:gd name="connsiteY110" fmla="*/ 1776964 h 2237474"/>
              <a:gd name="connsiteX111" fmla="*/ 4560070 w 12192000"/>
              <a:gd name="connsiteY111" fmla="*/ 1785640 h 2237474"/>
              <a:gd name="connsiteX112" fmla="*/ 4536503 w 12192000"/>
              <a:gd name="connsiteY112" fmla="*/ 1785334 h 2237474"/>
              <a:gd name="connsiteX113" fmla="*/ 4513724 w 12192000"/>
              <a:gd name="connsiteY113" fmla="*/ 1791996 h 2237474"/>
              <a:gd name="connsiteX114" fmla="*/ 4459810 w 12192000"/>
              <a:gd name="connsiteY114" fmla="*/ 1797886 h 2237474"/>
              <a:gd name="connsiteX115" fmla="*/ 4379064 w 12192000"/>
              <a:gd name="connsiteY115" fmla="*/ 1817177 h 2237474"/>
              <a:gd name="connsiteX116" fmla="*/ 4319209 w 12192000"/>
              <a:gd name="connsiteY116" fmla="*/ 1834833 h 2237474"/>
              <a:gd name="connsiteX117" fmla="*/ 4290981 w 12192000"/>
              <a:gd name="connsiteY117" fmla="*/ 1839677 h 2237474"/>
              <a:gd name="connsiteX118" fmla="*/ 4285792 w 12192000"/>
              <a:gd name="connsiteY118" fmla="*/ 1836231 h 2237474"/>
              <a:gd name="connsiteX119" fmla="*/ 4238372 w 12192000"/>
              <a:gd name="connsiteY119" fmla="*/ 1851480 h 2237474"/>
              <a:gd name="connsiteX120" fmla="*/ 4232517 w 12192000"/>
              <a:gd name="connsiteY120" fmla="*/ 1852567 h 2237474"/>
              <a:gd name="connsiteX121" fmla="*/ 4191732 w 12192000"/>
              <a:gd name="connsiteY121" fmla="*/ 1857328 h 2237474"/>
              <a:gd name="connsiteX122" fmla="*/ 4065532 w 12192000"/>
              <a:gd name="connsiteY122" fmla="*/ 1855477 h 2237474"/>
              <a:gd name="connsiteX123" fmla="*/ 4028460 w 12192000"/>
              <a:gd name="connsiteY123" fmla="*/ 1855137 h 2237474"/>
              <a:gd name="connsiteX124" fmla="*/ 4002267 w 12192000"/>
              <a:gd name="connsiteY124" fmla="*/ 1852352 h 2237474"/>
              <a:gd name="connsiteX125" fmla="*/ 3931396 w 12192000"/>
              <a:gd name="connsiteY125" fmla="*/ 1858915 h 2237474"/>
              <a:gd name="connsiteX126" fmla="*/ 3812162 w 12192000"/>
              <a:gd name="connsiteY126" fmla="*/ 1875501 h 2237474"/>
              <a:gd name="connsiteX127" fmla="*/ 3729530 w 12192000"/>
              <a:gd name="connsiteY127" fmla="*/ 1864513 h 2237474"/>
              <a:gd name="connsiteX128" fmla="*/ 3680177 w 12192000"/>
              <a:gd name="connsiteY128" fmla="*/ 1881552 h 2237474"/>
              <a:gd name="connsiteX129" fmla="*/ 3567259 w 12192000"/>
              <a:gd name="connsiteY129" fmla="*/ 1893482 h 2237474"/>
              <a:gd name="connsiteX130" fmla="*/ 3405770 w 12192000"/>
              <a:gd name="connsiteY130" fmla="*/ 1904591 h 2237474"/>
              <a:gd name="connsiteX131" fmla="*/ 3280097 w 12192000"/>
              <a:gd name="connsiteY131" fmla="*/ 1919610 h 2237474"/>
              <a:gd name="connsiteX132" fmla="*/ 3123424 w 12192000"/>
              <a:gd name="connsiteY132" fmla="*/ 1952930 h 2237474"/>
              <a:gd name="connsiteX133" fmla="*/ 3009910 w 12192000"/>
              <a:gd name="connsiteY133" fmla="*/ 1957866 h 2237474"/>
              <a:gd name="connsiteX134" fmla="*/ 2995934 w 12192000"/>
              <a:gd name="connsiteY134" fmla="*/ 1967085 h 2237474"/>
              <a:gd name="connsiteX135" fmla="*/ 2980071 w 12192000"/>
              <a:gd name="connsiteY135" fmla="*/ 1972988 h 2237474"/>
              <a:gd name="connsiteX136" fmla="*/ 2978094 w 12192000"/>
              <a:gd name="connsiteY136" fmla="*/ 1972369 h 2237474"/>
              <a:gd name="connsiteX137" fmla="*/ 2942858 w 12192000"/>
              <a:gd name="connsiteY137" fmla="*/ 1981367 h 2237474"/>
              <a:gd name="connsiteX138" fmla="*/ 2875436 w 12192000"/>
              <a:gd name="connsiteY138" fmla="*/ 1996977 h 2237474"/>
              <a:gd name="connsiteX139" fmla="*/ 2874892 w 12192000"/>
              <a:gd name="connsiteY139" fmla="*/ 1996085 h 2237474"/>
              <a:gd name="connsiteX140" fmla="*/ 2864145 w 12192000"/>
              <a:gd name="connsiteY140" fmla="*/ 1994061 h 2237474"/>
              <a:gd name="connsiteX141" fmla="*/ 2843662 w 12192000"/>
              <a:gd name="connsiteY141" fmla="*/ 1992498 h 2237474"/>
              <a:gd name="connsiteX142" fmla="*/ 2796128 w 12192000"/>
              <a:gd name="connsiteY142" fmla="*/ 1976403 h 2237474"/>
              <a:gd name="connsiteX143" fmla="*/ 2756784 w 12192000"/>
              <a:gd name="connsiteY143" fmla="*/ 1985116 h 2237474"/>
              <a:gd name="connsiteX144" fmla="*/ 2748833 w 12192000"/>
              <a:gd name="connsiteY144" fmla="*/ 1986323 h 2237474"/>
              <a:gd name="connsiteX145" fmla="*/ 2748661 w 12192000"/>
              <a:gd name="connsiteY145" fmla="*/ 1986122 h 2237474"/>
              <a:gd name="connsiteX146" fmla="*/ 2740251 w 12192000"/>
              <a:gd name="connsiteY146" fmla="*/ 1986946 h 2237474"/>
              <a:gd name="connsiteX147" fmla="*/ 2718916 w 12192000"/>
              <a:gd name="connsiteY147" fmla="*/ 1990867 h 2237474"/>
              <a:gd name="connsiteX148" fmla="*/ 2713522 w 12192000"/>
              <a:gd name="connsiteY148" fmla="*/ 1990173 h 2237474"/>
              <a:gd name="connsiteX149" fmla="*/ 2680597 w 12192000"/>
              <a:gd name="connsiteY149" fmla="*/ 1984996 h 2237474"/>
              <a:gd name="connsiteX150" fmla="*/ 2578178 w 12192000"/>
              <a:gd name="connsiteY150" fmla="*/ 1990531 h 2237474"/>
              <a:gd name="connsiteX151" fmla="*/ 2476147 w 12192000"/>
              <a:gd name="connsiteY151" fmla="*/ 1998305 h 2237474"/>
              <a:gd name="connsiteX152" fmla="*/ 2373568 w 12192000"/>
              <a:gd name="connsiteY152" fmla="*/ 2003219 h 2237474"/>
              <a:gd name="connsiteX153" fmla="*/ 2321399 w 12192000"/>
              <a:gd name="connsiteY153" fmla="*/ 1989467 h 2237474"/>
              <a:gd name="connsiteX154" fmla="*/ 2315525 w 12192000"/>
              <a:gd name="connsiteY154" fmla="*/ 1989708 h 2237474"/>
              <a:gd name="connsiteX155" fmla="*/ 2300792 w 12192000"/>
              <a:gd name="connsiteY155" fmla="*/ 1994290 h 2237474"/>
              <a:gd name="connsiteX156" fmla="*/ 2295469 w 12192000"/>
              <a:gd name="connsiteY156" fmla="*/ 1996659 h 2237474"/>
              <a:gd name="connsiteX157" fmla="*/ 2287219 w 12192000"/>
              <a:gd name="connsiteY157" fmla="*/ 1998750 h 2237474"/>
              <a:gd name="connsiteX158" fmla="*/ 2286948 w 12192000"/>
              <a:gd name="connsiteY158" fmla="*/ 1998596 h 2237474"/>
              <a:gd name="connsiteX159" fmla="*/ 2243069 w 12192000"/>
              <a:gd name="connsiteY159" fmla="*/ 2015111 h 2237474"/>
              <a:gd name="connsiteX160" fmla="*/ 2186609 w 12192000"/>
              <a:gd name="connsiteY160" fmla="*/ 2008263 h 2237474"/>
              <a:gd name="connsiteX161" fmla="*/ 2164831 w 12192000"/>
              <a:gd name="connsiteY161" fmla="*/ 2010143 h 2237474"/>
              <a:gd name="connsiteX162" fmla="*/ 2152836 w 12192000"/>
              <a:gd name="connsiteY162" fmla="*/ 2010048 h 2237474"/>
              <a:gd name="connsiteX163" fmla="*/ 2117102 w 12192000"/>
              <a:gd name="connsiteY163" fmla="*/ 2023004 h 2237474"/>
              <a:gd name="connsiteX164" fmla="*/ 2111935 w 12192000"/>
              <a:gd name="connsiteY164" fmla="*/ 2023163 h 2237474"/>
              <a:gd name="connsiteX165" fmla="*/ 2089991 w 12192000"/>
              <a:gd name="connsiteY165" fmla="*/ 2034193 h 2237474"/>
              <a:gd name="connsiteX166" fmla="*/ 2058061 w 12192000"/>
              <a:gd name="connsiteY166" fmla="*/ 2047942 h 2237474"/>
              <a:gd name="connsiteX167" fmla="*/ 2055737 w 12192000"/>
              <a:gd name="connsiteY167" fmla="*/ 2047704 h 2237474"/>
              <a:gd name="connsiteX168" fmla="*/ 2042244 w 12192000"/>
              <a:gd name="connsiteY168" fmla="*/ 2055560 h 2237474"/>
              <a:gd name="connsiteX169" fmla="*/ 1976224 w 12192000"/>
              <a:gd name="connsiteY169" fmla="*/ 2074257 h 2237474"/>
              <a:gd name="connsiteX170" fmla="*/ 1877728 w 12192000"/>
              <a:gd name="connsiteY170" fmla="*/ 2101004 h 2237474"/>
              <a:gd name="connsiteX171" fmla="*/ 1759056 w 12192000"/>
              <a:gd name="connsiteY171" fmla="*/ 2125608 h 2237474"/>
              <a:gd name="connsiteX172" fmla="*/ 1637948 w 12192000"/>
              <a:gd name="connsiteY172" fmla="*/ 2172597 h 2237474"/>
              <a:gd name="connsiteX173" fmla="*/ 1434549 w 12192000"/>
              <a:gd name="connsiteY173" fmla="*/ 2234522 h 2237474"/>
              <a:gd name="connsiteX174" fmla="*/ 1398481 w 12192000"/>
              <a:gd name="connsiteY174" fmla="*/ 2237074 h 2237474"/>
              <a:gd name="connsiteX175" fmla="*/ 1398407 w 12192000"/>
              <a:gd name="connsiteY175" fmla="*/ 2237095 h 2237474"/>
              <a:gd name="connsiteX176" fmla="*/ 1370962 w 12192000"/>
              <a:gd name="connsiteY176" fmla="*/ 2237474 h 2237474"/>
              <a:gd name="connsiteX177" fmla="*/ 1356367 w 12192000"/>
              <a:gd name="connsiteY177" fmla="*/ 2235089 h 2237474"/>
              <a:gd name="connsiteX178" fmla="*/ 1324828 w 12192000"/>
              <a:gd name="connsiteY178" fmla="*/ 2231968 h 2237474"/>
              <a:gd name="connsiteX179" fmla="*/ 1297744 w 12192000"/>
              <a:gd name="connsiteY179" fmla="*/ 2235849 h 2237474"/>
              <a:gd name="connsiteX180" fmla="*/ 1286236 w 12192000"/>
              <a:gd name="connsiteY180" fmla="*/ 2233135 h 2237474"/>
              <a:gd name="connsiteX181" fmla="*/ 1283504 w 12192000"/>
              <a:gd name="connsiteY181" fmla="*/ 2233797 h 2237474"/>
              <a:gd name="connsiteX182" fmla="*/ 1279765 w 12192000"/>
              <a:gd name="connsiteY182" fmla="*/ 2229639 h 2237474"/>
              <a:gd name="connsiteX183" fmla="*/ 1195347 w 12192000"/>
              <a:gd name="connsiteY183" fmla="*/ 2212354 h 2237474"/>
              <a:gd name="connsiteX184" fmla="*/ 970251 w 12192000"/>
              <a:gd name="connsiteY184" fmla="*/ 2221029 h 2237474"/>
              <a:gd name="connsiteX185" fmla="*/ 812914 w 12192000"/>
              <a:gd name="connsiteY185" fmla="*/ 2202752 h 2237474"/>
              <a:gd name="connsiteX186" fmla="*/ 800195 w 12192000"/>
              <a:gd name="connsiteY186" fmla="*/ 2209407 h 2237474"/>
              <a:gd name="connsiteX187" fmla="*/ 784978 w 12192000"/>
              <a:gd name="connsiteY187" fmla="*/ 2212360 h 2237474"/>
              <a:gd name="connsiteX188" fmla="*/ 681987 w 12192000"/>
              <a:gd name="connsiteY188" fmla="*/ 2216757 h 2237474"/>
              <a:gd name="connsiteX189" fmla="*/ 669923 w 12192000"/>
              <a:gd name="connsiteY189" fmla="*/ 2211682 h 2237474"/>
              <a:gd name="connsiteX190" fmla="*/ 648680 w 12192000"/>
              <a:gd name="connsiteY190" fmla="*/ 2206229 h 2237474"/>
              <a:gd name="connsiteX191" fmla="*/ 597225 w 12192000"/>
              <a:gd name="connsiteY191" fmla="*/ 2180999 h 2237474"/>
              <a:gd name="connsiteX192" fmla="*/ 558449 w 12192000"/>
              <a:gd name="connsiteY192" fmla="*/ 2182346 h 2237474"/>
              <a:gd name="connsiteX193" fmla="*/ 550517 w 12192000"/>
              <a:gd name="connsiteY193" fmla="*/ 2182060 h 2237474"/>
              <a:gd name="connsiteX194" fmla="*/ 550309 w 12192000"/>
              <a:gd name="connsiteY194" fmla="*/ 2181825 h 2237474"/>
              <a:gd name="connsiteX195" fmla="*/ 541836 w 12192000"/>
              <a:gd name="connsiteY195" fmla="*/ 2181063 h 2237474"/>
              <a:gd name="connsiteX196" fmla="*/ 536057 w 12192000"/>
              <a:gd name="connsiteY196" fmla="*/ 2181537 h 2237474"/>
              <a:gd name="connsiteX197" fmla="*/ 520671 w 12192000"/>
              <a:gd name="connsiteY197" fmla="*/ 2180980 h 2237474"/>
              <a:gd name="connsiteX198" fmla="*/ 515024 w 12192000"/>
              <a:gd name="connsiteY198" fmla="*/ 2179258 h 2237474"/>
              <a:gd name="connsiteX199" fmla="*/ 512278 w 12192000"/>
              <a:gd name="connsiteY199" fmla="*/ 2176369 h 2237474"/>
              <a:gd name="connsiteX200" fmla="*/ 480419 w 12192000"/>
              <a:gd name="connsiteY200" fmla="*/ 2167807 h 2237474"/>
              <a:gd name="connsiteX201" fmla="*/ 413835 w 12192000"/>
              <a:gd name="connsiteY201" fmla="*/ 2156783 h 2237474"/>
              <a:gd name="connsiteX202" fmla="*/ 376513 w 12192000"/>
              <a:gd name="connsiteY202" fmla="*/ 2154014 h 2237474"/>
              <a:gd name="connsiteX203" fmla="*/ 273386 w 12192000"/>
              <a:gd name="connsiteY203" fmla="*/ 2142551 h 2237474"/>
              <a:gd name="connsiteX204" fmla="*/ 169207 w 12192000"/>
              <a:gd name="connsiteY204" fmla="*/ 2128100 h 2237474"/>
              <a:gd name="connsiteX205" fmla="*/ 93149 w 12192000"/>
              <a:gd name="connsiteY205" fmla="*/ 2105324 h 2237474"/>
              <a:gd name="connsiteX206" fmla="*/ 88109 w 12192000"/>
              <a:gd name="connsiteY206" fmla="*/ 2106704 h 2237474"/>
              <a:gd name="connsiteX207" fmla="*/ 80022 w 12192000"/>
              <a:gd name="connsiteY207" fmla="*/ 2107254 h 2237474"/>
              <a:gd name="connsiteX208" fmla="*/ 79717 w 12192000"/>
              <a:gd name="connsiteY208" fmla="*/ 2107046 h 2237474"/>
              <a:gd name="connsiteX209" fmla="*/ 72352 w 12192000"/>
              <a:gd name="connsiteY209" fmla="*/ 2107991 h 2237474"/>
              <a:gd name="connsiteX210" fmla="*/ 37645 w 12192000"/>
              <a:gd name="connsiteY210" fmla="*/ 2115401 h 2237474"/>
              <a:gd name="connsiteX211" fmla="*/ 4572 w 12192000"/>
              <a:gd name="connsiteY211" fmla="*/ 2111091 h 2237474"/>
              <a:gd name="connsiteX212" fmla="*/ 0 w 12192000"/>
              <a:gd name="connsiteY212" fmla="*/ 2110468 h 2237474"/>
              <a:gd name="connsiteX213" fmla="*/ 0 w 12192000"/>
              <a:gd name="connsiteY21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54894 w 12192000"/>
              <a:gd name="connsiteY80" fmla="*/ 1664428 h 2237474"/>
              <a:gd name="connsiteX81" fmla="*/ 6516595 w 12192000"/>
              <a:gd name="connsiteY81" fmla="*/ 1667475 h 2237474"/>
              <a:gd name="connsiteX82" fmla="*/ 6508541 w 12192000"/>
              <a:gd name="connsiteY82" fmla="*/ 1668757 h 2237474"/>
              <a:gd name="connsiteX83" fmla="*/ 6471012 w 12192000"/>
              <a:gd name="connsiteY83" fmla="*/ 1678604 h 2237474"/>
              <a:gd name="connsiteX84" fmla="*/ 6415265 w 12192000"/>
              <a:gd name="connsiteY84" fmla="*/ 1665317 h 2237474"/>
              <a:gd name="connsiteX85" fmla="*/ 6364035 w 12192000"/>
              <a:gd name="connsiteY85" fmla="*/ 1667683 h 2237474"/>
              <a:gd name="connsiteX86" fmla="*/ 6280959 w 12192000"/>
              <a:gd name="connsiteY86" fmla="*/ 1689329 h 2237474"/>
              <a:gd name="connsiteX87" fmla="*/ 6243319 w 12192000"/>
              <a:gd name="connsiteY87" fmla="*/ 1695560 h 2237474"/>
              <a:gd name="connsiteX88" fmla="*/ 6098321 w 12192000"/>
              <a:gd name="connsiteY88" fmla="*/ 1721646 h 2237474"/>
              <a:gd name="connsiteX89" fmla="*/ 5880652 w 12192000"/>
              <a:gd name="connsiteY89" fmla="*/ 1779643 h 2237474"/>
              <a:gd name="connsiteX90" fmla="*/ 5785959 w 12192000"/>
              <a:gd name="connsiteY90" fmla="*/ 1775307 h 2237474"/>
              <a:gd name="connsiteX91" fmla="*/ 5643534 w 12192000"/>
              <a:gd name="connsiteY91" fmla="*/ 1802919 h 2237474"/>
              <a:gd name="connsiteX92" fmla="*/ 5518799 w 12192000"/>
              <a:gd name="connsiteY92" fmla="*/ 1818312 h 2237474"/>
              <a:gd name="connsiteX93" fmla="*/ 5505014 w 12192000"/>
              <a:gd name="connsiteY93" fmla="*/ 1819259 h 2237474"/>
              <a:gd name="connsiteX94" fmla="*/ 5453307 w 12192000"/>
              <a:gd name="connsiteY94" fmla="*/ 1815450 h 2237474"/>
              <a:gd name="connsiteX95" fmla="*/ 5364192 w 12192000"/>
              <a:gd name="connsiteY95" fmla="*/ 1826074 h 2237474"/>
              <a:gd name="connsiteX96" fmla="*/ 5350380 w 12192000"/>
              <a:gd name="connsiteY96" fmla="*/ 1830891 h 2237474"/>
              <a:gd name="connsiteX97" fmla="*/ 5259633 w 12192000"/>
              <a:gd name="connsiteY97" fmla="*/ 1837160 h 2237474"/>
              <a:gd name="connsiteX98" fmla="*/ 5197513 w 12192000"/>
              <a:gd name="connsiteY98" fmla="*/ 1844718 h 2237474"/>
              <a:gd name="connsiteX99" fmla="*/ 5168852 w 12192000"/>
              <a:gd name="connsiteY99" fmla="*/ 1844846 h 2237474"/>
              <a:gd name="connsiteX100" fmla="*/ 5114927 w 12192000"/>
              <a:gd name="connsiteY100" fmla="*/ 1847827 h 2237474"/>
              <a:gd name="connsiteX101" fmla="*/ 5108970 w 12192000"/>
              <a:gd name="connsiteY101" fmla="*/ 1847935 h 2237474"/>
              <a:gd name="connsiteX102" fmla="*/ 5067961 w 12192000"/>
              <a:gd name="connsiteY102" fmla="*/ 1845917 h 2237474"/>
              <a:gd name="connsiteX103" fmla="*/ 5007075 w 12192000"/>
              <a:gd name="connsiteY103" fmla="*/ 1838626 h 2237474"/>
              <a:gd name="connsiteX104" fmla="*/ 4944087 w 12192000"/>
              <a:gd name="connsiteY104" fmla="*/ 1823332 h 2237474"/>
              <a:gd name="connsiteX105" fmla="*/ 4907662 w 12192000"/>
              <a:gd name="connsiteY105" fmla="*/ 1816900 h 2237474"/>
              <a:gd name="connsiteX106" fmla="*/ 4882386 w 12192000"/>
              <a:gd name="connsiteY106" fmla="*/ 1809844 h 2237474"/>
              <a:gd name="connsiteX107" fmla="*/ 4811440 w 12192000"/>
              <a:gd name="connsiteY107" fmla="*/ 1804655 h 2237474"/>
              <a:gd name="connsiteX108" fmla="*/ 4691075 w 12192000"/>
              <a:gd name="connsiteY108" fmla="*/ 1801389 h 2237474"/>
              <a:gd name="connsiteX109" fmla="*/ 4611738 w 12192000"/>
              <a:gd name="connsiteY109" fmla="*/ 1776964 h 2237474"/>
              <a:gd name="connsiteX110" fmla="*/ 4560070 w 12192000"/>
              <a:gd name="connsiteY110" fmla="*/ 1785640 h 2237474"/>
              <a:gd name="connsiteX111" fmla="*/ 4536503 w 12192000"/>
              <a:gd name="connsiteY111" fmla="*/ 1785334 h 2237474"/>
              <a:gd name="connsiteX112" fmla="*/ 4513724 w 12192000"/>
              <a:gd name="connsiteY112" fmla="*/ 1791996 h 2237474"/>
              <a:gd name="connsiteX113" fmla="*/ 4459810 w 12192000"/>
              <a:gd name="connsiteY113" fmla="*/ 1797886 h 2237474"/>
              <a:gd name="connsiteX114" fmla="*/ 4379064 w 12192000"/>
              <a:gd name="connsiteY114" fmla="*/ 1817177 h 2237474"/>
              <a:gd name="connsiteX115" fmla="*/ 4319209 w 12192000"/>
              <a:gd name="connsiteY115" fmla="*/ 1834833 h 2237474"/>
              <a:gd name="connsiteX116" fmla="*/ 4290981 w 12192000"/>
              <a:gd name="connsiteY116" fmla="*/ 1839677 h 2237474"/>
              <a:gd name="connsiteX117" fmla="*/ 4285792 w 12192000"/>
              <a:gd name="connsiteY117" fmla="*/ 1836231 h 2237474"/>
              <a:gd name="connsiteX118" fmla="*/ 4238372 w 12192000"/>
              <a:gd name="connsiteY118" fmla="*/ 1851480 h 2237474"/>
              <a:gd name="connsiteX119" fmla="*/ 4232517 w 12192000"/>
              <a:gd name="connsiteY119" fmla="*/ 1852567 h 2237474"/>
              <a:gd name="connsiteX120" fmla="*/ 4191732 w 12192000"/>
              <a:gd name="connsiteY120" fmla="*/ 1857328 h 2237474"/>
              <a:gd name="connsiteX121" fmla="*/ 4065532 w 12192000"/>
              <a:gd name="connsiteY121" fmla="*/ 1855477 h 2237474"/>
              <a:gd name="connsiteX122" fmla="*/ 4028460 w 12192000"/>
              <a:gd name="connsiteY122" fmla="*/ 1855137 h 2237474"/>
              <a:gd name="connsiteX123" fmla="*/ 4002267 w 12192000"/>
              <a:gd name="connsiteY123" fmla="*/ 1852352 h 2237474"/>
              <a:gd name="connsiteX124" fmla="*/ 3931396 w 12192000"/>
              <a:gd name="connsiteY124" fmla="*/ 1858915 h 2237474"/>
              <a:gd name="connsiteX125" fmla="*/ 3812162 w 12192000"/>
              <a:gd name="connsiteY125" fmla="*/ 1875501 h 2237474"/>
              <a:gd name="connsiteX126" fmla="*/ 3729530 w 12192000"/>
              <a:gd name="connsiteY126" fmla="*/ 1864513 h 2237474"/>
              <a:gd name="connsiteX127" fmla="*/ 3680177 w 12192000"/>
              <a:gd name="connsiteY127" fmla="*/ 1881552 h 2237474"/>
              <a:gd name="connsiteX128" fmla="*/ 3567259 w 12192000"/>
              <a:gd name="connsiteY128" fmla="*/ 1893482 h 2237474"/>
              <a:gd name="connsiteX129" fmla="*/ 3405770 w 12192000"/>
              <a:gd name="connsiteY129" fmla="*/ 1904591 h 2237474"/>
              <a:gd name="connsiteX130" fmla="*/ 3280097 w 12192000"/>
              <a:gd name="connsiteY130" fmla="*/ 1919610 h 2237474"/>
              <a:gd name="connsiteX131" fmla="*/ 3123424 w 12192000"/>
              <a:gd name="connsiteY131" fmla="*/ 1952930 h 2237474"/>
              <a:gd name="connsiteX132" fmla="*/ 3009910 w 12192000"/>
              <a:gd name="connsiteY132" fmla="*/ 1957866 h 2237474"/>
              <a:gd name="connsiteX133" fmla="*/ 2995934 w 12192000"/>
              <a:gd name="connsiteY133" fmla="*/ 1967085 h 2237474"/>
              <a:gd name="connsiteX134" fmla="*/ 2980071 w 12192000"/>
              <a:gd name="connsiteY134" fmla="*/ 1972988 h 2237474"/>
              <a:gd name="connsiteX135" fmla="*/ 2978094 w 12192000"/>
              <a:gd name="connsiteY135" fmla="*/ 1972369 h 2237474"/>
              <a:gd name="connsiteX136" fmla="*/ 2942858 w 12192000"/>
              <a:gd name="connsiteY136" fmla="*/ 1981367 h 2237474"/>
              <a:gd name="connsiteX137" fmla="*/ 2875436 w 12192000"/>
              <a:gd name="connsiteY137" fmla="*/ 1996977 h 2237474"/>
              <a:gd name="connsiteX138" fmla="*/ 2874892 w 12192000"/>
              <a:gd name="connsiteY138" fmla="*/ 1996085 h 2237474"/>
              <a:gd name="connsiteX139" fmla="*/ 2864145 w 12192000"/>
              <a:gd name="connsiteY139" fmla="*/ 1994061 h 2237474"/>
              <a:gd name="connsiteX140" fmla="*/ 2843662 w 12192000"/>
              <a:gd name="connsiteY140" fmla="*/ 1992498 h 2237474"/>
              <a:gd name="connsiteX141" fmla="*/ 2796128 w 12192000"/>
              <a:gd name="connsiteY141" fmla="*/ 1976403 h 2237474"/>
              <a:gd name="connsiteX142" fmla="*/ 2756784 w 12192000"/>
              <a:gd name="connsiteY142" fmla="*/ 1985116 h 2237474"/>
              <a:gd name="connsiteX143" fmla="*/ 2748833 w 12192000"/>
              <a:gd name="connsiteY143" fmla="*/ 1986323 h 2237474"/>
              <a:gd name="connsiteX144" fmla="*/ 2748661 w 12192000"/>
              <a:gd name="connsiteY144" fmla="*/ 1986122 h 2237474"/>
              <a:gd name="connsiteX145" fmla="*/ 2740251 w 12192000"/>
              <a:gd name="connsiteY145" fmla="*/ 1986946 h 2237474"/>
              <a:gd name="connsiteX146" fmla="*/ 2718916 w 12192000"/>
              <a:gd name="connsiteY146" fmla="*/ 1990867 h 2237474"/>
              <a:gd name="connsiteX147" fmla="*/ 2713522 w 12192000"/>
              <a:gd name="connsiteY147" fmla="*/ 1990173 h 2237474"/>
              <a:gd name="connsiteX148" fmla="*/ 2680597 w 12192000"/>
              <a:gd name="connsiteY148" fmla="*/ 1984996 h 2237474"/>
              <a:gd name="connsiteX149" fmla="*/ 2578178 w 12192000"/>
              <a:gd name="connsiteY149" fmla="*/ 1990531 h 2237474"/>
              <a:gd name="connsiteX150" fmla="*/ 2476147 w 12192000"/>
              <a:gd name="connsiteY150" fmla="*/ 1998305 h 2237474"/>
              <a:gd name="connsiteX151" fmla="*/ 2373568 w 12192000"/>
              <a:gd name="connsiteY151" fmla="*/ 2003219 h 2237474"/>
              <a:gd name="connsiteX152" fmla="*/ 2321399 w 12192000"/>
              <a:gd name="connsiteY152" fmla="*/ 1989467 h 2237474"/>
              <a:gd name="connsiteX153" fmla="*/ 2315525 w 12192000"/>
              <a:gd name="connsiteY153" fmla="*/ 1989708 h 2237474"/>
              <a:gd name="connsiteX154" fmla="*/ 2300792 w 12192000"/>
              <a:gd name="connsiteY154" fmla="*/ 1994290 h 2237474"/>
              <a:gd name="connsiteX155" fmla="*/ 2295469 w 12192000"/>
              <a:gd name="connsiteY155" fmla="*/ 1996659 h 2237474"/>
              <a:gd name="connsiteX156" fmla="*/ 2287219 w 12192000"/>
              <a:gd name="connsiteY156" fmla="*/ 1998750 h 2237474"/>
              <a:gd name="connsiteX157" fmla="*/ 2286948 w 12192000"/>
              <a:gd name="connsiteY157" fmla="*/ 1998596 h 2237474"/>
              <a:gd name="connsiteX158" fmla="*/ 2243069 w 12192000"/>
              <a:gd name="connsiteY158" fmla="*/ 2015111 h 2237474"/>
              <a:gd name="connsiteX159" fmla="*/ 2186609 w 12192000"/>
              <a:gd name="connsiteY159" fmla="*/ 2008263 h 2237474"/>
              <a:gd name="connsiteX160" fmla="*/ 2164831 w 12192000"/>
              <a:gd name="connsiteY160" fmla="*/ 2010143 h 2237474"/>
              <a:gd name="connsiteX161" fmla="*/ 2152836 w 12192000"/>
              <a:gd name="connsiteY161" fmla="*/ 2010048 h 2237474"/>
              <a:gd name="connsiteX162" fmla="*/ 2117102 w 12192000"/>
              <a:gd name="connsiteY162" fmla="*/ 2023004 h 2237474"/>
              <a:gd name="connsiteX163" fmla="*/ 2111935 w 12192000"/>
              <a:gd name="connsiteY163" fmla="*/ 2023163 h 2237474"/>
              <a:gd name="connsiteX164" fmla="*/ 2089991 w 12192000"/>
              <a:gd name="connsiteY164" fmla="*/ 2034193 h 2237474"/>
              <a:gd name="connsiteX165" fmla="*/ 2058061 w 12192000"/>
              <a:gd name="connsiteY165" fmla="*/ 2047942 h 2237474"/>
              <a:gd name="connsiteX166" fmla="*/ 2055737 w 12192000"/>
              <a:gd name="connsiteY166" fmla="*/ 2047704 h 2237474"/>
              <a:gd name="connsiteX167" fmla="*/ 2042244 w 12192000"/>
              <a:gd name="connsiteY167" fmla="*/ 2055560 h 2237474"/>
              <a:gd name="connsiteX168" fmla="*/ 1976224 w 12192000"/>
              <a:gd name="connsiteY168" fmla="*/ 2074257 h 2237474"/>
              <a:gd name="connsiteX169" fmla="*/ 1877728 w 12192000"/>
              <a:gd name="connsiteY169" fmla="*/ 2101004 h 2237474"/>
              <a:gd name="connsiteX170" fmla="*/ 1759056 w 12192000"/>
              <a:gd name="connsiteY170" fmla="*/ 2125608 h 2237474"/>
              <a:gd name="connsiteX171" fmla="*/ 1637948 w 12192000"/>
              <a:gd name="connsiteY171" fmla="*/ 2172597 h 2237474"/>
              <a:gd name="connsiteX172" fmla="*/ 1434549 w 12192000"/>
              <a:gd name="connsiteY172" fmla="*/ 2234522 h 2237474"/>
              <a:gd name="connsiteX173" fmla="*/ 1398481 w 12192000"/>
              <a:gd name="connsiteY173" fmla="*/ 2237074 h 2237474"/>
              <a:gd name="connsiteX174" fmla="*/ 1398407 w 12192000"/>
              <a:gd name="connsiteY174" fmla="*/ 2237095 h 2237474"/>
              <a:gd name="connsiteX175" fmla="*/ 1370962 w 12192000"/>
              <a:gd name="connsiteY175" fmla="*/ 2237474 h 2237474"/>
              <a:gd name="connsiteX176" fmla="*/ 1356367 w 12192000"/>
              <a:gd name="connsiteY176" fmla="*/ 2235089 h 2237474"/>
              <a:gd name="connsiteX177" fmla="*/ 1324828 w 12192000"/>
              <a:gd name="connsiteY177" fmla="*/ 2231968 h 2237474"/>
              <a:gd name="connsiteX178" fmla="*/ 1297744 w 12192000"/>
              <a:gd name="connsiteY178" fmla="*/ 2235849 h 2237474"/>
              <a:gd name="connsiteX179" fmla="*/ 1286236 w 12192000"/>
              <a:gd name="connsiteY179" fmla="*/ 2233135 h 2237474"/>
              <a:gd name="connsiteX180" fmla="*/ 1283504 w 12192000"/>
              <a:gd name="connsiteY180" fmla="*/ 2233797 h 2237474"/>
              <a:gd name="connsiteX181" fmla="*/ 1279765 w 12192000"/>
              <a:gd name="connsiteY181" fmla="*/ 2229639 h 2237474"/>
              <a:gd name="connsiteX182" fmla="*/ 1195347 w 12192000"/>
              <a:gd name="connsiteY182" fmla="*/ 2212354 h 2237474"/>
              <a:gd name="connsiteX183" fmla="*/ 970251 w 12192000"/>
              <a:gd name="connsiteY183" fmla="*/ 2221029 h 2237474"/>
              <a:gd name="connsiteX184" fmla="*/ 812914 w 12192000"/>
              <a:gd name="connsiteY184" fmla="*/ 2202752 h 2237474"/>
              <a:gd name="connsiteX185" fmla="*/ 800195 w 12192000"/>
              <a:gd name="connsiteY185" fmla="*/ 2209407 h 2237474"/>
              <a:gd name="connsiteX186" fmla="*/ 784978 w 12192000"/>
              <a:gd name="connsiteY186" fmla="*/ 2212360 h 2237474"/>
              <a:gd name="connsiteX187" fmla="*/ 681987 w 12192000"/>
              <a:gd name="connsiteY187" fmla="*/ 2216757 h 2237474"/>
              <a:gd name="connsiteX188" fmla="*/ 669923 w 12192000"/>
              <a:gd name="connsiteY188" fmla="*/ 2211682 h 2237474"/>
              <a:gd name="connsiteX189" fmla="*/ 648680 w 12192000"/>
              <a:gd name="connsiteY189" fmla="*/ 2206229 h 2237474"/>
              <a:gd name="connsiteX190" fmla="*/ 597225 w 12192000"/>
              <a:gd name="connsiteY190" fmla="*/ 2180999 h 2237474"/>
              <a:gd name="connsiteX191" fmla="*/ 558449 w 12192000"/>
              <a:gd name="connsiteY191" fmla="*/ 2182346 h 2237474"/>
              <a:gd name="connsiteX192" fmla="*/ 550517 w 12192000"/>
              <a:gd name="connsiteY192" fmla="*/ 2182060 h 2237474"/>
              <a:gd name="connsiteX193" fmla="*/ 550309 w 12192000"/>
              <a:gd name="connsiteY193" fmla="*/ 2181825 h 2237474"/>
              <a:gd name="connsiteX194" fmla="*/ 541836 w 12192000"/>
              <a:gd name="connsiteY194" fmla="*/ 2181063 h 2237474"/>
              <a:gd name="connsiteX195" fmla="*/ 536057 w 12192000"/>
              <a:gd name="connsiteY195" fmla="*/ 2181537 h 2237474"/>
              <a:gd name="connsiteX196" fmla="*/ 520671 w 12192000"/>
              <a:gd name="connsiteY196" fmla="*/ 2180980 h 2237474"/>
              <a:gd name="connsiteX197" fmla="*/ 515024 w 12192000"/>
              <a:gd name="connsiteY197" fmla="*/ 2179258 h 2237474"/>
              <a:gd name="connsiteX198" fmla="*/ 512278 w 12192000"/>
              <a:gd name="connsiteY198" fmla="*/ 2176369 h 2237474"/>
              <a:gd name="connsiteX199" fmla="*/ 480419 w 12192000"/>
              <a:gd name="connsiteY199" fmla="*/ 2167807 h 2237474"/>
              <a:gd name="connsiteX200" fmla="*/ 413835 w 12192000"/>
              <a:gd name="connsiteY200" fmla="*/ 2156783 h 2237474"/>
              <a:gd name="connsiteX201" fmla="*/ 376513 w 12192000"/>
              <a:gd name="connsiteY201" fmla="*/ 2154014 h 2237474"/>
              <a:gd name="connsiteX202" fmla="*/ 273386 w 12192000"/>
              <a:gd name="connsiteY202" fmla="*/ 2142551 h 2237474"/>
              <a:gd name="connsiteX203" fmla="*/ 169207 w 12192000"/>
              <a:gd name="connsiteY203" fmla="*/ 2128100 h 2237474"/>
              <a:gd name="connsiteX204" fmla="*/ 93149 w 12192000"/>
              <a:gd name="connsiteY204" fmla="*/ 2105324 h 2237474"/>
              <a:gd name="connsiteX205" fmla="*/ 88109 w 12192000"/>
              <a:gd name="connsiteY205" fmla="*/ 2106704 h 2237474"/>
              <a:gd name="connsiteX206" fmla="*/ 80022 w 12192000"/>
              <a:gd name="connsiteY206" fmla="*/ 2107254 h 2237474"/>
              <a:gd name="connsiteX207" fmla="*/ 79717 w 12192000"/>
              <a:gd name="connsiteY207" fmla="*/ 2107046 h 2237474"/>
              <a:gd name="connsiteX208" fmla="*/ 72352 w 12192000"/>
              <a:gd name="connsiteY208" fmla="*/ 2107991 h 2237474"/>
              <a:gd name="connsiteX209" fmla="*/ 37645 w 12192000"/>
              <a:gd name="connsiteY209" fmla="*/ 2115401 h 2237474"/>
              <a:gd name="connsiteX210" fmla="*/ 4572 w 12192000"/>
              <a:gd name="connsiteY210" fmla="*/ 2111091 h 2237474"/>
              <a:gd name="connsiteX211" fmla="*/ 0 w 12192000"/>
              <a:gd name="connsiteY211" fmla="*/ 2110468 h 2237474"/>
              <a:gd name="connsiteX212" fmla="*/ 0 w 12192000"/>
              <a:gd name="connsiteY21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415265 w 12192000"/>
              <a:gd name="connsiteY83" fmla="*/ 1665317 h 2237474"/>
              <a:gd name="connsiteX84" fmla="*/ 6364035 w 12192000"/>
              <a:gd name="connsiteY84" fmla="*/ 1667683 h 2237474"/>
              <a:gd name="connsiteX85" fmla="*/ 6280959 w 12192000"/>
              <a:gd name="connsiteY85" fmla="*/ 1689329 h 2237474"/>
              <a:gd name="connsiteX86" fmla="*/ 6243319 w 12192000"/>
              <a:gd name="connsiteY86" fmla="*/ 1695560 h 2237474"/>
              <a:gd name="connsiteX87" fmla="*/ 6098321 w 12192000"/>
              <a:gd name="connsiteY87" fmla="*/ 1721646 h 2237474"/>
              <a:gd name="connsiteX88" fmla="*/ 5880652 w 12192000"/>
              <a:gd name="connsiteY88" fmla="*/ 1779643 h 2237474"/>
              <a:gd name="connsiteX89" fmla="*/ 5785959 w 12192000"/>
              <a:gd name="connsiteY89" fmla="*/ 1775307 h 2237474"/>
              <a:gd name="connsiteX90" fmla="*/ 5643534 w 12192000"/>
              <a:gd name="connsiteY90" fmla="*/ 1802919 h 2237474"/>
              <a:gd name="connsiteX91" fmla="*/ 5518799 w 12192000"/>
              <a:gd name="connsiteY91" fmla="*/ 1818312 h 2237474"/>
              <a:gd name="connsiteX92" fmla="*/ 5505014 w 12192000"/>
              <a:gd name="connsiteY92" fmla="*/ 1819259 h 2237474"/>
              <a:gd name="connsiteX93" fmla="*/ 5453307 w 12192000"/>
              <a:gd name="connsiteY93" fmla="*/ 1815450 h 2237474"/>
              <a:gd name="connsiteX94" fmla="*/ 5364192 w 12192000"/>
              <a:gd name="connsiteY94" fmla="*/ 1826074 h 2237474"/>
              <a:gd name="connsiteX95" fmla="*/ 5350380 w 12192000"/>
              <a:gd name="connsiteY95" fmla="*/ 1830891 h 2237474"/>
              <a:gd name="connsiteX96" fmla="*/ 5259633 w 12192000"/>
              <a:gd name="connsiteY96" fmla="*/ 1837160 h 2237474"/>
              <a:gd name="connsiteX97" fmla="*/ 5197513 w 12192000"/>
              <a:gd name="connsiteY97" fmla="*/ 1844718 h 2237474"/>
              <a:gd name="connsiteX98" fmla="*/ 5168852 w 12192000"/>
              <a:gd name="connsiteY98" fmla="*/ 1844846 h 2237474"/>
              <a:gd name="connsiteX99" fmla="*/ 5114927 w 12192000"/>
              <a:gd name="connsiteY99" fmla="*/ 1847827 h 2237474"/>
              <a:gd name="connsiteX100" fmla="*/ 5108970 w 12192000"/>
              <a:gd name="connsiteY100" fmla="*/ 1847935 h 2237474"/>
              <a:gd name="connsiteX101" fmla="*/ 5067961 w 12192000"/>
              <a:gd name="connsiteY101" fmla="*/ 1845917 h 2237474"/>
              <a:gd name="connsiteX102" fmla="*/ 5007075 w 12192000"/>
              <a:gd name="connsiteY102" fmla="*/ 1838626 h 2237474"/>
              <a:gd name="connsiteX103" fmla="*/ 4944087 w 12192000"/>
              <a:gd name="connsiteY103" fmla="*/ 1823332 h 2237474"/>
              <a:gd name="connsiteX104" fmla="*/ 4907662 w 12192000"/>
              <a:gd name="connsiteY104" fmla="*/ 1816900 h 2237474"/>
              <a:gd name="connsiteX105" fmla="*/ 4882386 w 12192000"/>
              <a:gd name="connsiteY105" fmla="*/ 1809844 h 2237474"/>
              <a:gd name="connsiteX106" fmla="*/ 4811440 w 12192000"/>
              <a:gd name="connsiteY106" fmla="*/ 1804655 h 2237474"/>
              <a:gd name="connsiteX107" fmla="*/ 4691075 w 12192000"/>
              <a:gd name="connsiteY107" fmla="*/ 1801389 h 2237474"/>
              <a:gd name="connsiteX108" fmla="*/ 4611738 w 12192000"/>
              <a:gd name="connsiteY108" fmla="*/ 1776964 h 2237474"/>
              <a:gd name="connsiteX109" fmla="*/ 4560070 w 12192000"/>
              <a:gd name="connsiteY109" fmla="*/ 1785640 h 2237474"/>
              <a:gd name="connsiteX110" fmla="*/ 4536503 w 12192000"/>
              <a:gd name="connsiteY110" fmla="*/ 1785334 h 2237474"/>
              <a:gd name="connsiteX111" fmla="*/ 4513724 w 12192000"/>
              <a:gd name="connsiteY111" fmla="*/ 1791996 h 2237474"/>
              <a:gd name="connsiteX112" fmla="*/ 4459810 w 12192000"/>
              <a:gd name="connsiteY112" fmla="*/ 1797886 h 2237474"/>
              <a:gd name="connsiteX113" fmla="*/ 4379064 w 12192000"/>
              <a:gd name="connsiteY113" fmla="*/ 1817177 h 2237474"/>
              <a:gd name="connsiteX114" fmla="*/ 4319209 w 12192000"/>
              <a:gd name="connsiteY114" fmla="*/ 1834833 h 2237474"/>
              <a:gd name="connsiteX115" fmla="*/ 4290981 w 12192000"/>
              <a:gd name="connsiteY115" fmla="*/ 1839677 h 2237474"/>
              <a:gd name="connsiteX116" fmla="*/ 4285792 w 12192000"/>
              <a:gd name="connsiteY116" fmla="*/ 1836231 h 2237474"/>
              <a:gd name="connsiteX117" fmla="*/ 4238372 w 12192000"/>
              <a:gd name="connsiteY117" fmla="*/ 1851480 h 2237474"/>
              <a:gd name="connsiteX118" fmla="*/ 4232517 w 12192000"/>
              <a:gd name="connsiteY118" fmla="*/ 1852567 h 2237474"/>
              <a:gd name="connsiteX119" fmla="*/ 4191732 w 12192000"/>
              <a:gd name="connsiteY119" fmla="*/ 1857328 h 2237474"/>
              <a:gd name="connsiteX120" fmla="*/ 4065532 w 12192000"/>
              <a:gd name="connsiteY120" fmla="*/ 1855477 h 2237474"/>
              <a:gd name="connsiteX121" fmla="*/ 4028460 w 12192000"/>
              <a:gd name="connsiteY121" fmla="*/ 1855137 h 2237474"/>
              <a:gd name="connsiteX122" fmla="*/ 4002267 w 12192000"/>
              <a:gd name="connsiteY122" fmla="*/ 1852352 h 2237474"/>
              <a:gd name="connsiteX123" fmla="*/ 3931396 w 12192000"/>
              <a:gd name="connsiteY123" fmla="*/ 1858915 h 2237474"/>
              <a:gd name="connsiteX124" fmla="*/ 3812162 w 12192000"/>
              <a:gd name="connsiteY124" fmla="*/ 1875501 h 2237474"/>
              <a:gd name="connsiteX125" fmla="*/ 3729530 w 12192000"/>
              <a:gd name="connsiteY125" fmla="*/ 1864513 h 2237474"/>
              <a:gd name="connsiteX126" fmla="*/ 3680177 w 12192000"/>
              <a:gd name="connsiteY126" fmla="*/ 1881552 h 2237474"/>
              <a:gd name="connsiteX127" fmla="*/ 3567259 w 12192000"/>
              <a:gd name="connsiteY127" fmla="*/ 1893482 h 2237474"/>
              <a:gd name="connsiteX128" fmla="*/ 3405770 w 12192000"/>
              <a:gd name="connsiteY128" fmla="*/ 1904591 h 2237474"/>
              <a:gd name="connsiteX129" fmla="*/ 3280097 w 12192000"/>
              <a:gd name="connsiteY129" fmla="*/ 1919610 h 2237474"/>
              <a:gd name="connsiteX130" fmla="*/ 3123424 w 12192000"/>
              <a:gd name="connsiteY130" fmla="*/ 1952930 h 2237474"/>
              <a:gd name="connsiteX131" fmla="*/ 3009910 w 12192000"/>
              <a:gd name="connsiteY131" fmla="*/ 1957866 h 2237474"/>
              <a:gd name="connsiteX132" fmla="*/ 2995934 w 12192000"/>
              <a:gd name="connsiteY132" fmla="*/ 1967085 h 2237474"/>
              <a:gd name="connsiteX133" fmla="*/ 2980071 w 12192000"/>
              <a:gd name="connsiteY133" fmla="*/ 1972988 h 2237474"/>
              <a:gd name="connsiteX134" fmla="*/ 2978094 w 12192000"/>
              <a:gd name="connsiteY134" fmla="*/ 1972369 h 2237474"/>
              <a:gd name="connsiteX135" fmla="*/ 2942858 w 12192000"/>
              <a:gd name="connsiteY135" fmla="*/ 1981367 h 2237474"/>
              <a:gd name="connsiteX136" fmla="*/ 2875436 w 12192000"/>
              <a:gd name="connsiteY136" fmla="*/ 1996977 h 2237474"/>
              <a:gd name="connsiteX137" fmla="*/ 2874892 w 12192000"/>
              <a:gd name="connsiteY137" fmla="*/ 1996085 h 2237474"/>
              <a:gd name="connsiteX138" fmla="*/ 2864145 w 12192000"/>
              <a:gd name="connsiteY138" fmla="*/ 1994061 h 2237474"/>
              <a:gd name="connsiteX139" fmla="*/ 2843662 w 12192000"/>
              <a:gd name="connsiteY139" fmla="*/ 1992498 h 2237474"/>
              <a:gd name="connsiteX140" fmla="*/ 2796128 w 12192000"/>
              <a:gd name="connsiteY140" fmla="*/ 1976403 h 2237474"/>
              <a:gd name="connsiteX141" fmla="*/ 2756784 w 12192000"/>
              <a:gd name="connsiteY141" fmla="*/ 1985116 h 2237474"/>
              <a:gd name="connsiteX142" fmla="*/ 2748833 w 12192000"/>
              <a:gd name="connsiteY142" fmla="*/ 1986323 h 2237474"/>
              <a:gd name="connsiteX143" fmla="*/ 2748661 w 12192000"/>
              <a:gd name="connsiteY143" fmla="*/ 1986122 h 2237474"/>
              <a:gd name="connsiteX144" fmla="*/ 2740251 w 12192000"/>
              <a:gd name="connsiteY144" fmla="*/ 1986946 h 2237474"/>
              <a:gd name="connsiteX145" fmla="*/ 2718916 w 12192000"/>
              <a:gd name="connsiteY145" fmla="*/ 1990867 h 2237474"/>
              <a:gd name="connsiteX146" fmla="*/ 2713522 w 12192000"/>
              <a:gd name="connsiteY146" fmla="*/ 1990173 h 2237474"/>
              <a:gd name="connsiteX147" fmla="*/ 2680597 w 12192000"/>
              <a:gd name="connsiteY147" fmla="*/ 1984996 h 2237474"/>
              <a:gd name="connsiteX148" fmla="*/ 2578178 w 12192000"/>
              <a:gd name="connsiteY148" fmla="*/ 1990531 h 2237474"/>
              <a:gd name="connsiteX149" fmla="*/ 2476147 w 12192000"/>
              <a:gd name="connsiteY149" fmla="*/ 1998305 h 2237474"/>
              <a:gd name="connsiteX150" fmla="*/ 2373568 w 12192000"/>
              <a:gd name="connsiteY150" fmla="*/ 2003219 h 2237474"/>
              <a:gd name="connsiteX151" fmla="*/ 2321399 w 12192000"/>
              <a:gd name="connsiteY151" fmla="*/ 1989467 h 2237474"/>
              <a:gd name="connsiteX152" fmla="*/ 2315525 w 12192000"/>
              <a:gd name="connsiteY152" fmla="*/ 1989708 h 2237474"/>
              <a:gd name="connsiteX153" fmla="*/ 2300792 w 12192000"/>
              <a:gd name="connsiteY153" fmla="*/ 1994290 h 2237474"/>
              <a:gd name="connsiteX154" fmla="*/ 2295469 w 12192000"/>
              <a:gd name="connsiteY154" fmla="*/ 1996659 h 2237474"/>
              <a:gd name="connsiteX155" fmla="*/ 2287219 w 12192000"/>
              <a:gd name="connsiteY155" fmla="*/ 1998750 h 2237474"/>
              <a:gd name="connsiteX156" fmla="*/ 2286948 w 12192000"/>
              <a:gd name="connsiteY156" fmla="*/ 1998596 h 2237474"/>
              <a:gd name="connsiteX157" fmla="*/ 2243069 w 12192000"/>
              <a:gd name="connsiteY157" fmla="*/ 2015111 h 2237474"/>
              <a:gd name="connsiteX158" fmla="*/ 2186609 w 12192000"/>
              <a:gd name="connsiteY158" fmla="*/ 2008263 h 2237474"/>
              <a:gd name="connsiteX159" fmla="*/ 2164831 w 12192000"/>
              <a:gd name="connsiteY159" fmla="*/ 2010143 h 2237474"/>
              <a:gd name="connsiteX160" fmla="*/ 2152836 w 12192000"/>
              <a:gd name="connsiteY160" fmla="*/ 2010048 h 2237474"/>
              <a:gd name="connsiteX161" fmla="*/ 2117102 w 12192000"/>
              <a:gd name="connsiteY161" fmla="*/ 2023004 h 2237474"/>
              <a:gd name="connsiteX162" fmla="*/ 2111935 w 12192000"/>
              <a:gd name="connsiteY162" fmla="*/ 2023163 h 2237474"/>
              <a:gd name="connsiteX163" fmla="*/ 2089991 w 12192000"/>
              <a:gd name="connsiteY163" fmla="*/ 2034193 h 2237474"/>
              <a:gd name="connsiteX164" fmla="*/ 2058061 w 12192000"/>
              <a:gd name="connsiteY164" fmla="*/ 2047942 h 2237474"/>
              <a:gd name="connsiteX165" fmla="*/ 2055737 w 12192000"/>
              <a:gd name="connsiteY165" fmla="*/ 2047704 h 2237474"/>
              <a:gd name="connsiteX166" fmla="*/ 2042244 w 12192000"/>
              <a:gd name="connsiteY166" fmla="*/ 2055560 h 2237474"/>
              <a:gd name="connsiteX167" fmla="*/ 1976224 w 12192000"/>
              <a:gd name="connsiteY167" fmla="*/ 2074257 h 2237474"/>
              <a:gd name="connsiteX168" fmla="*/ 1877728 w 12192000"/>
              <a:gd name="connsiteY168" fmla="*/ 2101004 h 2237474"/>
              <a:gd name="connsiteX169" fmla="*/ 1759056 w 12192000"/>
              <a:gd name="connsiteY169" fmla="*/ 2125608 h 2237474"/>
              <a:gd name="connsiteX170" fmla="*/ 1637948 w 12192000"/>
              <a:gd name="connsiteY170" fmla="*/ 2172597 h 2237474"/>
              <a:gd name="connsiteX171" fmla="*/ 1434549 w 12192000"/>
              <a:gd name="connsiteY171" fmla="*/ 2234522 h 2237474"/>
              <a:gd name="connsiteX172" fmla="*/ 1398481 w 12192000"/>
              <a:gd name="connsiteY172" fmla="*/ 2237074 h 2237474"/>
              <a:gd name="connsiteX173" fmla="*/ 1398407 w 12192000"/>
              <a:gd name="connsiteY173" fmla="*/ 2237095 h 2237474"/>
              <a:gd name="connsiteX174" fmla="*/ 1370962 w 12192000"/>
              <a:gd name="connsiteY174" fmla="*/ 2237474 h 2237474"/>
              <a:gd name="connsiteX175" fmla="*/ 1356367 w 12192000"/>
              <a:gd name="connsiteY175" fmla="*/ 2235089 h 2237474"/>
              <a:gd name="connsiteX176" fmla="*/ 1324828 w 12192000"/>
              <a:gd name="connsiteY176" fmla="*/ 2231968 h 2237474"/>
              <a:gd name="connsiteX177" fmla="*/ 1297744 w 12192000"/>
              <a:gd name="connsiteY177" fmla="*/ 2235849 h 2237474"/>
              <a:gd name="connsiteX178" fmla="*/ 1286236 w 12192000"/>
              <a:gd name="connsiteY178" fmla="*/ 2233135 h 2237474"/>
              <a:gd name="connsiteX179" fmla="*/ 1283504 w 12192000"/>
              <a:gd name="connsiteY179" fmla="*/ 2233797 h 2237474"/>
              <a:gd name="connsiteX180" fmla="*/ 1279765 w 12192000"/>
              <a:gd name="connsiteY180" fmla="*/ 2229639 h 2237474"/>
              <a:gd name="connsiteX181" fmla="*/ 1195347 w 12192000"/>
              <a:gd name="connsiteY181" fmla="*/ 2212354 h 2237474"/>
              <a:gd name="connsiteX182" fmla="*/ 970251 w 12192000"/>
              <a:gd name="connsiteY182" fmla="*/ 2221029 h 2237474"/>
              <a:gd name="connsiteX183" fmla="*/ 812914 w 12192000"/>
              <a:gd name="connsiteY183" fmla="*/ 2202752 h 2237474"/>
              <a:gd name="connsiteX184" fmla="*/ 800195 w 12192000"/>
              <a:gd name="connsiteY184" fmla="*/ 2209407 h 2237474"/>
              <a:gd name="connsiteX185" fmla="*/ 784978 w 12192000"/>
              <a:gd name="connsiteY185" fmla="*/ 2212360 h 2237474"/>
              <a:gd name="connsiteX186" fmla="*/ 681987 w 12192000"/>
              <a:gd name="connsiteY186" fmla="*/ 2216757 h 2237474"/>
              <a:gd name="connsiteX187" fmla="*/ 669923 w 12192000"/>
              <a:gd name="connsiteY187" fmla="*/ 2211682 h 2237474"/>
              <a:gd name="connsiteX188" fmla="*/ 648680 w 12192000"/>
              <a:gd name="connsiteY188" fmla="*/ 2206229 h 2237474"/>
              <a:gd name="connsiteX189" fmla="*/ 597225 w 12192000"/>
              <a:gd name="connsiteY189" fmla="*/ 2180999 h 2237474"/>
              <a:gd name="connsiteX190" fmla="*/ 558449 w 12192000"/>
              <a:gd name="connsiteY190" fmla="*/ 2182346 h 2237474"/>
              <a:gd name="connsiteX191" fmla="*/ 550517 w 12192000"/>
              <a:gd name="connsiteY191" fmla="*/ 2182060 h 2237474"/>
              <a:gd name="connsiteX192" fmla="*/ 550309 w 12192000"/>
              <a:gd name="connsiteY192" fmla="*/ 2181825 h 2237474"/>
              <a:gd name="connsiteX193" fmla="*/ 541836 w 12192000"/>
              <a:gd name="connsiteY193" fmla="*/ 2181063 h 2237474"/>
              <a:gd name="connsiteX194" fmla="*/ 536057 w 12192000"/>
              <a:gd name="connsiteY194" fmla="*/ 2181537 h 2237474"/>
              <a:gd name="connsiteX195" fmla="*/ 520671 w 12192000"/>
              <a:gd name="connsiteY195" fmla="*/ 2180980 h 2237474"/>
              <a:gd name="connsiteX196" fmla="*/ 515024 w 12192000"/>
              <a:gd name="connsiteY196" fmla="*/ 2179258 h 2237474"/>
              <a:gd name="connsiteX197" fmla="*/ 512278 w 12192000"/>
              <a:gd name="connsiteY197" fmla="*/ 2176369 h 2237474"/>
              <a:gd name="connsiteX198" fmla="*/ 480419 w 12192000"/>
              <a:gd name="connsiteY198" fmla="*/ 2167807 h 2237474"/>
              <a:gd name="connsiteX199" fmla="*/ 413835 w 12192000"/>
              <a:gd name="connsiteY199" fmla="*/ 2156783 h 2237474"/>
              <a:gd name="connsiteX200" fmla="*/ 376513 w 12192000"/>
              <a:gd name="connsiteY200" fmla="*/ 2154014 h 2237474"/>
              <a:gd name="connsiteX201" fmla="*/ 273386 w 12192000"/>
              <a:gd name="connsiteY201" fmla="*/ 2142551 h 2237474"/>
              <a:gd name="connsiteX202" fmla="*/ 169207 w 12192000"/>
              <a:gd name="connsiteY202" fmla="*/ 2128100 h 2237474"/>
              <a:gd name="connsiteX203" fmla="*/ 93149 w 12192000"/>
              <a:gd name="connsiteY203" fmla="*/ 2105324 h 2237474"/>
              <a:gd name="connsiteX204" fmla="*/ 88109 w 12192000"/>
              <a:gd name="connsiteY204" fmla="*/ 2106704 h 2237474"/>
              <a:gd name="connsiteX205" fmla="*/ 80022 w 12192000"/>
              <a:gd name="connsiteY205" fmla="*/ 2107254 h 2237474"/>
              <a:gd name="connsiteX206" fmla="*/ 79717 w 12192000"/>
              <a:gd name="connsiteY206" fmla="*/ 2107046 h 2237474"/>
              <a:gd name="connsiteX207" fmla="*/ 72352 w 12192000"/>
              <a:gd name="connsiteY207" fmla="*/ 2107991 h 2237474"/>
              <a:gd name="connsiteX208" fmla="*/ 37645 w 12192000"/>
              <a:gd name="connsiteY208" fmla="*/ 2115401 h 2237474"/>
              <a:gd name="connsiteX209" fmla="*/ 4572 w 12192000"/>
              <a:gd name="connsiteY209" fmla="*/ 2111091 h 2237474"/>
              <a:gd name="connsiteX210" fmla="*/ 0 w 12192000"/>
              <a:gd name="connsiteY210" fmla="*/ 2110468 h 2237474"/>
              <a:gd name="connsiteX211" fmla="*/ 0 w 12192000"/>
              <a:gd name="connsiteY21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364035 w 12192000"/>
              <a:gd name="connsiteY83" fmla="*/ 1667683 h 2237474"/>
              <a:gd name="connsiteX84" fmla="*/ 6280959 w 12192000"/>
              <a:gd name="connsiteY84" fmla="*/ 1689329 h 2237474"/>
              <a:gd name="connsiteX85" fmla="*/ 6243319 w 12192000"/>
              <a:gd name="connsiteY85" fmla="*/ 1695560 h 2237474"/>
              <a:gd name="connsiteX86" fmla="*/ 6098321 w 12192000"/>
              <a:gd name="connsiteY86" fmla="*/ 1721646 h 2237474"/>
              <a:gd name="connsiteX87" fmla="*/ 5880652 w 12192000"/>
              <a:gd name="connsiteY87" fmla="*/ 1779643 h 2237474"/>
              <a:gd name="connsiteX88" fmla="*/ 5785959 w 12192000"/>
              <a:gd name="connsiteY88" fmla="*/ 1775307 h 2237474"/>
              <a:gd name="connsiteX89" fmla="*/ 5643534 w 12192000"/>
              <a:gd name="connsiteY89" fmla="*/ 1802919 h 2237474"/>
              <a:gd name="connsiteX90" fmla="*/ 5518799 w 12192000"/>
              <a:gd name="connsiteY90" fmla="*/ 1818312 h 2237474"/>
              <a:gd name="connsiteX91" fmla="*/ 5505014 w 12192000"/>
              <a:gd name="connsiteY91" fmla="*/ 1819259 h 2237474"/>
              <a:gd name="connsiteX92" fmla="*/ 5453307 w 12192000"/>
              <a:gd name="connsiteY92" fmla="*/ 1815450 h 2237474"/>
              <a:gd name="connsiteX93" fmla="*/ 5364192 w 12192000"/>
              <a:gd name="connsiteY93" fmla="*/ 1826074 h 2237474"/>
              <a:gd name="connsiteX94" fmla="*/ 5350380 w 12192000"/>
              <a:gd name="connsiteY94" fmla="*/ 1830891 h 2237474"/>
              <a:gd name="connsiteX95" fmla="*/ 5259633 w 12192000"/>
              <a:gd name="connsiteY95" fmla="*/ 1837160 h 2237474"/>
              <a:gd name="connsiteX96" fmla="*/ 5197513 w 12192000"/>
              <a:gd name="connsiteY96" fmla="*/ 1844718 h 2237474"/>
              <a:gd name="connsiteX97" fmla="*/ 5168852 w 12192000"/>
              <a:gd name="connsiteY97" fmla="*/ 1844846 h 2237474"/>
              <a:gd name="connsiteX98" fmla="*/ 5114927 w 12192000"/>
              <a:gd name="connsiteY98" fmla="*/ 1847827 h 2237474"/>
              <a:gd name="connsiteX99" fmla="*/ 5108970 w 12192000"/>
              <a:gd name="connsiteY99" fmla="*/ 1847935 h 2237474"/>
              <a:gd name="connsiteX100" fmla="*/ 5067961 w 12192000"/>
              <a:gd name="connsiteY100" fmla="*/ 1845917 h 2237474"/>
              <a:gd name="connsiteX101" fmla="*/ 5007075 w 12192000"/>
              <a:gd name="connsiteY101" fmla="*/ 1838626 h 2237474"/>
              <a:gd name="connsiteX102" fmla="*/ 4944087 w 12192000"/>
              <a:gd name="connsiteY102" fmla="*/ 1823332 h 2237474"/>
              <a:gd name="connsiteX103" fmla="*/ 4907662 w 12192000"/>
              <a:gd name="connsiteY103" fmla="*/ 1816900 h 2237474"/>
              <a:gd name="connsiteX104" fmla="*/ 4882386 w 12192000"/>
              <a:gd name="connsiteY104" fmla="*/ 1809844 h 2237474"/>
              <a:gd name="connsiteX105" fmla="*/ 4811440 w 12192000"/>
              <a:gd name="connsiteY105" fmla="*/ 1804655 h 2237474"/>
              <a:gd name="connsiteX106" fmla="*/ 4691075 w 12192000"/>
              <a:gd name="connsiteY106" fmla="*/ 1801389 h 2237474"/>
              <a:gd name="connsiteX107" fmla="*/ 4611738 w 12192000"/>
              <a:gd name="connsiteY107" fmla="*/ 1776964 h 2237474"/>
              <a:gd name="connsiteX108" fmla="*/ 4560070 w 12192000"/>
              <a:gd name="connsiteY108" fmla="*/ 1785640 h 2237474"/>
              <a:gd name="connsiteX109" fmla="*/ 4536503 w 12192000"/>
              <a:gd name="connsiteY109" fmla="*/ 1785334 h 2237474"/>
              <a:gd name="connsiteX110" fmla="*/ 4513724 w 12192000"/>
              <a:gd name="connsiteY110" fmla="*/ 1791996 h 2237474"/>
              <a:gd name="connsiteX111" fmla="*/ 4459810 w 12192000"/>
              <a:gd name="connsiteY111" fmla="*/ 1797886 h 2237474"/>
              <a:gd name="connsiteX112" fmla="*/ 4379064 w 12192000"/>
              <a:gd name="connsiteY112" fmla="*/ 1817177 h 2237474"/>
              <a:gd name="connsiteX113" fmla="*/ 4319209 w 12192000"/>
              <a:gd name="connsiteY113" fmla="*/ 1834833 h 2237474"/>
              <a:gd name="connsiteX114" fmla="*/ 4290981 w 12192000"/>
              <a:gd name="connsiteY114" fmla="*/ 1839677 h 2237474"/>
              <a:gd name="connsiteX115" fmla="*/ 4285792 w 12192000"/>
              <a:gd name="connsiteY115" fmla="*/ 1836231 h 2237474"/>
              <a:gd name="connsiteX116" fmla="*/ 4238372 w 12192000"/>
              <a:gd name="connsiteY116" fmla="*/ 1851480 h 2237474"/>
              <a:gd name="connsiteX117" fmla="*/ 4232517 w 12192000"/>
              <a:gd name="connsiteY117" fmla="*/ 1852567 h 2237474"/>
              <a:gd name="connsiteX118" fmla="*/ 4191732 w 12192000"/>
              <a:gd name="connsiteY118" fmla="*/ 1857328 h 2237474"/>
              <a:gd name="connsiteX119" fmla="*/ 4065532 w 12192000"/>
              <a:gd name="connsiteY119" fmla="*/ 1855477 h 2237474"/>
              <a:gd name="connsiteX120" fmla="*/ 4028460 w 12192000"/>
              <a:gd name="connsiteY120" fmla="*/ 1855137 h 2237474"/>
              <a:gd name="connsiteX121" fmla="*/ 4002267 w 12192000"/>
              <a:gd name="connsiteY121" fmla="*/ 1852352 h 2237474"/>
              <a:gd name="connsiteX122" fmla="*/ 3931396 w 12192000"/>
              <a:gd name="connsiteY122" fmla="*/ 1858915 h 2237474"/>
              <a:gd name="connsiteX123" fmla="*/ 3812162 w 12192000"/>
              <a:gd name="connsiteY123" fmla="*/ 1875501 h 2237474"/>
              <a:gd name="connsiteX124" fmla="*/ 3729530 w 12192000"/>
              <a:gd name="connsiteY124" fmla="*/ 1864513 h 2237474"/>
              <a:gd name="connsiteX125" fmla="*/ 3680177 w 12192000"/>
              <a:gd name="connsiteY125" fmla="*/ 1881552 h 2237474"/>
              <a:gd name="connsiteX126" fmla="*/ 3567259 w 12192000"/>
              <a:gd name="connsiteY126" fmla="*/ 1893482 h 2237474"/>
              <a:gd name="connsiteX127" fmla="*/ 3405770 w 12192000"/>
              <a:gd name="connsiteY127" fmla="*/ 1904591 h 2237474"/>
              <a:gd name="connsiteX128" fmla="*/ 3280097 w 12192000"/>
              <a:gd name="connsiteY128" fmla="*/ 1919610 h 2237474"/>
              <a:gd name="connsiteX129" fmla="*/ 3123424 w 12192000"/>
              <a:gd name="connsiteY129" fmla="*/ 1952930 h 2237474"/>
              <a:gd name="connsiteX130" fmla="*/ 3009910 w 12192000"/>
              <a:gd name="connsiteY130" fmla="*/ 1957866 h 2237474"/>
              <a:gd name="connsiteX131" fmla="*/ 2995934 w 12192000"/>
              <a:gd name="connsiteY131" fmla="*/ 1967085 h 2237474"/>
              <a:gd name="connsiteX132" fmla="*/ 2980071 w 12192000"/>
              <a:gd name="connsiteY132" fmla="*/ 1972988 h 2237474"/>
              <a:gd name="connsiteX133" fmla="*/ 2978094 w 12192000"/>
              <a:gd name="connsiteY133" fmla="*/ 1972369 h 2237474"/>
              <a:gd name="connsiteX134" fmla="*/ 2942858 w 12192000"/>
              <a:gd name="connsiteY134" fmla="*/ 1981367 h 2237474"/>
              <a:gd name="connsiteX135" fmla="*/ 2875436 w 12192000"/>
              <a:gd name="connsiteY135" fmla="*/ 1996977 h 2237474"/>
              <a:gd name="connsiteX136" fmla="*/ 2874892 w 12192000"/>
              <a:gd name="connsiteY136" fmla="*/ 1996085 h 2237474"/>
              <a:gd name="connsiteX137" fmla="*/ 2864145 w 12192000"/>
              <a:gd name="connsiteY137" fmla="*/ 1994061 h 2237474"/>
              <a:gd name="connsiteX138" fmla="*/ 2843662 w 12192000"/>
              <a:gd name="connsiteY138" fmla="*/ 1992498 h 2237474"/>
              <a:gd name="connsiteX139" fmla="*/ 2796128 w 12192000"/>
              <a:gd name="connsiteY139" fmla="*/ 1976403 h 2237474"/>
              <a:gd name="connsiteX140" fmla="*/ 2756784 w 12192000"/>
              <a:gd name="connsiteY140" fmla="*/ 1985116 h 2237474"/>
              <a:gd name="connsiteX141" fmla="*/ 2748833 w 12192000"/>
              <a:gd name="connsiteY141" fmla="*/ 1986323 h 2237474"/>
              <a:gd name="connsiteX142" fmla="*/ 2748661 w 12192000"/>
              <a:gd name="connsiteY142" fmla="*/ 1986122 h 2237474"/>
              <a:gd name="connsiteX143" fmla="*/ 2740251 w 12192000"/>
              <a:gd name="connsiteY143" fmla="*/ 1986946 h 2237474"/>
              <a:gd name="connsiteX144" fmla="*/ 2718916 w 12192000"/>
              <a:gd name="connsiteY144" fmla="*/ 1990867 h 2237474"/>
              <a:gd name="connsiteX145" fmla="*/ 2713522 w 12192000"/>
              <a:gd name="connsiteY145" fmla="*/ 1990173 h 2237474"/>
              <a:gd name="connsiteX146" fmla="*/ 2680597 w 12192000"/>
              <a:gd name="connsiteY146" fmla="*/ 1984996 h 2237474"/>
              <a:gd name="connsiteX147" fmla="*/ 2578178 w 12192000"/>
              <a:gd name="connsiteY147" fmla="*/ 1990531 h 2237474"/>
              <a:gd name="connsiteX148" fmla="*/ 2476147 w 12192000"/>
              <a:gd name="connsiteY148" fmla="*/ 1998305 h 2237474"/>
              <a:gd name="connsiteX149" fmla="*/ 2373568 w 12192000"/>
              <a:gd name="connsiteY149" fmla="*/ 2003219 h 2237474"/>
              <a:gd name="connsiteX150" fmla="*/ 2321399 w 12192000"/>
              <a:gd name="connsiteY150" fmla="*/ 1989467 h 2237474"/>
              <a:gd name="connsiteX151" fmla="*/ 2315525 w 12192000"/>
              <a:gd name="connsiteY151" fmla="*/ 1989708 h 2237474"/>
              <a:gd name="connsiteX152" fmla="*/ 2300792 w 12192000"/>
              <a:gd name="connsiteY152" fmla="*/ 1994290 h 2237474"/>
              <a:gd name="connsiteX153" fmla="*/ 2295469 w 12192000"/>
              <a:gd name="connsiteY153" fmla="*/ 1996659 h 2237474"/>
              <a:gd name="connsiteX154" fmla="*/ 2287219 w 12192000"/>
              <a:gd name="connsiteY154" fmla="*/ 1998750 h 2237474"/>
              <a:gd name="connsiteX155" fmla="*/ 2286948 w 12192000"/>
              <a:gd name="connsiteY155" fmla="*/ 1998596 h 2237474"/>
              <a:gd name="connsiteX156" fmla="*/ 2243069 w 12192000"/>
              <a:gd name="connsiteY156" fmla="*/ 2015111 h 2237474"/>
              <a:gd name="connsiteX157" fmla="*/ 2186609 w 12192000"/>
              <a:gd name="connsiteY157" fmla="*/ 2008263 h 2237474"/>
              <a:gd name="connsiteX158" fmla="*/ 2164831 w 12192000"/>
              <a:gd name="connsiteY158" fmla="*/ 2010143 h 2237474"/>
              <a:gd name="connsiteX159" fmla="*/ 2152836 w 12192000"/>
              <a:gd name="connsiteY159" fmla="*/ 2010048 h 2237474"/>
              <a:gd name="connsiteX160" fmla="*/ 2117102 w 12192000"/>
              <a:gd name="connsiteY160" fmla="*/ 2023004 h 2237474"/>
              <a:gd name="connsiteX161" fmla="*/ 2111935 w 12192000"/>
              <a:gd name="connsiteY161" fmla="*/ 2023163 h 2237474"/>
              <a:gd name="connsiteX162" fmla="*/ 2089991 w 12192000"/>
              <a:gd name="connsiteY162" fmla="*/ 2034193 h 2237474"/>
              <a:gd name="connsiteX163" fmla="*/ 2058061 w 12192000"/>
              <a:gd name="connsiteY163" fmla="*/ 2047942 h 2237474"/>
              <a:gd name="connsiteX164" fmla="*/ 2055737 w 12192000"/>
              <a:gd name="connsiteY164" fmla="*/ 2047704 h 2237474"/>
              <a:gd name="connsiteX165" fmla="*/ 2042244 w 12192000"/>
              <a:gd name="connsiteY165" fmla="*/ 2055560 h 2237474"/>
              <a:gd name="connsiteX166" fmla="*/ 1976224 w 12192000"/>
              <a:gd name="connsiteY166" fmla="*/ 2074257 h 2237474"/>
              <a:gd name="connsiteX167" fmla="*/ 1877728 w 12192000"/>
              <a:gd name="connsiteY167" fmla="*/ 2101004 h 2237474"/>
              <a:gd name="connsiteX168" fmla="*/ 1759056 w 12192000"/>
              <a:gd name="connsiteY168" fmla="*/ 2125608 h 2237474"/>
              <a:gd name="connsiteX169" fmla="*/ 1637948 w 12192000"/>
              <a:gd name="connsiteY169" fmla="*/ 2172597 h 2237474"/>
              <a:gd name="connsiteX170" fmla="*/ 1434549 w 12192000"/>
              <a:gd name="connsiteY170" fmla="*/ 2234522 h 2237474"/>
              <a:gd name="connsiteX171" fmla="*/ 1398481 w 12192000"/>
              <a:gd name="connsiteY171" fmla="*/ 2237074 h 2237474"/>
              <a:gd name="connsiteX172" fmla="*/ 1398407 w 12192000"/>
              <a:gd name="connsiteY172" fmla="*/ 2237095 h 2237474"/>
              <a:gd name="connsiteX173" fmla="*/ 1370962 w 12192000"/>
              <a:gd name="connsiteY173" fmla="*/ 2237474 h 2237474"/>
              <a:gd name="connsiteX174" fmla="*/ 1356367 w 12192000"/>
              <a:gd name="connsiteY174" fmla="*/ 2235089 h 2237474"/>
              <a:gd name="connsiteX175" fmla="*/ 1324828 w 12192000"/>
              <a:gd name="connsiteY175" fmla="*/ 2231968 h 2237474"/>
              <a:gd name="connsiteX176" fmla="*/ 1297744 w 12192000"/>
              <a:gd name="connsiteY176" fmla="*/ 2235849 h 2237474"/>
              <a:gd name="connsiteX177" fmla="*/ 1286236 w 12192000"/>
              <a:gd name="connsiteY177" fmla="*/ 2233135 h 2237474"/>
              <a:gd name="connsiteX178" fmla="*/ 1283504 w 12192000"/>
              <a:gd name="connsiteY178" fmla="*/ 2233797 h 2237474"/>
              <a:gd name="connsiteX179" fmla="*/ 1279765 w 12192000"/>
              <a:gd name="connsiteY179" fmla="*/ 2229639 h 2237474"/>
              <a:gd name="connsiteX180" fmla="*/ 1195347 w 12192000"/>
              <a:gd name="connsiteY180" fmla="*/ 2212354 h 2237474"/>
              <a:gd name="connsiteX181" fmla="*/ 970251 w 12192000"/>
              <a:gd name="connsiteY181" fmla="*/ 2221029 h 2237474"/>
              <a:gd name="connsiteX182" fmla="*/ 812914 w 12192000"/>
              <a:gd name="connsiteY182" fmla="*/ 2202752 h 2237474"/>
              <a:gd name="connsiteX183" fmla="*/ 800195 w 12192000"/>
              <a:gd name="connsiteY183" fmla="*/ 2209407 h 2237474"/>
              <a:gd name="connsiteX184" fmla="*/ 784978 w 12192000"/>
              <a:gd name="connsiteY184" fmla="*/ 2212360 h 2237474"/>
              <a:gd name="connsiteX185" fmla="*/ 681987 w 12192000"/>
              <a:gd name="connsiteY185" fmla="*/ 2216757 h 2237474"/>
              <a:gd name="connsiteX186" fmla="*/ 669923 w 12192000"/>
              <a:gd name="connsiteY186" fmla="*/ 2211682 h 2237474"/>
              <a:gd name="connsiteX187" fmla="*/ 648680 w 12192000"/>
              <a:gd name="connsiteY187" fmla="*/ 2206229 h 2237474"/>
              <a:gd name="connsiteX188" fmla="*/ 597225 w 12192000"/>
              <a:gd name="connsiteY188" fmla="*/ 2180999 h 2237474"/>
              <a:gd name="connsiteX189" fmla="*/ 558449 w 12192000"/>
              <a:gd name="connsiteY189" fmla="*/ 2182346 h 2237474"/>
              <a:gd name="connsiteX190" fmla="*/ 550517 w 12192000"/>
              <a:gd name="connsiteY190" fmla="*/ 2182060 h 2237474"/>
              <a:gd name="connsiteX191" fmla="*/ 550309 w 12192000"/>
              <a:gd name="connsiteY191" fmla="*/ 2181825 h 2237474"/>
              <a:gd name="connsiteX192" fmla="*/ 541836 w 12192000"/>
              <a:gd name="connsiteY192" fmla="*/ 2181063 h 2237474"/>
              <a:gd name="connsiteX193" fmla="*/ 536057 w 12192000"/>
              <a:gd name="connsiteY193" fmla="*/ 2181537 h 2237474"/>
              <a:gd name="connsiteX194" fmla="*/ 520671 w 12192000"/>
              <a:gd name="connsiteY194" fmla="*/ 2180980 h 2237474"/>
              <a:gd name="connsiteX195" fmla="*/ 515024 w 12192000"/>
              <a:gd name="connsiteY195" fmla="*/ 2179258 h 2237474"/>
              <a:gd name="connsiteX196" fmla="*/ 512278 w 12192000"/>
              <a:gd name="connsiteY196" fmla="*/ 2176369 h 2237474"/>
              <a:gd name="connsiteX197" fmla="*/ 480419 w 12192000"/>
              <a:gd name="connsiteY197" fmla="*/ 2167807 h 2237474"/>
              <a:gd name="connsiteX198" fmla="*/ 413835 w 12192000"/>
              <a:gd name="connsiteY198" fmla="*/ 2156783 h 2237474"/>
              <a:gd name="connsiteX199" fmla="*/ 376513 w 12192000"/>
              <a:gd name="connsiteY199" fmla="*/ 2154014 h 2237474"/>
              <a:gd name="connsiteX200" fmla="*/ 273386 w 12192000"/>
              <a:gd name="connsiteY200" fmla="*/ 2142551 h 2237474"/>
              <a:gd name="connsiteX201" fmla="*/ 169207 w 12192000"/>
              <a:gd name="connsiteY201" fmla="*/ 2128100 h 2237474"/>
              <a:gd name="connsiteX202" fmla="*/ 93149 w 12192000"/>
              <a:gd name="connsiteY202" fmla="*/ 2105324 h 2237474"/>
              <a:gd name="connsiteX203" fmla="*/ 88109 w 12192000"/>
              <a:gd name="connsiteY203" fmla="*/ 2106704 h 2237474"/>
              <a:gd name="connsiteX204" fmla="*/ 80022 w 12192000"/>
              <a:gd name="connsiteY204" fmla="*/ 2107254 h 2237474"/>
              <a:gd name="connsiteX205" fmla="*/ 79717 w 12192000"/>
              <a:gd name="connsiteY205" fmla="*/ 2107046 h 2237474"/>
              <a:gd name="connsiteX206" fmla="*/ 72352 w 12192000"/>
              <a:gd name="connsiteY206" fmla="*/ 2107991 h 2237474"/>
              <a:gd name="connsiteX207" fmla="*/ 37645 w 12192000"/>
              <a:gd name="connsiteY207" fmla="*/ 2115401 h 2237474"/>
              <a:gd name="connsiteX208" fmla="*/ 4572 w 12192000"/>
              <a:gd name="connsiteY208" fmla="*/ 2111091 h 2237474"/>
              <a:gd name="connsiteX209" fmla="*/ 0 w 12192000"/>
              <a:gd name="connsiteY209" fmla="*/ 2110468 h 2237474"/>
              <a:gd name="connsiteX210" fmla="*/ 0 w 12192000"/>
              <a:gd name="connsiteY21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45122 w 12192000"/>
              <a:gd name="connsiteY58" fmla="*/ 1345477 h 2237474"/>
              <a:gd name="connsiteX59" fmla="*/ 7902328 w 12192000"/>
              <a:gd name="connsiteY59" fmla="*/ 1345865 h 2237474"/>
              <a:gd name="connsiteX60" fmla="*/ 7875879 w 12192000"/>
              <a:gd name="connsiteY60" fmla="*/ 1345646 h 2237474"/>
              <a:gd name="connsiteX61" fmla="*/ 7840612 w 12192000"/>
              <a:gd name="connsiteY61" fmla="*/ 1369373 h 2237474"/>
              <a:gd name="connsiteX62" fmla="*/ 7786819 w 12192000"/>
              <a:gd name="connsiteY62" fmla="*/ 1378970 h 2237474"/>
              <a:gd name="connsiteX63" fmla="*/ 7548172 w 12192000"/>
              <a:gd name="connsiteY63" fmla="*/ 1417460 h 2237474"/>
              <a:gd name="connsiteX64" fmla="*/ 7483437 w 12192000"/>
              <a:gd name="connsiteY64" fmla="*/ 1478152 h 2237474"/>
              <a:gd name="connsiteX65" fmla="*/ 7377870 w 12192000"/>
              <a:gd name="connsiteY65" fmla="*/ 1523319 h 2237474"/>
              <a:gd name="connsiteX66" fmla="*/ 7230737 w 12192000"/>
              <a:gd name="connsiteY66" fmla="*/ 1562633 h 2237474"/>
              <a:gd name="connsiteX67" fmla="*/ 7224458 w 12192000"/>
              <a:gd name="connsiteY67" fmla="*/ 1573008 h 2237474"/>
              <a:gd name="connsiteX68" fmla="*/ 7183121 w 12192000"/>
              <a:gd name="connsiteY68" fmla="*/ 1595162 h 2237474"/>
              <a:gd name="connsiteX69" fmla="*/ 7164601 w 12192000"/>
              <a:gd name="connsiteY69" fmla="*/ 1606490 h 2237474"/>
              <a:gd name="connsiteX70" fmla="*/ 7092727 w 12192000"/>
              <a:gd name="connsiteY70" fmla="*/ 1623628 h 2237474"/>
              <a:gd name="connsiteX71" fmla="*/ 7031309 w 12192000"/>
              <a:gd name="connsiteY71" fmla="*/ 1619451 h 2237474"/>
              <a:gd name="connsiteX72" fmla="*/ 6999084 w 12192000"/>
              <a:gd name="connsiteY72" fmla="*/ 1634317 h 2237474"/>
              <a:gd name="connsiteX73" fmla="*/ 6992107 w 12192000"/>
              <a:gd name="connsiteY73" fmla="*/ 1636860 h 2237474"/>
              <a:gd name="connsiteX74" fmla="*/ 6900177 w 12192000"/>
              <a:gd name="connsiteY74" fmla="*/ 1636016 h 2237474"/>
              <a:gd name="connsiteX75" fmla="*/ 6795372 w 12192000"/>
              <a:gd name="connsiteY75" fmla="*/ 1644845 h 2237474"/>
              <a:gd name="connsiteX76" fmla="*/ 6692251 w 12192000"/>
              <a:gd name="connsiteY76" fmla="*/ 1656357 h 2237474"/>
              <a:gd name="connsiteX77" fmla="*/ 6655235 w 12192000"/>
              <a:gd name="connsiteY77" fmla="*/ 1661869 h 2237474"/>
              <a:gd name="connsiteX78" fmla="*/ 6554894 w 12192000"/>
              <a:gd name="connsiteY78" fmla="*/ 1664428 h 2237474"/>
              <a:gd name="connsiteX79" fmla="*/ 6516595 w 12192000"/>
              <a:gd name="connsiteY79" fmla="*/ 1667475 h 2237474"/>
              <a:gd name="connsiteX80" fmla="*/ 6508541 w 12192000"/>
              <a:gd name="connsiteY80" fmla="*/ 1668757 h 2237474"/>
              <a:gd name="connsiteX81" fmla="*/ 6471012 w 12192000"/>
              <a:gd name="connsiteY81" fmla="*/ 1678604 h 2237474"/>
              <a:gd name="connsiteX82" fmla="*/ 6364035 w 12192000"/>
              <a:gd name="connsiteY82" fmla="*/ 1667683 h 2237474"/>
              <a:gd name="connsiteX83" fmla="*/ 6280959 w 12192000"/>
              <a:gd name="connsiteY83" fmla="*/ 1689329 h 2237474"/>
              <a:gd name="connsiteX84" fmla="*/ 6243319 w 12192000"/>
              <a:gd name="connsiteY84" fmla="*/ 1695560 h 2237474"/>
              <a:gd name="connsiteX85" fmla="*/ 6098321 w 12192000"/>
              <a:gd name="connsiteY85" fmla="*/ 1721646 h 2237474"/>
              <a:gd name="connsiteX86" fmla="*/ 5880652 w 12192000"/>
              <a:gd name="connsiteY86" fmla="*/ 1779643 h 2237474"/>
              <a:gd name="connsiteX87" fmla="*/ 5785959 w 12192000"/>
              <a:gd name="connsiteY87" fmla="*/ 1775307 h 2237474"/>
              <a:gd name="connsiteX88" fmla="*/ 5643534 w 12192000"/>
              <a:gd name="connsiteY88" fmla="*/ 1802919 h 2237474"/>
              <a:gd name="connsiteX89" fmla="*/ 5518799 w 12192000"/>
              <a:gd name="connsiteY89" fmla="*/ 1818312 h 2237474"/>
              <a:gd name="connsiteX90" fmla="*/ 5505014 w 12192000"/>
              <a:gd name="connsiteY90" fmla="*/ 1819259 h 2237474"/>
              <a:gd name="connsiteX91" fmla="*/ 5453307 w 12192000"/>
              <a:gd name="connsiteY91" fmla="*/ 1815450 h 2237474"/>
              <a:gd name="connsiteX92" fmla="*/ 5364192 w 12192000"/>
              <a:gd name="connsiteY92" fmla="*/ 1826074 h 2237474"/>
              <a:gd name="connsiteX93" fmla="*/ 5350380 w 12192000"/>
              <a:gd name="connsiteY93" fmla="*/ 1830891 h 2237474"/>
              <a:gd name="connsiteX94" fmla="*/ 5259633 w 12192000"/>
              <a:gd name="connsiteY94" fmla="*/ 1837160 h 2237474"/>
              <a:gd name="connsiteX95" fmla="*/ 5197513 w 12192000"/>
              <a:gd name="connsiteY95" fmla="*/ 1844718 h 2237474"/>
              <a:gd name="connsiteX96" fmla="*/ 5168852 w 12192000"/>
              <a:gd name="connsiteY96" fmla="*/ 1844846 h 2237474"/>
              <a:gd name="connsiteX97" fmla="*/ 5114927 w 12192000"/>
              <a:gd name="connsiteY97" fmla="*/ 1847827 h 2237474"/>
              <a:gd name="connsiteX98" fmla="*/ 5108970 w 12192000"/>
              <a:gd name="connsiteY98" fmla="*/ 1847935 h 2237474"/>
              <a:gd name="connsiteX99" fmla="*/ 5067961 w 12192000"/>
              <a:gd name="connsiteY99" fmla="*/ 1845917 h 2237474"/>
              <a:gd name="connsiteX100" fmla="*/ 5007075 w 12192000"/>
              <a:gd name="connsiteY100" fmla="*/ 1838626 h 2237474"/>
              <a:gd name="connsiteX101" fmla="*/ 4944087 w 12192000"/>
              <a:gd name="connsiteY101" fmla="*/ 1823332 h 2237474"/>
              <a:gd name="connsiteX102" fmla="*/ 4907662 w 12192000"/>
              <a:gd name="connsiteY102" fmla="*/ 1816900 h 2237474"/>
              <a:gd name="connsiteX103" fmla="*/ 4882386 w 12192000"/>
              <a:gd name="connsiteY103" fmla="*/ 1809844 h 2237474"/>
              <a:gd name="connsiteX104" fmla="*/ 4811440 w 12192000"/>
              <a:gd name="connsiteY104" fmla="*/ 1804655 h 2237474"/>
              <a:gd name="connsiteX105" fmla="*/ 4691075 w 12192000"/>
              <a:gd name="connsiteY105" fmla="*/ 1801389 h 2237474"/>
              <a:gd name="connsiteX106" fmla="*/ 4611738 w 12192000"/>
              <a:gd name="connsiteY106" fmla="*/ 1776964 h 2237474"/>
              <a:gd name="connsiteX107" fmla="*/ 4560070 w 12192000"/>
              <a:gd name="connsiteY107" fmla="*/ 1785640 h 2237474"/>
              <a:gd name="connsiteX108" fmla="*/ 4536503 w 12192000"/>
              <a:gd name="connsiteY108" fmla="*/ 1785334 h 2237474"/>
              <a:gd name="connsiteX109" fmla="*/ 4513724 w 12192000"/>
              <a:gd name="connsiteY109" fmla="*/ 1791996 h 2237474"/>
              <a:gd name="connsiteX110" fmla="*/ 4459810 w 12192000"/>
              <a:gd name="connsiteY110" fmla="*/ 1797886 h 2237474"/>
              <a:gd name="connsiteX111" fmla="*/ 4379064 w 12192000"/>
              <a:gd name="connsiteY111" fmla="*/ 1817177 h 2237474"/>
              <a:gd name="connsiteX112" fmla="*/ 4319209 w 12192000"/>
              <a:gd name="connsiteY112" fmla="*/ 1834833 h 2237474"/>
              <a:gd name="connsiteX113" fmla="*/ 4290981 w 12192000"/>
              <a:gd name="connsiteY113" fmla="*/ 1839677 h 2237474"/>
              <a:gd name="connsiteX114" fmla="*/ 4285792 w 12192000"/>
              <a:gd name="connsiteY114" fmla="*/ 1836231 h 2237474"/>
              <a:gd name="connsiteX115" fmla="*/ 4238372 w 12192000"/>
              <a:gd name="connsiteY115" fmla="*/ 1851480 h 2237474"/>
              <a:gd name="connsiteX116" fmla="*/ 4232517 w 12192000"/>
              <a:gd name="connsiteY116" fmla="*/ 1852567 h 2237474"/>
              <a:gd name="connsiteX117" fmla="*/ 4191732 w 12192000"/>
              <a:gd name="connsiteY117" fmla="*/ 1857328 h 2237474"/>
              <a:gd name="connsiteX118" fmla="*/ 4065532 w 12192000"/>
              <a:gd name="connsiteY118" fmla="*/ 1855477 h 2237474"/>
              <a:gd name="connsiteX119" fmla="*/ 4028460 w 12192000"/>
              <a:gd name="connsiteY119" fmla="*/ 1855137 h 2237474"/>
              <a:gd name="connsiteX120" fmla="*/ 4002267 w 12192000"/>
              <a:gd name="connsiteY120" fmla="*/ 1852352 h 2237474"/>
              <a:gd name="connsiteX121" fmla="*/ 3931396 w 12192000"/>
              <a:gd name="connsiteY121" fmla="*/ 1858915 h 2237474"/>
              <a:gd name="connsiteX122" fmla="*/ 3812162 w 12192000"/>
              <a:gd name="connsiteY122" fmla="*/ 1875501 h 2237474"/>
              <a:gd name="connsiteX123" fmla="*/ 3729530 w 12192000"/>
              <a:gd name="connsiteY123" fmla="*/ 1864513 h 2237474"/>
              <a:gd name="connsiteX124" fmla="*/ 3680177 w 12192000"/>
              <a:gd name="connsiteY124" fmla="*/ 1881552 h 2237474"/>
              <a:gd name="connsiteX125" fmla="*/ 3567259 w 12192000"/>
              <a:gd name="connsiteY125" fmla="*/ 1893482 h 2237474"/>
              <a:gd name="connsiteX126" fmla="*/ 3405770 w 12192000"/>
              <a:gd name="connsiteY126" fmla="*/ 1904591 h 2237474"/>
              <a:gd name="connsiteX127" fmla="*/ 3280097 w 12192000"/>
              <a:gd name="connsiteY127" fmla="*/ 1919610 h 2237474"/>
              <a:gd name="connsiteX128" fmla="*/ 3123424 w 12192000"/>
              <a:gd name="connsiteY128" fmla="*/ 1952930 h 2237474"/>
              <a:gd name="connsiteX129" fmla="*/ 3009910 w 12192000"/>
              <a:gd name="connsiteY129" fmla="*/ 1957866 h 2237474"/>
              <a:gd name="connsiteX130" fmla="*/ 2995934 w 12192000"/>
              <a:gd name="connsiteY130" fmla="*/ 1967085 h 2237474"/>
              <a:gd name="connsiteX131" fmla="*/ 2980071 w 12192000"/>
              <a:gd name="connsiteY131" fmla="*/ 1972988 h 2237474"/>
              <a:gd name="connsiteX132" fmla="*/ 2978094 w 12192000"/>
              <a:gd name="connsiteY132" fmla="*/ 1972369 h 2237474"/>
              <a:gd name="connsiteX133" fmla="*/ 2942858 w 12192000"/>
              <a:gd name="connsiteY133" fmla="*/ 1981367 h 2237474"/>
              <a:gd name="connsiteX134" fmla="*/ 2875436 w 12192000"/>
              <a:gd name="connsiteY134" fmla="*/ 1996977 h 2237474"/>
              <a:gd name="connsiteX135" fmla="*/ 2874892 w 12192000"/>
              <a:gd name="connsiteY135" fmla="*/ 1996085 h 2237474"/>
              <a:gd name="connsiteX136" fmla="*/ 2864145 w 12192000"/>
              <a:gd name="connsiteY136" fmla="*/ 1994061 h 2237474"/>
              <a:gd name="connsiteX137" fmla="*/ 2843662 w 12192000"/>
              <a:gd name="connsiteY137" fmla="*/ 1992498 h 2237474"/>
              <a:gd name="connsiteX138" fmla="*/ 2796128 w 12192000"/>
              <a:gd name="connsiteY138" fmla="*/ 1976403 h 2237474"/>
              <a:gd name="connsiteX139" fmla="*/ 2756784 w 12192000"/>
              <a:gd name="connsiteY139" fmla="*/ 1985116 h 2237474"/>
              <a:gd name="connsiteX140" fmla="*/ 2748833 w 12192000"/>
              <a:gd name="connsiteY140" fmla="*/ 1986323 h 2237474"/>
              <a:gd name="connsiteX141" fmla="*/ 2748661 w 12192000"/>
              <a:gd name="connsiteY141" fmla="*/ 1986122 h 2237474"/>
              <a:gd name="connsiteX142" fmla="*/ 2740251 w 12192000"/>
              <a:gd name="connsiteY142" fmla="*/ 1986946 h 2237474"/>
              <a:gd name="connsiteX143" fmla="*/ 2718916 w 12192000"/>
              <a:gd name="connsiteY143" fmla="*/ 1990867 h 2237474"/>
              <a:gd name="connsiteX144" fmla="*/ 2713522 w 12192000"/>
              <a:gd name="connsiteY144" fmla="*/ 1990173 h 2237474"/>
              <a:gd name="connsiteX145" fmla="*/ 2680597 w 12192000"/>
              <a:gd name="connsiteY145" fmla="*/ 1984996 h 2237474"/>
              <a:gd name="connsiteX146" fmla="*/ 2578178 w 12192000"/>
              <a:gd name="connsiteY146" fmla="*/ 1990531 h 2237474"/>
              <a:gd name="connsiteX147" fmla="*/ 2476147 w 12192000"/>
              <a:gd name="connsiteY147" fmla="*/ 1998305 h 2237474"/>
              <a:gd name="connsiteX148" fmla="*/ 2373568 w 12192000"/>
              <a:gd name="connsiteY148" fmla="*/ 2003219 h 2237474"/>
              <a:gd name="connsiteX149" fmla="*/ 2321399 w 12192000"/>
              <a:gd name="connsiteY149" fmla="*/ 1989467 h 2237474"/>
              <a:gd name="connsiteX150" fmla="*/ 2315525 w 12192000"/>
              <a:gd name="connsiteY150" fmla="*/ 1989708 h 2237474"/>
              <a:gd name="connsiteX151" fmla="*/ 2300792 w 12192000"/>
              <a:gd name="connsiteY151" fmla="*/ 1994290 h 2237474"/>
              <a:gd name="connsiteX152" fmla="*/ 2295469 w 12192000"/>
              <a:gd name="connsiteY152" fmla="*/ 1996659 h 2237474"/>
              <a:gd name="connsiteX153" fmla="*/ 2287219 w 12192000"/>
              <a:gd name="connsiteY153" fmla="*/ 1998750 h 2237474"/>
              <a:gd name="connsiteX154" fmla="*/ 2286948 w 12192000"/>
              <a:gd name="connsiteY154" fmla="*/ 1998596 h 2237474"/>
              <a:gd name="connsiteX155" fmla="*/ 2243069 w 12192000"/>
              <a:gd name="connsiteY155" fmla="*/ 2015111 h 2237474"/>
              <a:gd name="connsiteX156" fmla="*/ 2186609 w 12192000"/>
              <a:gd name="connsiteY156" fmla="*/ 2008263 h 2237474"/>
              <a:gd name="connsiteX157" fmla="*/ 2164831 w 12192000"/>
              <a:gd name="connsiteY157" fmla="*/ 2010143 h 2237474"/>
              <a:gd name="connsiteX158" fmla="*/ 2152836 w 12192000"/>
              <a:gd name="connsiteY158" fmla="*/ 2010048 h 2237474"/>
              <a:gd name="connsiteX159" fmla="*/ 2117102 w 12192000"/>
              <a:gd name="connsiteY159" fmla="*/ 2023004 h 2237474"/>
              <a:gd name="connsiteX160" fmla="*/ 2111935 w 12192000"/>
              <a:gd name="connsiteY160" fmla="*/ 2023163 h 2237474"/>
              <a:gd name="connsiteX161" fmla="*/ 2089991 w 12192000"/>
              <a:gd name="connsiteY161" fmla="*/ 2034193 h 2237474"/>
              <a:gd name="connsiteX162" fmla="*/ 2058061 w 12192000"/>
              <a:gd name="connsiteY162" fmla="*/ 2047942 h 2237474"/>
              <a:gd name="connsiteX163" fmla="*/ 2055737 w 12192000"/>
              <a:gd name="connsiteY163" fmla="*/ 2047704 h 2237474"/>
              <a:gd name="connsiteX164" fmla="*/ 2042244 w 12192000"/>
              <a:gd name="connsiteY164" fmla="*/ 2055560 h 2237474"/>
              <a:gd name="connsiteX165" fmla="*/ 1976224 w 12192000"/>
              <a:gd name="connsiteY165" fmla="*/ 2074257 h 2237474"/>
              <a:gd name="connsiteX166" fmla="*/ 1877728 w 12192000"/>
              <a:gd name="connsiteY166" fmla="*/ 2101004 h 2237474"/>
              <a:gd name="connsiteX167" fmla="*/ 1759056 w 12192000"/>
              <a:gd name="connsiteY167" fmla="*/ 2125608 h 2237474"/>
              <a:gd name="connsiteX168" fmla="*/ 1637948 w 12192000"/>
              <a:gd name="connsiteY168" fmla="*/ 2172597 h 2237474"/>
              <a:gd name="connsiteX169" fmla="*/ 1434549 w 12192000"/>
              <a:gd name="connsiteY169" fmla="*/ 2234522 h 2237474"/>
              <a:gd name="connsiteX170" fmla="*/ 1398481 w 12192000"/>
              <a:gd name="connsiteY170" fmla="*/ 2237074 h 2237474"/>
              <a:gd name="connsiteX171" fmla="*/ 1398407 w 12192000"/>
              <a:gd name="connsiteY171" fmla="*/ 2237095 h 2237474"/>
              <a:gd name="connsiteX172" fmla="*/ 1370962 w 12192000"/>
              <a:gd name="connsiteY172" fmla="*/ 2237474 h 2237474"/>
              <a:gd name="connsiteX173" fmla="*/ 1356367 w 12192000"/>
              <a:gd name="connsiteY173" fmla="*/ 2235089 h 2237474"/>
              <a:gd name="connsiteX174" fmla="*/ 1324828 w 12192000"/>
              <a:gd name="connsiteY174" fmla="*/ 2231968 h 2237474"/>
              <a:gd name="connsiteX175" fmla="*/ 1297744 w 12192000"/>
              <a:gd name="connsiteY175" fmla="*/ 2235849 h 2237474"/>
              <a:gd name="connsiteX176" fmla="*/ 1286236 w 12192000"/>
              <a:gd name="connsiteY176" fmla="*/ 2233135 h 2237474"/>
              <a:gd name="connsiteX177" fmla="*/ 1283504 w 12192000"/>
              <a:gd name="connsiteY177" fmla="*/ 2233797 h 2237474"/>
              <a:gd name="connsiteX178" fmla="*/ 1279765 w 12192000"/>
              <a:gd name="connsiteY178" fmla="*/ 2229639 h 2237474"/>
              <a:gd name="connsiteX179" fmla="*/ 1195347 w 12192000"/>
              <a:gd name="connsiteY179" fmla="*/ 2212354 h 2237474"/>
              <a:gd name="connsiteX180" fmla="*/ 970251 w 12192000"/>
              <a:gd name="connsiteY180" fmla="*/ 2221029 h 2237474"/>
              <a:gd name="connsiteX181" fmla="*/ 812914 w 12192000"/>
              <a:gd name="connsiteY181" fmla="*/ 2202752 h 2237474"/>
              <a:gd name="connsiteX182" fmla="*/ 800195 w 12192000"/>
              <a:gd name="connsiteY182" fmla="*/ 2209407 h 2237474"/>
              <a:gd name="connsiteX183" fmla="*/ 784978 w 12192000"/>
              <a:gd name="connsiteY183" fmla="*/ 2212360 h 2237474"/>
              <a:gd name="connsiteX184" fmla="*/ 681987 w 12192000"/>
              <a:gd name="connsiteY184" fmla="*/ 2216757 h 2237474"/>
              <a:gd name="connsiteX185" fmla="*/ 669923 w 12192000"/>
              <a:gd name="connsiteY185" fmla="*/ 2211682 h 2237474"/>
              <a:gd name="connsiteX186" fmla="*/ 648680 w 12192000"/>
              <a:gd name="connsiteY186" fmla="*/ 2206229 h 2237474"/>
              <a:gd name="connsiteX187" fmla="*/ 597225 w 12192000"/>
              <a:gd name="connsiteY187" fmla="*/ 2180999 h 2237474"/>
              <a:gd name="connsiteX188" fmla="*/ 558449 w 12192000"/>
              <a:gd name="connsiteY188" fmla="*/ 2182346 h 2237474"/>
              <a:gd name="connsiteX189" fmla="*/ 550517 w 12192000"/>
              <a:gd name="connsiteY189" fmla="*/ 2182060 h 2237474"/>
              <a:gd name="connsiteX190" fmla="*/ 550309 w 12192000"/>
              <a:gd name="connsiteY190" fmla="*/ 2181825 h 2237474"/>
              <a:gd name="connsiteX191" fmla="*/ 541836 w 12192000"/>
              <a:gd name="connsiteY191" fmla="*/ 2181063 h 2237474"/>
              <a:gd name="connsiteX192" fmla="*/ 536057 w 12192000"/>
              <a:gd name="connsiteY192" fmla="*/ 2181537 h 2237474"/>
              <a:gd name="connsiteX193" fmla="*/ 520671 w 12192000"/>
              <a:gd name="connsiteY193" fmla="*/ 2180980 h 2237474"/>
              <a:gd name="connsiteX194" fmla="*/ 515024 w 12192000"/>
              <a:gd name="connsiteY194" fmla="*/ 2179258 h 2237474"/>
              <a:gd name="connsiteX195" fmla="*/ 512278 w 12192000"/>
              <a:gd name="connsiteY195" fmla="*/ 2176369 h 2237474"/>
              <a:gd name="connsiteX196" fmla="*/ 480419 w 12192000"/>
              <a:gd name="connsiteY196" fmla="*/ 2167807 h 2237474"/>
              <a:gd name="connsiteX197" fmla="*/ 413835 w 12192000"/>
              <a:gd name="connsiteY197" fmla="*/ 2156783 h 2237474"/>
              <a:gd name="connsiteX198" fmla="*/ 376513 w 12192000"/>
              <a:gd name="connsiteY198" fmla="*/ 2154014 h 2237474"/>
              <a:gd name="connsiteX199" fmla="*/ 273386 w 12192000"/>
              <a:gd name="connsiteY199" fmla="*/ 2142551 h 2237474"/>
              <a:gd name="connsiteX200" fmla="*/ 169207 w 12192000"/>
              <a:gd name="connsiteY200" fmla="*/ 2128100 h 2237474"/>
              <a:gd name="connsiteX201" fmla="*/ 93149 w 12192000"/>
              <a:gd name="connsiteY201" fmla="*/ 2105324 h 2237474"/>
              <a:gd name="connsiteX202" fmla="*/ 88109 w 12192000"/>
              <a:gd name="connsiteY202" fmla="*/ 2106704 h 2237474"/>
              <a:gd name="connsiteX203" fmla="*/ 80022 w 12192000"/>
              <a:gd name="connsiteY203" fmla="*/ 2107254 h 2237474"/>
              <a:gd name="connsiteX204" fmla="*/ 79717 w 12192000"/>
              <a:gd name="connsiteY204" fmla="*/ 2107046 h 2237474"/>
              <a:gd name="connsiteX205" fmla="*/ 72352 w 12192000"/>
              <a:gd name="connsiteY205" fmla="*/ 2107991 h 2237474"/>
              <a:gd name="connsiteX206" fmla="*/ 37645 w 12192000"/>
              <a:gd name="connsiteY206" fmla="*/ 2115401 h 2237474"/>
              <a:gd name="connsiteX207" fmla="*/ 4572 w 12192000"/>
              <a:gd name="connsiteY207" fmla="*/ 2111091 h 2237474"/>
              <a:gd name="connsiteX208" fmla="*/ 0 w 12192000"/>
              <a:gd name="connsiteY208" fmla="*/ 2110468 h 2237474"/>
              <a:gd name="connsiteX209" fmla="*/ 0 w 12192000"/>
              <a:gd name="connsiteY20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02328 w 12192000"/>
              <a:gd name="connsiteY58" fmla="*/ 1345865 h 2237474"/>
              <a:gd name="connsiteX59" fmla="*/ 7875879 w 12192000"/>
              <a:gd name="connsiteY59" fmla="*/ 1345646 h 2237474"/>
              <a:gd name="connsiteX60" fmla="*/ 7840612 w 12192000"/>
              <a:gd name="connsiteY60" fmla="*/ 1369373 h 2237474"/>
              <a:gd name="connsiteX61" fmla="*/ 7786819 w 12192000"/>
              <a:gd name="connsiteY61" fmla="*/ 1378970 h 2237474"/>
              <a:gd name="connsiteX62" fmla="*/ 7548172 w 12192000"/>
              <a:gd name="connsiteY62" fmla="*/ 1417460 h 2237474"/>
              <a:gd name="connsiteX63" fmla="*/ 7483437 w 12192000"/>
              <a:gd name="connsiteY63" fmla="*/ 1478152 h 2237474"/>
              <a:gd name="connsiteX64" fmla="*/ 7377870 w 12192000"/>
              <a:gd name="connsiteY64" fmla="*/ 1523319 h 2237474"/>
              <a:gd name="connsiteX65" fmla="*/ 7230737 w 12192000"/>
              <a:gd name="connsiteY65" fmla="*/ 1562633 h 2237474"/>
              <a:gd name="connsiteX66" fmla="*/ 7224458 w 12192000"/>
              <a:gd name="connsiteY66" fmla="*/ 1573008 h 2237474"/>
              <a:gd name="connsiteX67" fmla="*/ 7183121 w 12192000"/>
              <a:gd name="connsiteY67" fmla="*/ 1595162 h 2237474"/>
              <a:gd name="connsiteX68" fmla="*/ 7164601 w 12192000"/>
              <a:gd name="connsiteY68" fmla="*/ 1606490 h 2237474"/>
              <a:gd name="connsiteX69" fmla="*/ 7092727 w 12192000"/>
              <a:gd name="connsiteY69" fmla="*/ 1623628 h 2237474"/>
              <a:gd name="connsiteX70" fmla="*/ 7031309 w 12192000"/>
              <a:gd name="connsiteY70" fmla="*/ 1619451 h 2237474"/>
              <a:gd name="connsiteX71" fmla="*/ 6999084 w 12192000"/>
              <a:gd name="connsiteY71" fmla="*/ 1634317 h 2237474"/>
              <a:gd name="connsiteX72" fmla="*/ 6992107 w 12192000"/>
              <a:gd name="connsiteY72" fmla="*/ 1636860 h 2237474"/>
              <a:gd name="connsiteX73" fmla="*/ 6900177 w 12192000"/>
              <a:gd name="connsiteY73" fmla="*/ 1636016 h 2237474"/>
              <a:gd name="connsiteX74" fmla="*/ 6795372 w 12192000"/>
              <a:gd name="connsiteY74" fmla="*/ 1644845 h 2237474"/>
              <a:gd name="connsiteX75" fmla="*/ 6692251 w 12192000"/>
              <a:gd name="connsiteY75" fmla="*/ 1656357 h 2237474"/>
              <a:gd name="connsiteX76" fmla="*/ 6655235 w 12192000"/>
              <a:gd name="connsiteY76" fmla="*/ 1661869 h 2237474"/>
              <a:gd name="connsiteX77" fmla="*/ 6554894 w 12192000"/>
              <a:gd name="connsiteY77" fmla="*/ 1664428 h 2237474"/>
              <a:gd name="connsiteX78" fmla="*/ 6516595 w 12192000"/>
              <a:gd name="connsiteY78" fmla="*/ 1667475 h 2237474"/>
              <a:gd name="connsiteX79" fmla="*/ 6508541 w 12192000"/>
              <a:gd name="connsiteY79" fmla="*/ 1668757 h 2237474"/>
              <a:gd name="connsiteX80" fmla="*/ 6471012 w 12192000"/>
              <a:gd name="connsiteY80" fmla="*/ 1678604 h 2237474"/>
              <a:gd name="connsiteX81" fmla="*/ 6364035 w 12192000"/>
              <a:gd name="connsiteY81" fmla="*/ 1667683 h 2237474"/>
              <a:gd name="connsiteX82" fmla="*/ 6280959 w 12192000"/>
              <a:gd name="connsiteY82" fmla="*/ 1689329 h 2237474"/>
              <a:gd name="connsiteX83" fmla="*/ 6243319 w 12192000"/>
              <a:gd name="connsiteY83" fmla="*/ 1695560 h 2237474"/>
              <a:gd name="connsiteX84" fmla="*/ 6098321 w 12192000"/>
              <a:gd name="connsiteY84" fmla="*/ 1721646 h 2237474"/>
              <a:gd name="connsiteX85" fmla="*/ 5880652 w 12192000"/>
              <a:gd name="connsiteY85" fmla="*/ 1779643 h 2237474"/>
              <a:gd name="connsiteX86" fmla="*/ 5785959 w 12192000"/>
              <a:gd name="connsiteY86" fmla="*/ 1775307 h 2237474"/>
              <a:gd name="connsiteX87" fmla="*/ 5643534 w 12192000"/>
              <a:gd name="connsiteY87" fmla="*/ 1802919 h 2237474"/>
              <a:gd name="connsiteX88" fmla="*/ 5518799 w 12192000"/>
              <a:gd name="connsiteY88" fmla="*/ 1818312 h 2237474"/>
              <a:gd name="connsiteX89" fmla="*/ 5505014 w 12192000"/>
              <a:gd name="connsiteY89" fmla="*/ 1819259 h 2237474"/>
              <a:gd name="connsiteX90" fmla="*/ 5453307 w 12192000"/>
              <a:gd name="connsiteY90" fmla="*/ 1815450 h 2237474"/>
              <a:gd name="connsiteX91" fmla="*/ 5364192 w 12192000"/>
              <a:gd name="connsiteY91" fmla="*/ 1826074 h 2237474"/>
              <a:gd name="connsiteX92" fmla="*/ 5350380 w 12192000"/>
              <a:gd name="connsiteY92" fmla="*/ 1830891 h 2237474"/>
              <a:gd name="connsiteX93" fmla="*/ 5259633 w 12192000"/>
              <a:gd name="connsiteY93" fmla="*/ 1837160 h 2237474"/>
              <a:gd name="connsiteX94" fmla="*/ 5197513 w 12192000"/>
              <a:gd name="connsiteY94" fmla="*/ 1844718 h 2237474"/>
              <a:gd name="connsiteX95" fmla="*/ 5168852 w 12192000"/>
              <a:gd name="connsiteY95" fmla="*/ 1844846 h 2237474"/>
              <a:gd name="connsiteX96" fmla="*/ 5114927 w 12192000"/>
              <a:gd name="connsiteY96" fmla="*/ 1847827 h 2237474"/>
              <a:gd name="connsiteX97" fmla="*/ 5108970 w 12192000"/>
              <a:gd name="connsiteY97" fmla="*/ 1847935 h 2237474"/>
              <a:gd name="connsiteX98" fmla="*/ 5067961 w 12192000"/>
              <a:gd name="connsiteY98" fmla="*/ 1845917 h 2237474"/>
              <a:gd name="connsiteX99" fmla="*/ 5007075 w 12192000"/>
              <a:gd name="connsiteY99" fmla="*/ 1838626 h 2237474"/>
              <a:gd name="connsiteX100" fmla="*/ 4944087 w 12192000"/>
              <a:gd name="connsiteY100" fmla="*/ 1823332 h 2237474"/>
              <a:gd name="connsiteX101" fmla="*/ 4907662 w 12192000"/>
              <a:gd name="connsiteY101" fmla="*/ 1816900 h 2237474"/>
              <a:gd name="connsiteX102" fmla="*/ 4882386 w 12192000"/>
              <a:gd name="connsiteY102" fmla="*/ 1809844 h 2237474"/>
              <a:gd name="connsiteX103" fmla="*/ 4811440 w 12192000"/>
              <a:gd name="connsiteY103" fmla="*/ 1804655 h 2237474"/>
              <a:gd name="connsiteX104" fmla="*/ 4691075 w 12192000"/>
              <a:gd name="connsiteY104" fmla="*/ 1801389 h 2237474"/>
              <a:gd name="connsiteX105" fmla="*/ 4611738 w 12192000"/>
              <a:gd name="connsiteY105" fmla="*/ 1776964 h 2237474"/>
              <a:gd name="connsiteX106" fmla="*/ 4560070 w 12192000"/>
              <a:gd name="connsiteY106" fmla="*/ 1785640 h 2237474"/>
              <a:gd name="connsiteX107" fmla="*/ 4536503 w 12192000"/>
              <a:gd name="connsiteY107" fmla="*/ 1785334 h 2237474"/>
              <a:gd name="connsiteX108" fmla="*/ 4513724 w 12192000"/>
              <a:gd name="connsiteY108" fmla="*/ 1791996 h 2237474"/>
              <a:gd name="connsiteX109" fmla="*/ 4459810 w 12192000"/>
              <a:gd name="connsiteY109" fmla="*/ 1797886 h 2237474"/>
              <a:gd name="connsiteX110" fmla="*/ 4379064 w 12192000"/>
              <a:gd name="connsiteY110" fmla="*/ 1817177 h 2237474"/>
              <a:gd name="connsiteX111" fmla="*/ 4319209 w 12192000"/>
              <a:gd name="connsiteY111" fmla="*/ 1834833 h 2237474"/>
              <a:gd name="connsiteX112" fmla="*/ 4290981 w 12192000"/>
              <a:gd name="connsiteY112" fmla="*/ 1839677 h 2237474"/>
              <a:gd name="connsiteX113" fmla="*/ 4285792 w 12192000"/>
              <a:gd name="connsiteY113" fmla="*/ 1836231 h 2237474"/>
              <a:gd name="connsiteX114" fmla="*/ 4238372 w 12192000"/>
              <a:gd name="connsiteY114" fmla="*/ 1851480 h 2237474"/>
              <a:gd name="connsiteX115" fmla="*/ 4232517 w 12192000"/>
              <a:gd name="connsiteY115" fmla="*/ 1852567 h 2237474"/>
              <a:gd name="connsiteX116" fmla="*/ 4191732 w 12192000"/>
              <a:gd name="connsiteY116" fmla="*/ 1857328 h 2237474"/>
              <a:gd name="connsiteX117" fmla="*/ 4065532 w 12192000"/>
              <a:gd name="connsiteY117" fmla="*/ 1855477 h 2237474"/>
              <a:gd name="connsiteX118" fmla="*/ 4028460 w 12192000"/>
              <a:gd name="connsiteY118" fmla="*/ 1855137 h 2237474"/>
              <a:gd name="connsiteX119" fmla="*/ 4002267 w 12192000"/>
              <a:gd name="connsiteY119" fmla="*/ 1852352 h 2237474"/>
              <a:gd name="connsiteX120" fmla="*/ 3931396 w 12192000"/>
              <a:gd name="connsiteY120" fmla="*/ 1858915 h 2237474"/>
              <a:gd name="connsiteX121" fmla="*/ 3812162 w 12192000"/>
              <a:gd name="connsiteY121" fmla="*/ 1875501 h 2237474"/>
              <a:gd name="connsiteX122" fmla="*/ 3729530 w 12192000"/>
              <a:gd name="connsiteY122" fmla="*/ 1864513 h 2237474"/>
              <a:gd name="connsiteX123" fmla="*/ 3680177 w 12192000"/>
              <a:gd name="connsiteY123" fmla="*/ 1881552 h 2237474"/>
              <a:gd name="connsiteX124" fmla="*/ 3567259 w 12192000"/>
              <a:gd name="connsiteY124" fmla="*/ 1893482 h 2237474"/>
              <a:gd name="connsiteX125" fmla="*/ 3405770 w 12192000"/>
              <a:gd name="connsiteY125" fmla="*/ 1904591 h 2237474"/>
              <a:gd name="connsiteX126" fmla="*/ 3280097 w 12192000"/>
              <a:gd name="connsiteY126" fmla="*/ 1919610 h 2237474"/>
              <a:gd name="connsiteX127" fmla="*/ 3123424 w 12192000"/>
              <a:gd name="connsiteY127" fmla="*/ 1952930 h 2237474"/>
              <a:gd name="connsiteX128" fmla="*/ 3009910 w 12192000"/>
              <a:gd name="connsiteY128" fmla="*/ 1957866 h 2237474"/>
              <a:gd name="connsiteX129" fmla="*/ 2995934 w 12192000"/>
              <a:gd name="connsiteY129" fmla="*/ 1967085 h 2237474"/>
              <a:gd name="connsiteX130" fmla="*/ 2980071 w 12192000"/>
              <a:gd name="connsiteY130" fmla="*/ 1972988 h 2237474"/>
              <a:gd name="connsiteX131" fmla="*/ 2978094 w 12192000"/>
              <a:gd name="connsiteY131" fmla="*/ 1972369 h 2237474"/>
              <a:gd name="connsiteX132" fmla="*/ 2942858 w 12192000"/>
              <a:gd name="connsiteY132" fmla="*/ 1981367 h 2237474"/>
              <a:gd name="connsiteX133" fmla="*/ 2875436 w 12192000"/>
              <a:gd name="connsiteY133" fmla="*/ 1996977 h 2237474"/>
              <a:gd name="connsiteX134" fmla="*/ 2874892 w 12192000"/>
              <a:gd name="connsiteY134" fmla="*/ 1996085 h 2237474"/>
              <a:gd name="connsiteX135" fmla="*/ 2864145 w 12192000"/>
              <a:gd name="connsiteY135" fmla="*/ 1994061 h 2237474"/>
              <a:gd name="connsiteX136" fmla="*/ 2843662 w 12192000"/>
              <a:gd name="connsiteY136" fmla="*/ 1992498 h 2237474"/>
              <a:gd name="connsiteX137" fmla="*/ 2796128 w 12192000"/>
              <a:gd name="connsiteY137" fmla="*/ 1976403 h 2237474"/>
              <a:gd name="connsiteX138" fmla="*/ 2756784 w 12192000"/>
              <a:gd name="connsiteY138" fmla="*/ 1985116 h 2237474"/>
              <a:gd name="connsiteX139" fmla="*/ 2748833 w 12192000"/>
              <a:gd name="connsiteY139" fmla="*/ 1986323 h 2237474"/>
              <a:gd name="connsiteX140" fmla="*/ 2748661 w 12192000"/>
              <a:gd name="connsiteY140" fmla="*/ 1986122 h 2237474"/>
              <a:gd name="connsiteX141" fmla="*/ 2740251 w 12192000"/>
              <a:gd name="connsiteY141" fmla="*/ 1986946 h 2237474"/>
              <a:gd name="connsiteX142" fmla="*/ 2718916 w 12192000"/>
              <a:gd name="connsiteY142" fmla="*/ 1990867 h 2237474"/>
              <a:gd name="connsiteX143" fmla="*/ 2713522 w 12192000"/>
              <a:gd name="connsiteY143" fmla="*/ 1990173 h 2237474"/>
              <a:gd name="connsiteX144" fmla="*/ 2680597 w 12192000"/>
              <a:gd name="connsiteY144" fmla="*/ 1984996 h 2237474"/>
              <a:gd name="connsiteX145" fmla="*/ 2578178 w 12192000"/>
              <a:gd name="connsiteY145" fmla="*/ 1990531 h 2237474"/>
              <a:gd name="connsiteX146" fmla="*/ 2476147 w 12192000"/>
              <a:gd name="connsiteY146" fmla="*/ 1998305 h 2237474"/>
              <a:gd name="connsiteX147" fmla="*/ 2373568 w 12192000"/>
              <a:gd name="connsiteY147" fmla="*/ 2003219 h 2237474"/>
              <a:gd name="connsiteX148" fmla="*/ 2321399 w 12192000"/>
              <a:gd name="connsiteY148" fmla="*/ 1989467 h 2237474"/>
              <a:gd name="connsiteX149" fmla="*/ 2315525 w 12192000"/>
              <a:gd name="connsiteY149" fmla="*/ 1989708 h 2237474"/>
              <a:gd name="connsiteX150" fmla="*/ 2300792 w 12192000"/>
              <a:gd name="connsiteY150" fmla="*/ 1994290 h 2237474"/>
              <a:gd name="connsiteX151" fmla="*/ 2295469 w 12192000"/>
              <a:gd name="connsiteY151" fmla="*/ 1996659 h 2237474"/>
              <a:gd name="connsiteX152" fmla="*/ 2287219 w 12192000"/>
              <a:gd name="connsiteY152" fmla="*/ 1998750 h 2237474"/>
              <a:gd name="connsiteX153" fmla="*/ 2286948 w 12192000"/>
              <a:gd name="connsiteY153" fmla="*/ 1998596 h 2237474"/>
              <a:gd name="connsiteX154" fmla="*/ 2243069 w 12192000"/>
              <a:gd name="connsiteY154" fmla="*/ 2015111 h 2237474"/>
              <a:gd name="connsiteX155" fmla="*/ 2186609 w 12192000"/>
              <a:gd name="connsiteY155" fmla="*/ 2008263 h 2237474"/>
              <a:gd name="connsiteX156" fmla="*/ 2164831 w 12192000"/>
              <a:gd name="connsiteY156" fmla="*/ 2010143 h 2237474"/>
              <a:gd name="connsiteX157" fmla="*/ 2152836 w 12192000"/>
              <a:gd name="connsiteY157" fmla="*/ 2010048 h 2237474"/>
              <a:gd name="connsiteX158" fmla="*/ 2117102 w 12192000"/>
              <a:gd name="connsiteY158" fmla="*/ 2023004 h 2237474"/>
              <a:gd name="connsiteX159" fmla="*/ 2111935 w 12192000"/>
              <a:gd name="connsiteY159" fmla="*/ 2023163 h 2237474"/>
              <a:gd name="connsiteX160" fmla="*/ 2089991 w 12192000"/>
              <a:gd name="connsiteY160" fmla="*/ 2034193 h 2237474"/>
              <a:gd name="connsiteX161" fmla="*/ 2058061 w 12192000"/>
              <a:gd name="connsiteY161" fmla="*/ 2047942 h 2237474"/>
              <a:gd name="connsiteX162" fmla="*/ 2055737 w 12192000"/>
              <a:gd name="connsiteY162" fmla="*/ 2047704 h 2237474"/>
              <a:gd name="connsiteX163" fmla="*/ 2042244 w 12192000"/>
              <a:gd name="connsiteY163" fmla="*/ 2055560 h 2237474"/>
              <a:gd name="connsiteX164" fmla="*/ 1976224 w 12192000"/>
              <a:gd name="connsiteY164" fmla="*/ 2074257 h 2237474"/>
              <a:gd name="connsiteX165" fmla="*/ 1877728 w 12192000"/>
              <a:gd name="connsiteY165" fmla="*/ 2101004 h 2237474"/>
              <a:gd name="connsiteX166" fmla="*/ 1759056 w 12192000"/>
              <a:gd name="connsiteY166" fmla="*/ 2125608 h 2237474"/>
              <a:gd name="connsiteX167" fmla="*/ 1637948 w 12192000"/>
              <a:gd name="connsiteY167" fmla="*/ 2172597 h 2237474"/>
              <a:gd name="connsiteX168" fmla="*/ 1434549 w 12192000"/>
              <a:gd name="connsiteY168" fmla="*/ 2234522 h 2237474"/>
              <a:gd name="connsiteX169" fmla="*/ 1398481 w 12192000"/>
              <a:gd name="connsiteY169" fmla="*/ 2237074 h 2237474"/>
              <a:gd name="connsiteX170" fmla="*/ 1398407 w 12192000"/>
              <a:gd name="connsiteY170" fmla="*/ 2237095 h 2237474"/>
              <a:gd name="connsiteX171" fmla="*/ 1370962 w 12192000"/>
              <a:gd name="connsiteY171" fmla="*/ 2237474 h 2237474"/>
              <a:gd name="connsiteX172" fmla="*/ 1356367 w 12192000"/>
              <a:gd name="connsiteY172" fmla="*/ 2235089 h 2237474"/>
              <a:gd name="connsiteX173" fmla="*/ 1324828 w 12192000"/>
              <a:gd name="connsiteY173" fmla="*/ 2231968 h 2237474"/>
              <a:gd name="connsiteX174" fmla="*/ 1297744 w 12192000"/>
              <a:gd name="connsiteY174" fmla="*/ 2235849 h 2237474"/>
              <a:gd name="connsiteX175" fmla="*/ 1286236 w 12192000"/>
              <a:gd name="connsiteY175" fmla="*/ 2233135 h 2237474"/>
              <a:gd name="connsiteX176" fmla="*/ 1283504 w 12192000"/>
              <a:gd name="connsiteY176" fmla="*/ 2233797 h 2237474"/>
              <a:gd name="connsiteX177" fmla="*/ 1279765 w 12192000"/>
              <a:gd name="connsiteY177" fmla="*/ 2229639 h 2237474"/>
              <a:gd name="connsiteX178" fmla="*/ 1195347 w 12192000"/>
              <a:gd name="connsiteY178" fmla="*/ 2212354 h 2237474"/>
              <a:gd name="connsiteX179" fmla="*/ 970251 w 12192000"/>
              <a:gd name="connsiteY179" fmla="*/ 2221029 h 2237474"/>
              <a:gd name="connsiteX180" fmla="*/ 812914 w 12192000"/>
              <a:gd name="connsiteY180" fmla="*/ 2202752 h 2237474"/>
              <a:gd name="connsiteX181" fmla="*/ 800195 w 12192000"/>
              <a:gd name="connsiteY181" fmla="*/ 2209407 h 2237474"/>
              <a:gd name="connsiteX182" fmla="*/ 784978 w 12192000"/>
              <a:gd name="connsiteY182" fmla="*/ 2212360 h 2237474"/>
              <a:gd name="connsiteX183" fmla="*/ 681987 w 12192000"/>
              <a:gd name="connsiteY183" fmla="*/ 2216757 h 2237474"/>
              <a:gd name="connsiteX184" fmla="*/ 669923 w 12192000"/>
              <a:gd name="connsiteY184" fmla="*/ 2211682 h 2237474"/>
              <a:gd name="connsiteX185" fmla="*/ 648680 w 12192000"/>
              <a:gd name="connsiteY185" fmla="*/ 2206229 h 2237474"/>
              <a:gd name="connsiteX186" fmla="*/ 597225 w 12192000"/>
              <a:gd name="connsiteY186" fmla="*/ 2180999 h 2237474"/>
              <a:gd name="connsiteX187" fmla="*/ 558449 w 12192000"/>
              <a:gd name="connsiteY187" fmla="*/ 2182346 h 2237474"/>
              <a:gd name="connsiteX188" fmla="*/ 550517 w 12192000"/>
              <a:gd name="connsiteY188" fmla="*/ 2182060 h 2237474"/>
              <a:gd name="connsiteX189" fmla="*/ 550309 w 12192000"/>
              <a:gd name="connsiteY189" fmla="*/ 2181825 h 2237474"/>
              <a:gd name="connsiteX190" fmla="*/ 541836 w 12192000"/>
              <a:gd name="connsiteY190" fmla="*/ 2181063 h 2237474"/>
              <a:gd name="connsiteX191" fmla="*/ 536057 w 12192000"/>
              <a:gd name="connsiteY191" fmla="*/ 2181537 h 2237474"/>
              <a:gd name="connsiteX192" fmla="*/ 520671 w 12192000"/>
              <a:gd name="connsiteY192" fmla="*/ 2180980 h 2237474"/>
              <a:gd name="connsiteX193" fmla="*/ 515024 w 12192000"/>
              <a:gd name="connsiteY193" fmla="*/ 2179258 h 2237474"/>
              <a:gd name="connsiteX194" fmla="*/ 512278 w 12192000"/>
              <a:gd name="connsiteY194" fmla="*/ 2176369 h 2237474"/>
              <a:gd name="connsiteX195" fmla="*/ 480419 w 12192000"/>
              <a:gd name="connsiteY195" fmla="*/ 2167807 h 2237474"/>
              <a:gd name="connsiteX196" fmla="*/ 413835 w 12192000"/>
              <a:gd name="connsiteY196" fmla="*/ 2156783 h 2237474"/>
              <a:gd name="connsiteX197" fmla="*/ 376513 w 12192000"/>
              <a:gd name="connsiteY197" fmla="*/ 2154014 h 2237474"/>
              <a:gd name="connsiteX198" fmla="*/ 273386 w 12192000"/>
              <a:gd name="connsiteY198" fmla="*/ 2142551 h 2237474"/>
              <a:gd name="connsiteX199" fmla="*/ 169207 w 12192000"/>
              <a:gd name="connsiteY199" fmla="*/ 2128100 h 2237474"/>
              <a:gd name="connsiteX200" fmla="*/ 93149 w 12192000"/>
              <a:gd name="connsiteY200" fmla="*/ 2105324 h 2237474"/>
              <a:gd name="connsiteX201" fmla="*/ 88109 w 12192000"/>
              <a:gd name="connsiteY201" fmla="*/ 2106704 h 2237474"/>
              <a:gd name="connsiteX202" fmla="*/ 80022 w 12192000"/>
              <a:gd name="connsiteY202" fmla="*/ 2107254 h 2237474"/>
              <a:gd name="connsiteX203" fmla="*/ 79717 w 12192000"/>
              <a:gd name="connsiteY203" fmla="*/ 2107046 h 2237474"/>
              <a:gd name="connsiteX204" fmla="*/ 72352 w 12192000"/>
              <a:gd name="connsiteY204" fmla="*/ 2107991 h 2237474"/>
              <a:gd name="connsiteX205" fmla="*/ 37645 w 12192000"/>
              <a:gd name="connsiteY205" fmla="*/ 2115401 h 2237474"/>
              <a:gd name="connsiteX206" fmla="*/ 4572 w 12192000"/>
              <a:gd name="connsiteY206" fmla="*/ 2111091 h 2237474"/>
              <a:gd name="connsiteX207" fmla="*/ 0 w 12192000"/>
              <a:gd name="connsiteY207" fmla="*/ 2110468 h 2237474"/>
              <a:gd name="connsiteX208" fmla="*/ 0 w 12192000"/>
              <a:gd name="connsiteY20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05768 w 12192000"/>
              <a:gd name="connsiteY24" fmla="*/ 894610 h 2237474"/>
              <a:gd name="connsiteX25" fmla="*/ 9683005 w 12192000"/>
              <a:gd name="connsiteY25" fmla="*/ 894128 h 2237474"/>
              <a:gd name="connsiteX26" fmla="*/ 9594438 w 12192000"/>
              <a:gd name="connsiteY26" fmla="*/ 919051 h 2237474"/>
              <a:gd name="connsiteX27" fmla="*/ 9577033 w 12192000"/>
              <a:gd name="connsiteY27" fmla="*/ 922857 h 2237474"/>
              <a:gd name="connsiteX28" fmla="*/ 9544189 w 12192000"/>
              <a:gd name="connsiteY28" fmla="*/ 938966 h 2237474"/>
              <a:gd name="connsiteX29" fmla="*/ 9500499 w 12192000"/>
              <a:gd name="connsiteY29" fmla="*/ 954680 h 2237474"/>
              <a:gd name="connsiteX30" fmla="*/ 9428195 w 12192000"/>
              <a:gd name="connsiteY30" fmla="*/ 986225 h 2237474"/>
              <a:gd name="connsiteX31" fmla="*/ 9410017 w 12192000"/>
              <a:gd name="connsiteY31" fmla="*/ 993931 h 2237474"/>
              <a:gd name="connsiteX32" fmla="*/ 9392919 w 12192000"/>
              <a:gd name="connsiteY32" fmla="*/ 994656 h 2237474"/>
              <a:gd name="connsiteX33" fmla="*/ 9278619 w 12192000"/>
              <a:gd name="connsiteY33" fmla="*/ 1011878 h 2237474"/>
              <a:gd name="connsiteX34" fmla="*/ 9268019 w 12192000"/>
              <a:gd name="connsiteY34" fmla="*/ 1007442 h 2237474"/>
              <a:gd name="connsiteX35" fmla="*/ 9234662 w 12192000"/>
              <a:gd name="connsiteY35" fmla="*/ 1023056 h 2237474"/>
              <a:gd name="connsiteX36" fmla="*/ 9181033 w 12192000"/>
              <a:gd name="connsiteY36" fmla="*/ 1037921 h 2237474"/>
              <a:gd name="connsiteX37" fmla="*/ 9155969 w 12192000"/>
              <a:gd name="connsiteY37" fmla="*/ 1046804 h 2237474"/>
              <a:gd name="connsiteX38" fmla="*/ 9133985 w 12192000"/>
              <a:gd name="connsiteY38" fmla="*/ 1046450 h 2237474"/>
              <a:gd name="connsiteX39" fmla="*/ 9012987 w 12192000"/>
              <a:gd name="connsiteY39" fmla="*/ 1061986 h 2237474"/>
              <a:gd name="connsiteX40" fmla="*/ 8968445 w 12192000"/>
              <a:gd name="connsiteY40" fmla="*/ 1052169 h 2237474"/>
              <a:gd name="connsiteX41" fmla="*/ 8958984 w 12192000"/>
              <a:gd name="connsiteY41" fmla="*/ 1057212 h 2237474"/>
              <a:gd name="connsiteX42" fmla="*/ 8886001 w 12192000"/>
              <a:gd name="connsiteY42" fmla="*/ 1067468 h 2237474"/>
              <a:gd name="connsiteX43" fmla="*/ 8838610 w 12192000"/>
              <a:gd name="connsiteY43" fmla="*/ 1075091 h 2237474"/>
              <a:gd name="connsiteX44" fmla="*/ 8750383 w 12192000"/>
              <a:gd name="connsiteY44" fmla="*/ 1097387 h 2237474"/>
              <a:gd name="connsiteX45" fmla="*/ 8665605 w 12192000"/>
              <a:gd name="connsiteY45" fmla="*/ 1110791 h 2237474"/>
              <a:gd name="connsiteX46" fmla="*/ 8584946 w 12192000"/>
              <a:gd name="connsiteY46" fmla="*/ 1135226 h 2237474"/>
              <a:gd name="connsiteX47" fmla="*/ 8460755 w 12192000"/>
              <a:gd name="connsiteY47" fmla="*/ 1203427 h 2237474"/>
              <a:gd name="connsiteX48" fmla="*/ 8419755 w 12192000"/>
              <a:gd name="connsiteY48" fmla="*/ 1216260 h 2237474"/>
              <a:gd name="connsiteX49" fmla="*/ 8411626 w 12192000"/>
              <a:gd name="connsiteY49" fmla="*/ 1214397 h 2237474"/>
              <a:gd name="connsiteX50" fmla="*/ 8363469 w 12192000"/>
              <a:gd name="connsiteY50" fmla="*/ 1246658 h 2237474"/>
              <a:gd name="connsiteX51" fmla="*/ 8275497 w 12192000"/>
              <a:gd name="connsiteY51" fmla="*/ 1264396 h 2237474"/>
              <a:gd name="connsiteX52" fmla="*/ 8206287 w 12192000"/>
              <a:gd name="connsiteY52" fmla="*/ 1273060 h 2237474"/>
              <a:gd name="connsiteX53" fmla="*/ 8168705 w 12192000"/>
              <a:gd name="connsiteY53" fmla="*/ 1279956 h 2237474"/>
              <a:gd name="connsiteX54" fmla="*/ 8139997 w 12192000"/>
              <a:gd name="connsiteY54" fmla="*/ 1282713 h 2237474"/>
              <a:gd name="connsiteX55" fmla="*/ 8074238 w 12192000"/>
              <a:gd name="connsiteY55" fmla="*/ 1301895 h 2237474"/>
              <a:gd name="connsiteX56" fmla="*/ 7968292 w 12192000"/>
              <a:gd name="connsiteY56" fmla="*/ 1338779 h 2237474"/>
              <a:gd name="connsiteX57" fmla="*/ 7902328 w 12192000"/>
              <a:gd name="connsiteY57" fmla="*/ 1345865 h 2237474"/>
              <a:gd name="connsiteX58" fmla="*/ 7875879 w 12192000"/>
              <a:gd name="connsiteY58" fmla="*/ 1345646 h 2237474"/>
              <a:gd name="connsiteX59" fmla="*/ 7840612 w 12192000"/>
              <a:gd name="connsiteY59" fmla="*/ 1369373 h 2237474"/>
              <a:gd name="connsiteX60" fmla="*/ 7786819 w 12192000"/>
              <a:gd name="connsiteY60" fmla="*/ 1378970 h 2237474"/>
              <a:gd name="connsiteX61" fmla="*/ 7548172 w 12192000"/>
              <a:gd name="connsiteY61" fmla="*/ 1417460 h 2237474"/>
              <a:gd name="connsiteX62" fmla="*/ 7483437 w 12192000"/>
              <a:gd name="connsiteY62" fmla="*/ 1478152 h 2237474"/>
              <a:gd name="connsiteX63" fmla="*/ 7377870 w 12192000"/>
              <a:gd name="connsiteY63" fmla="*/ 1523319 h 2237474"/>
              <a:gd name="connsiteX64" fmla="*/ 7230737 w 12192000"/>
              <a:gd name="connsiteY64" fmla="*/ 1562633 h 2237474"/>
              <a:gd name="connsiteX65" fmla="*/ 7224458 w 12192000"/>
              <a:gd name="connsiteY65" fmla="*/ 1573008 h 2237474"/>
              <a:gd name="connsiteX66" fmla="*/ 7183121 w 12192000"/>
              <a:gd name="connsiteY66" fmla="*/ 1595162 h 2237474"/>
              <a:gd name="connsiteX67" fmla="*/ 7164601 w 12192000"/>
              <a:gd name="connsiteY67" fmla="*/ 1606490 h 2237474"/>
              <a:gd name="connsiteX68" fmla="*/ 7092727 w 12192000"/>
              <a:gd name="connsiteY68" fmla="*/ 1623628 h 2237474"/>
              <a:gd name="connsiteX69" fmla="*/ 7031309 w 12192000"/>
              <a:gd name="connsiteY69" fmla="*/ 1619451 h 2237474"/>
              <a:gd name="connsiteX70" fmla="*/ 6999084 w 12192000"/>
              <a:gd name="connsiteY70" fmla="*/ 1634317 h 2237474"/>
              <a:gd name="connsiteX71" fmla="*/ 6992107 w 12192000"/>
              <a:gd name="connsiteY71" fmla="*/ 1636860 h 2237474"/>
              <a:gd name="connsiteX72" fmla="*/ 6900177 w 12192000"/>
              <a:gd name="connsiteY72" fmla="*/ 1636016 h 2237474"/>
              <a:gd name="connsiteX73" fmla="*/ 6795372 w 12192000"/>
              <a:gd name="connsiteY73" fmla="*/ 1644845 h 2237474"/>
              <a:gd name="connsiteX74" fmla="*/ 6692251 w 12192000"/>
              <a:gd name="connsiteY74" fmla="*/ 1656357 h 2237474"/>
              <a:gd name="connsiteX75" fmla="*/ 6655235 w 12192000"/>
              <a:gd name="connsiteY75" fmla="*/ 1661869 h 2237474"/>
              <a:gd name="connsiteX76" fmla="*/ 6554894 w 12192000"/>
              <a:gd name="connsiteY76" fmla="*/ 1664428 h 2237474"/>
              <a:gd name="connsiteX77" fmla="*/ 6516595 w 12192000"/>
              <a:gd name="connsiteY77" fmla="*/ 1667475 h 2237474"/>
              <a:gd name="connsiteX78" fmla="*/ 6508541 w 12192000"/>
              <a:gd name="connsiteY78" fmla="*/ 1668757 h 2237474"/>
              <a:gd name="connsiteX79" fmla="*/ 6471012 w 12192000"/>
              <a:gd name="connsiteY79" fmla="*/ 1678604 h 2237474"/>
              <a:gd name="connsiteX80" fmla="*/ 6364035 w 12192000"/>
              <a:gd name="connsiteY80" fmla="*/ 1667683 h 2237474"/>
              <a:gd name="connsiteX81" fmla="*/ 6280959 w 12192000"/>
              <a:gd name="connsiteY81" fmla="*/ 1689329 h 2237474"/>
              <a:gd name="connsiteX82" fmla="*/ 6243319 w 12192000"/>
              <a:gd name="connsiteY82" fmla="*/ 1695560 h 2237474"/>
              <a:gd name="connsiteX83" fmla="*/ 6098321 w 12192000"/>
              <a:gd name="connsiteY83" fmla="*/ 1721646 h 2237474"/>
              <a:gd name="connsiteX84" fmla="*/ 5880652 w 12192000"/>
              <a:gd name="connsiteY84" fmla="*/ 1779643 h 2237474"/>
              <a:gd name="connsiteX85" fmla="*/ 5785959 w 12192000"/>
              <a:gd name="connsiteY85" fmla="*/ 1775307 h 2237474"/>
              <a:gd name="connsiteX86" fmla="*/ 5643534 w 12192000"/>
              <a:gd name="connsiteY86" fmla="*/ 1802919 h 2237474"/>
              <a:gd name="connsiteX87" fmla="*/ 5518799 w 12192000"/>
              <a:gd name="connsiteY87" fmla="*/ 1818312 h 2237474"/>
              <a:gd name="connsiteX88" fmla="*/ 5505014 w 12192000"/>
              <a:gd name="connsiteY88" fmla="*/ 1819259 h 2237474"/>
              <a:gd name="connsiteX89" fmla="*/ 5453307 w 12192000"/>
              <a:gd name="connsiteY89" fmla="*/ 1815450 h 2237474"/>
              <a:gd name="connsiteX90" fmla="*/ 5364192 w 12192000"/>
              <a:gd name="connsiteY90" fmla="*/ 1826074 h 2237474"/>
              <a:gd name="connsiteX91" fmla="*/ 5350380 w 12192000"/>
              <a:gd name="connsiteY91" fmla="*/ 1830891 h 2237474"/>
              <a:gd name="connsiteX92" fmla="*/ 5259633 w 12192000"/>
              <a:gd name="connsiteY92" fmla="*/ 1837160 h 2237474"/>
              <a:gd name="connsiteX93" fmla="*/ 5197513 w 12192000"/>
              <a:gd name="connsiteY93" fmla="*/ 1844718 h 2237474"/>
              <a:gd name="connsiteX94" fmla="*/ 5168852 w 12192000"/>
              <a:gd name="connsiteY94" fmla="*/ 1844846 h 2237474"/>
              <a:gd name="connsiteX95" fmla="*/ 5114927 w 12192000"/>
              <a:gd name="connsiteY95" fmla="*/ 1847827 h 2237474"/>
              <a:gd name="connsiteX96" fmla="*/ 5108970 w 12192000"/>
              <a:gd name="connsiteY96" fmla="*/ 1847935 h 2237474"/>
              <a:gd name="connsiteX97" fmla="*/ 5067961 w 12192000"/>
              <a:gd name="connsiteY97" fmla="*/ 1845917 h 2237474"/>
              <a:gd name="connsiteX98" fmla="*/ 5007075 w 12192000"/>
              <a:gd name="connsiteY98" fmla="*/ 1838626 h 2237474"/>
              <a:gd name="connsiteX99" fmla="*/ 4944087 w 12192000"/>
              <a:gd name="connsiteY99" fmla="*/ 1823332 h 2237474"/>
              <a:gd name="connsiteX100" fmla="*/ 4907662 w 12192000"/>
              <a:gd name="connsiteY100" fmla="*/ 1816900 h 2237474"/>
              <a:gd name="connsiteX101" fmla="*/ 4882386 w 12192000"/>
              <a:gd name="connsiteY101" fmla="*/ 1809844 h 2237474"/>
              <a:gd name="connsiteX102" fmla="*/ 4811440 w 12192000"/>
              <a:gd name="connsiteY102" fmla="*/ 1804655 h 2237474"/>
              <a:gd name="connsiteX103" fmla="*/ 4691075 w 12192000"/>
              <a:gd name="connsiteY103" fmla="*/ 1801389 h 2237474"/>
              <a:gd name="connsiteX104" fmla="*/ 4611738 w 12192000"/>
              <a:gd name="connsiteY104" fmla="*/ 1776964 h 2237474"/>
              <a:gd name="connsiteX105" fmla="*/ 4560070 w 12192000"/>
              <a:gd name="connsiteY105" fmla="*/ 1785640 h 2237474"/>
              <a:gd name="connsiteX106" fmla="*/ 4536503 w 12192000"/>
              <a:gd name="connsiteY106" fmla="*/ 1785334 h 2237474"/>
              <a:gd name="connsiteX107" fmla="*/ 4513724 w 12192000"/>
              <a:gd name="connsiteY107" fmla="*/ 1791996 h 2237474"/>
              <a:gd name="connsiteX108" fmla="*/ 4459810 w 12192000"/>
              <a:gd name="connsiteY108" fmla="*/ 1797886 h 2237474"/>
              <a:gd name="connsiteX109" fmla="*/ 4379064 w 12192000"/>
              <a:gd name="connsiteY109" fmla="*/ 1817177 h 2237474"/>
              <a:gd name="connsiteX110" fmla="*/ 4319209 w 12192000"/>
              <a:gd name="connsiteY110" fmla="*/ 1834833 h 2237474"/>
              <a:gd name="connsiteX111" fmla="*/ 4290981 w 12192000"/>
              <a:gd name="connsiteY111" fmla="*/ 1839677 h 2237474"/>
              <a:gd name="connsiteX112" fmla="*/ 4285792 w 12192000"/>
              <a:gd name="connsiteY112" fmla="*/ 1836231 h 2237474"/>
              <a:gd name="connsiteX113" fmla="*/ 4238372 w 12192000"/>
              <a:gd name="connsiteY113" fmla="*/ 1851480 h 2237474"/>
              <a:gd name="connsiteX114" fmla="*/ 4232517 w 12192000"/>
              <a:gd name="connsiteY114" fmla="*/ 1852567 h 2237474"/>
              <a:gd name="connsiteX115" fmla="*/ 4191732 w 12192000"/>
              <a:gd name="connsiteY115" fmla="*/ 1857328 h 2237474"/>
              <a:gd name="connsiteX116" fmla="*/ 4065532 w 12192000"/>
              <a:gd name="connsiteY116" fmla="*/ 1855477 h 2237474"/>
              <a:gd name="connsiteX117" fmla="*/ 4028460 w 12192000"/>
              <a:gd name="connsiteY117" fmla="*/ 1855137 h 2237474"/>
              <a:gd name="connsiteX118" fmla="*/ 4002267 w 12192000"/>
              <a:gd name="connsiteY118" fmla="*/ 1852352 h 2237474"/>
              <a:gd name="connsiteX119" fmla="*/ 3931396 w 12192000"/>
              <a:gd name="connsiteY119" fmla="*/ 1858915 h 2237474"/>
              <a:gd name="connsiteX120" fmla="*/ 3812162 w 12192000"/>
              <a:gd name="connsiteY120" fmla="*/ 1875501 h 2237474"/>
              <a:gd name="connsiteX121" fmla="*/ 3729530 w 12192000"/>
              <a:gd name="connsiteY121" fmla="*/ 1864513 h 2237474"/>
              <a:gd name="connsiteX122" fmla="*/ 3680177 w 12192000"/>
              <a:gd name="connsiteY122" fmla="*/ 1881552 h 2237474"/>
              <a:gd name="connsiteX123" fmla="*/ 3567259 w 12192000"/>
              <a:gd name="connsiteY123" fmla="*/ 1893482 h 2237474"/>
              <a:gd name="connsiteX124" fmla="*/ 3405770 w 12192000"/>
              <a:gd name="connsiteY124" fmla="*/ 1904591 h 2237474"/>
              <a:gd name="connsiteX125" fmla="*/ 3280097 w 12192000"/>
              <a:gd name="connsiteY125" fmla="*/ 1919610 h 2237474"/>
              <a:gd name="connsiteX126" fmla="*/ 3123424 w 12192000"/>
              <a:gd name="connsiteY126" fmla="*/ 1952930 h 2237474"/>
              <a:gd name="connsiteX127" fmla="*/ 3009910 w 12192000"/>
              <a:gd name="connsiteY127" fmla="*/ 1957866 h 2237474"/>
              <a:gd name="connsiteX128" fmla="*/ 2995934 w 12192000"/>
              <a:gd name="connsiteY128" fmla="*/ 1967085 h 2237474"/>
              <a:gd name="connsiteX129" fmla="*/ 2980071 w 12192000"/>
              <a:gd name="connsiteY129" fmla="*/ 1972988 h 2237474"/>
              <a:gd name="connsiteX130" fmla="*/ 2978094 w 12192000"/>
              <a:gd name="connsiteY130" fmla="*/ 1972369 h 2237474"/>
              <a:gd name="connsiteX131" fmla="*/ 2942858 w 12192000"/>
              <a:gd name="connsiteY131" fmla="*/ 1981367 h 2237474"/>
              <a:gd name="connsiteX132" fmla="*/ 2875436 w 12192000"/>
              <a:gd name="connsiteY132" fmla="*/ 1996977 h 2237474"/>
              <a:gd name="connsiteX133" fmla="*/ 2874892 w 12192000"/>
              <a:gd name="connsiteY133" fmla="*/ 1996085 h 2237474"/>
              <a:gd name="connsiteX134" fmla="*/ 2864145 w 12192000"/>
              <a:gd name="connsiteY134" fmla="*/ 1994061 h 2237474"/>
              <a:gd name="connsiteX135" fmla="*/ 2843662 w 12192000"/>
              <a:gd name="connsiteY135" fmla="*/ 1992498 h 2237474"/>
              <a:gd name="connsiteX136" fmla="*/ 2796128 w 12192000"/>
              <a:gd name="connsiteY136" fmla="*/ 1976403 h 2237474"/>
              <a:gd name="connsiteX137" fmla="*/ 2756784 w 12192000"/>
              <a:gd name="connsiteY137" fmla="*/ 1985116 h 2237474"/>
              <a:gd name="connsiteX138" fmla="*/ 2748833 w 12192000"/>
              <a:gd name="connsiteY138" fmla="*/ 1986323 h 2237474"/>
              <a:gd name="connsiteX139" fmla="*/ 2748661 w 12192000"/>
              <a:gd name="connsiteY139" fmla="*/ 1986122 h 2237474"/>
              <a:gd name="connsiteX140" fmla="*/ 2740251 w 12192000"/>
              <a:gd name="connsiteY140" fmla="*/ 1986946 h 2237474"/>
              <a:gd name="connsiteX141" fmla="*/ 2718916 w 12192000"/>
              <a:gd name="connsiteY141" fmla="*/ 1990867 h 2237474"/>
              <a:gd name="connsiteX142" fmla="*/ 2713522 w 12192000"/>
              <a:gd name="connsiteY142" fmla="*/ 1990173 h 2237474"/>
              <a:gd name="connsiteX143" fmla="*/ 2680597 w 12192000"/>
              <a:gd name="connsiteY143" fmla="*/ 1984996 h 2237474"/>
              <a:gd name="connsiteX144" fmla="*/ 2578178 w 12192000"/>
              <a:gd name="connsiteY144" fmla="*/ 1990531 h 2237474"/>
              <a:gd name="connsiteX145" fmla="*/ 2476147 w 12192000"/>
              <a:gd name="connsiteY145" fmla="*/ 1998305 h 2237474"/>
              <a:gd name="connsiteX146" fmla="*/ 2373568 w 12192000"/>
              <a:gd name="connsiteY146" fmla="*/ 2003219 h 2237474"/>
              <a:gd name="connsiteX147" fmla="*/ 2321399 w 12192000"/>
              <a:gd name="connsiteY147" fmla="*/ 1989467 h 2237474"/>
              <a:gd name="connsiteX148" fmla="*/ 2315525 w 12192000"/>
              <a:gd name="connsiteY148" fmla="*/ 1989708 h 2237474"/>
              <a:gd name="connsiteX149" fmla="*/ 2300792 w 12192000"/>
              <a:gd name="connsiteY149" fmla="*/ 1994290 h 2237474"/>
              <a:gd name="connsiteX150" fmla="*/ 2295469 w 12192000"/>
              <a:gd name="connsiteY150" fmla="*/ 1996659 h 2237474"/>
              <a:gd name="connsiteX151" fmla="*/ 2287219 w 12192000"/>
              <a:gd name="connsiteY151" fmla="*/ 1998750 h 2237474"/>
              <a:gd name="connsiteX152" fmla="*/ 2286948 w 12192000"/>
              <a:gd name="connsiteY152" fmla="*/ 1998596 h 2237474"/>
              <a:gd name="connsiteX153" fmla="*/ 2243069 w 12192000"/>
              <a:gd name="connsiteY153" fmla="*/ 2015111 h 2237474"/>
              <a:gd name="connsiteX154" fmla="*/ 2186609 w 12192000"/>
              <a:gd name="connsiteY154" fmla="*/ 2008263 h 2237474"/>
              <a:gd name="connsiteX155" fmla="*/ 2164831 w 12192000"/>
              <a:gd name="connsiteY155" fmla="*/ 2010143 h 2237474"/>
              <a:gd name="connsiteX156" fmla="*/ 2152836 w 12192000"/>
              <a:gd name="connsiteY156" fmla="*/ 2010048 h 2237474"/>
              <a:gd name="connsiteX157" fmla="*/ 2117102 w 12192000"/>
              <a:gd name="connsiteY157" fmla="*/ 2023004 h 2237474"/>
              <a:gd name="connsiteX158" fmla="*/ 2111935 w 12192000"/>
              <a:gd name="connsiteY158" fmla="*/ 2023163 h 2237474"/>
              <a:gd name="connsiteX159" fmla="*/ 2089991 w 12192000"/>
              <a:gd name="connsiteY159" fmla="*/ 2034193 h 2237474"/>
              <a:gd name="connsiteX160" fmla="*/ 2058061 w 12192000"/>
              <a:gd name="connsiteY160" fmla="*/ 2047942 h 2237474"/>
              <a:gd name="connsiteX161" fmla="*/ 2055737 w 12192000"/>
              <a:gd name="connsiteY161" fmla="*/ 2047704 h 2237474"/>
              <a:gd name="connsiteX162" fmla="*/ 2042244 w 12192000"/>
              <a:gd name="connsiteY162" fmla="*/ 2055560 h 2237474"/>
              <a:gd name="connsiteX163" fmla="*/ 1976224 w 12192000"/>
              <a:gd name="connsiteY163" fmla="*/ 2074257 h 2237474"/>
              <a:gd name="connsiteX164" fmla="*/ 1877728 w 12192000"/>
              <a:gd name="connsiteY164" fmla="*/ 2101004 h 2237474"/>
              <a:gd name="connsiteX165" fmla="*/ 1759056 w 12192000"/>
              <a:gd name="connsiteY165" fmla="*/ 2125608 h 2237474"/>
              <a:gd name="connsiteX166" fmla="*/ 1637948 w 12192000"/>
              <a:gd name="connsiteY166" fmla="*/ 2172597 h 2237474"/>
              <a:gd name="connsiteX167" fmla="*/ 1434549 w 12192000"/>
              <a:gd name="connsiteY167" fmla="*/ 2234522 h 2237474"/>
              <a:gd name="connsiteX168" fmla="*/ 1398481 w 12192000"/>
              <a:gd name="connsiteY168" fmla="*/ 2237074 h 2237474"/>
              <a:gd name="connsiteX169" fmla="*/ 1398407 w 12192000"/>
              <a:gd name="connsiteY169" fmla="*/ 2237095 h 2237474"/>
              <a:gd name="connsiteX170" fmla="*/ 1370962 w 12192000"/>
              <a:gd name="connsiteY170" fmla="*/ 2237474 h 2237474"/>
              <a:gd name="connsiteX171" fmla="*/ 1356367 w 12192000"/>
              <a:gd name="connsiteY171" fmla="*/ 2235089 h 2237474"/>
              <a:gd name="connsiteX172" fmla="*/ 1324828 w 12192000"/>
              <a:gd name="connsiteY172" fmla="*/ 2231968 h 2237474"/>
              <a:gd name="connsiteX173" fmla="*/ 1297744 w 12192000"/>
              <a:gd name="connsiteY173" fmla="*/ 2235849 h 2237474"/>
              <a:gd name="connsiteX174" fmla="*/ 1286236 w 12192000"/>
              <a:gd name="connsiteY174" fmla="*/ 2233135 h 2237474"/>
              <a:gd name="connsiteX175" fmla="*/ 1283504 w 12192000"/>
              <a:gd name="connsiteY175" fmla="*/ 2233797 h 2237474"/>
              <a:gd name="connsiteX176" fmla="*/ 1279765 w 12192000"/>
              <a:gd name="connsiteY176" fmla="*/ 2229639 h 2237474"/>
              <a:gd name="connsiteX177" fmla="*/ 1195347 w 12192000"/>
              <a:gd name="connsiteY177" fmla="*/ 2212354 h 2237474"/>
              <a:gd name="connsiteX178" fmla="*/ 970251 w 12192000"/>
              <a:gd name="connsiteY178" fmla="*/ 2221029 h 2237474"/>
              <a:gd name="connsiteX179" fmla="*/ 812914 w 12192000"/>
              <a:gd name="connsiteY179" fmla="*/ 2202752 h 2237474"/>
              <a:gd name="connsiteX180" fmla="*/ 800195 w 12192000"/>
              <a:gd name="connsiteY180" fmla="*/ 2209407 h 2237474"/>
              <a:gd name="connsiteX181" fmla="*/ 784978 w 12192000"/>
              <a:gd name="connsiteY181" fmla="*/ 2212360 h 2237474"/>
              <a:gd name="connsiteX182" fmla="*/ 681987 w 12192000"/>
              <a:gd name="connsiteY182" fmla="*/ 2216757 h 2237474"/>
              <a:gd name="connsiteX183" fmla="*/ 669923 w 12192000"/>
              <a:gd name="connsiteY183" fmla="*/ 2211682 h 2237474"/>
              <a:gd name="connsiteX184" fmla="*/ 648680 w 12192000"/>
              <a:gd name="connsiteY184" fmla="*/ 2206229 h 2237474"/>
              <a:gd name="connsiteX185" fmla="*/ 597225 w 12192000"/>
              <a:gd name="connsiteY185" fmla="*/ 2180999 h 2237474"/>
              <a:gd name="connsiteX186" fmla="*/ 558449 w 12192000"/>
              <a:gd name="connsiteY186" fmla="*/ 2182346 h 2237474"/>
              <a:gd name="connsiteX187" fmla="*/ 550517 w 12192000"/>
              <a:gd name="connsiteY187" fmla="*/ 2182060 h 2237474"/>
              <a:gd name="connsiteX188" fmla="*/ 550309 w 12192000"/>
              <a:gd name="connsiteY188" fmla="*/ 2181825 h 2237474"/>
              <a:gd name="connsiteX189" fmla="*/ 541836 w 12192000"/>
              <a:gd name="connsiteY189" fmla="*/ 2181063 h 2237474"/>
              <a:gd name="connsiteX190" fmla="*/ 536057 w 12192000"/>
              <a:gd name="connsiteY190" fmla="*/ 2181537 h 2237474"/>
              <a:gd name="connsiteX191" fmla="*/ 520671 w 12192000"/>
              <a:gd name="connsiteY191" fmla="*/ 2180980 h 2237474"/>
              <a:gd name="connsiteX192" fmla="*/ 515024 w 12192000"/>
              <a:gd name="connsiteY192" fmla="*/ 2179258 h 2237474"/>
              <a:gd name="connsiteX193" fmla="*/ 512278 w 12192000"/>
              <a:gd name="connsiteY193" fmla="*/ 2176369 h 2237474"/>
              <a:gd name="connsiteX194" fmla="*/ 480419 w 12192000"/>
              <a:gd name="connsiteY194" fmla="*/ 2167807 h 2237474"/>
              <a:gd name="connsiteX195" fmla="*/ 413835 w 12192000"/>
              <a:gd name="connsiteY195" fmla="*/ 2156783 h 2237474"/>
              <a:gd name="connsiteX196" fmla="*/ 376513 w 12192000"/>
              <a:gd name="connsiteY196" fmla="*/ 2154014 h 2237474"/>
              <a:gd name="connsiteX197" fmla="*/ 273386 w 12192000"/>
              <a:gd name="connsiteY197" fmla="*/ 2142551 h 2237474"/>
              <a:gd name="connsiteX198" fmla="*/ 169207 w 12192000"/>
              <a:gd name="connsiteY198" fmla="*/ 2128100 h 2237474"/>
              <a:gd name="connsiteX199" fmla="*/ 93149 w 12192000"/>
              <a:gd name="connsiteY199" fmla="*/ 2105324 h 2237474"/>
              <a:gd name="connsiteX200" fmla="*/ 88109 w 12192000"/>
              <a:gd name="connsiteY200" fmla="*/ 2106704 h 2237474"/>
              <a:gd name="connsiteX201" fmla="*/ 80022 w 12192000"/>
              <a:gd name="connsiteY201" fmla="*/ 2107254 h 2237474"/>
              <a:gd name="connsiteX202" fmla="*/ 79717 w 12192000"/>
              <a:gd name="connsiteY202" fmla="*/ 2107046 h 2237474"/>
              <a:gd name="connsiteX203" fmla="*/ 72352 w 12192000"/>
              <a:gd name="connsiteY203" fmla="*/ 2107991 h 2237474"/>
              <a:gd name="connsiteX204" fmla="*/ 37645 w 12192000"/>
              <a:gd name="connsiteY204" fmla="*/ 2115401 h 2237474"/>
              <a:gd name="connsiteX205" fmla="*/ 4572 w 12192000"/>
              <a:gd name="connsiteY205" fmla="*/ 2111091 h 2237474"/>
              <a:gd name="connsiteX206" fmla="*/ 0 w 12192000"/>
              <a:gd name="connsiteY206" fmla="*/ 2110468 h 2237474"/>
              <a:gd name="connsiteX207" fmla="*/ 0 w 12192000"/>
              <a:gd name="connsiteY20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67091 w 12192000"/>
              <a:gd name="connsiteY23" fmla="*/ 870550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834800 w 12192000"/>
              <a:gd name="connsiteY7" fmla="*/ 747840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92107 w 12192000"/>
              <a:gd name="connsiteY68" fmla="*/ 1636860 h 2237474"/>
              <a:gd name="connsiteX69" fmla="*/ 6900177 w 12192000"/>
              <a:gd name="connsiteY69" fmla="*/ 1636016 h 2237474"/>
              <a:gd name="connsiteX70" fmla="*/ 6795372 w 12192000"/>
              <a:gd name="connsiteY70" fmla="*/ 1644845 h 2237474"/>
              <a:gd name="connsiteX71" fmla="*/ 6692251 w 12192000"/>
              <a:gd name="connsiteY71" fmla="*/ 1656357 h 2237474"/>
              <a:gd name="connsiteX72" fmla="*/ 6655235 w 12192000"/>
              <a:gd name="connsiteY72" fmla="*/ 1661869 h 2237474"/>
              <a:gd name="connsiteX73" fmla="*/ 6554894 w 12192000"/>
              <a:gd name="connsiteY73" fmla="*/ 1664428 h 2237474"/>
              <a:gd name="connsiteX74" fmla="*/ 6516595 w 12192000"/>
              <a:gd name="connsiteY74" fmla="*/ 1667475 h 2237474"/>
              <a:gd name="connsiteX75" fmla="*/ 6508541 w 12192000"/>
              <a:gd name="connsiteY75" fmla="*/ 1668757 h 2237474"/>
              <a:gd name="connsiteX76" fmla="*/ 6471012 w 12192000"/>
              <a:gd name="connsiteY76" fmla="*/ 1678604 h 2237474"/>
              <a:gd name="connsiteX77" fmla="*/ 6364035 w 12192000"/>
              <a:gd name="connsiteY77" fmla="*/ 1667683 h 2237474"/>
              <a:gd name="connsiteX78" fmla="*/ 6280959 w 12192000"/>
              <a:gd name="connsiteY78" fmla="*/ 1689329 h 2237474"/>
              <a:gd name="connsiteX79" fmla="*/ 6243319 w 12192000"/>
              <a:gd name="connsiteY79" fmla="*/ 1695560 h 2237474"/>
              <a:gd name="connsiteX80" fmla="*/ 6098321 w 12192000"/>
              <a:gd name="connsiteY80" fmla="*/ 1721646 h 2237474"/>
              <a:gd name="connsiteX81" fmla="*/ 5880652 w 12192000"/>
              <a:gd name="connsiteY81" fmla="*/ 1779643 h 2237474"/>
              <a:gd name="connsiteX82" fmla="*/ 5785959 w 12192000"/>
              <a:gd name="connsiteY82" fmla="*/ 1775307 h 2237474"/>
              <a:gd name="connsiteX83" fmla="*/ 5643534 w 12192000"/>
              <a:gd name="connsiteY83" fmla="*/ 1802919 h 2237474"/>
              <a:gd name="connsiteX84" fmla="*/ 5518799 w 12192000"/>
              <a:gd name="connsiteY84" fmla="*/ 1818312 h 2237474"/>
              <a:gd name="connsiteX85" fmla="*/ 5505014 w 12192000"/>
              <a:gd name="connsiteY85" fmla="*/ 1819259 h 2237474"/>
              <a:gd name="connsiteX86" fmla="*/ 5453307 w 12192000"/>
              <a:gd name="connsiteY86" fmla="*/ 1815450 h 2237474"/>
              <a:gd name="connsiteX87" fmla="*/ 5364192 w 12192000"/>
              <a:gd name="connsiteY87" fmla="*/ 1826074 h 2237474"/>
              <a:gd name="connsiteX88" fmla="*/ 5350380 w 12192000"/>
              <a:gd name="connsiteY88" fmla="*/ 1830891 h 2237474"/>
              <a:gd name="connsiteX89" fmla="*/ 5259633 w 12192000"/>
              <a:gd name="connsiteY89" fmla="*/ 1837160 h 2237474"/>
              <a:gd name="connsiteX90" fmla="*/ 5197513 w 12192000"/>
              <a:gd name="connsiteY90" fmla="*/ 1844718 h 2237474"/>
              <a:gd name="connsiteX91" fmla="*/ 5168852 w 12192000"/>
              <a:gd name="connsiteY91" fmla="*/ 1844846 h 2237474"/>
              <a:gd name="connsiteX92" fmla="*/ 5114927 w 12192000"/>
              <a:gd name="connsiteY92" fmla="*/ 1847827 h 2237474"/>
              <a:gd name="connsiteX93" fmla="*/ 5108970 w 12192000"/>
              <a:gd name="connsiteY93" fmla="*/ 1847935 h 2237474"/>
              <a:gd name="connsiteX94" fmla="*/ 5067961 w 12192000"/>
              <a:gd name="connsiteY94" fmla="*/ 1845917 h 2237474"/>
              <a:gd name="connsiteX95" fmla="*/ 5007075 w 12192000"/>
              <a:gd name="connsiteY95" fmla="*/ 1838626 h 2237474"/>
              <a:gd name="connsiteX96" fmla="*/ 4944087 w 12192000"/>
              <a:gd name="connsiteY96" fmla="*/ 1823332 h 2237474"/>
              <a:gd name="connsiteX97" fmla="*/ 4907662 w 12192000"/>
              <a:gd name="connsiteY97" fmla="*/ 1816900 h 2237474"/>
              <a:gd name="connsiteX98" fmla="*/ 4882386 w 12192000"/>
              <a:gd name="connsiteY98" fmla="*/ 1809844 h 2237474"/>
              <a:gd name="connsiteX99" fmla="*/ 4811440 w 12192000"/>
              <a:gd name="connsiteY99" fmla="*/ 1804655 h 2237474"/>
              <a:gd name="connsiteX100" fmla="*/ 4691075 w 12192000"/>
              <a:gd name="connsiteY100" fmla="*/ 1801389 h 2237474"/>
              <a:gd name="connsiteX101" fmla="*/ 4611738 w 12192000"/>
              <a:gd name="connsiteY101" fmla="*/ 1776964 h 2237474"/>
              <a:gd name="connsiteX102" fmla="*/ 4560070 w 12192000"/>
              <a:gd name="connsiteY102" fmla="*/ 1785640 h 2237474"/>
              <a:gd name="connsiteX103" fmla="*/ 4536503 w 12192000"/>
              <a:gd name="connsiteY103" fmla="*/ 1785334 h 2237474"/>
              <a:gd name="connsiteX104" fmla="*/ 4513724 w 12192000"/>
              <a:gd name="connsiteY104" fmla="*/ 1791996 h 2237474"/>
              <a:gd name="connsiteX105" fmla="*/ 4459810 w 12192000"/>
              <a:gd name="connsiteY105" fmla="*/ 1797886 h 2237474"/>
              <a:gd name="connsiteX106" fmla="*/ 4379064 w 12192000"/>
              <a:gd name="connsiteY106" fmla="*/ 1817177 h 2237474"/>
              <a:gd name="connsiteX107" fmla="*/ 4319209 w 12192000"/>
              <a:gd name="connsiteY107" fmla="*/ 1834833 h 2237474"/>
              <a:gd name="connsiteX108" fmla="*/ 4290981 w 12192000"/>
              <a:gd name="connsiteY108" fmla="*/ 1839677 h 2237474"/>
              <a:gd name="connsiteX109" fmla="*/ 4285792 w 12192000"/>
              <a:gd name="connsiteY109" fmla="*/ 1836231 h 2237474"/>
              <a:gd name="connsiteX110" fmla="*/ 4238372 w 12192000"/>
              <a:gd name="connsiteY110" fmla="*/ 1851480 h 2237474"/>
              <a:gd name="connsiteX111" fmla="*/ 4232517 w 12192000"/>
              <a:gd name="connsiteY111" fmla="*/ 1852567 h 2237474"/>
              <a:gd name="connsiteX112" fmla="*/ 4191732 w 12192000"/>
              <a:gd name="connsiteY112" fmla="*/ 1857328 h 2237474"/>
              <a:gd name="connsiteX113" fmla="*/ 4065532 w 12192000"/>
              <a:gd name="connsiteY113" fmla="*/ 1855477 h 2237474"/>
              <a:gd name="connsiteX114" fmla="*/ 4028460 w 12192000"/>
              <a:gd name="connsiteY114" fmla="*/ 1855137 h 2237474"/>
              <a:gd name="connsiteX115" fmla="*/ 4002267 w 12192000"/>
              <a:gd name="connsiteY115" fmla="*/ 1852352 h 2237474"/>
              <a:gd name="connsiteX116" fmla="*/ 3931396 w 12192000"/>
              <a:gd name="connsiteY116" fmla="*/ 1858915 h 2237474"/>
              <a:gd name="connsiteX117" fmla="*/ 3812162 w 12192000"/>
              <a:gd name="connsiteY117" fmla="*/ 1875501 h 2237474"/>
              <a:gd name="connsiteX118" fmla="*/ 3729530 w 12192000"/>
              <a:gd name="connsiteY118" fmla="*/ 1864513 h 2237474"/>
              <a:gd name="connsiteX119" fmla="*/ 3680177 w 12192000"/>
              <a:gd name="connsiteY119" fmla="*/ 1881552 h 2237474"/>
              <a:gd name="connsiteX120" fmla="*/ 3567259 w 12192000"/>
              <a:gd name="connsiteY120" fmla="*/ 1893482 h 2237474"/>
              <a:gd name="connsiteX121" fmla="*/ 3405770 w 12192000"/>
              <a:gd name="connsiteY121" fmla="*/ 1904591 h 2237474"/>
              <a:gd name="connsiteX122" fmla="*/ 3280097 w 12192000"/>
              <a:gd name="connsiteY122" fmla="*/ 1919610 h 2237474"/>
              <a:gd name="connsiteX123" fmla="*/ 3123424 w 12192000"/>
              <a:gd name="connsiteY123" fmla="*/ 1952930 h 2237474"/>
              <a:gd name="connsiteX124" fmla="*/ 3009910 w 12192000"/>
              <a:gd name="connsiteY124" fmla="*/ 1957866 h 2237474"/>
              <a:gd name="connsiteX125" fmla="*/ 2995934 w 12192000"/>
              <a:gd name="connsiteY125" fmla="*/ 1967085 h 2237474"/>
              <a:gd name="connsiteX126" fmla="*/ 2980071 w 12192000"/>
              <a:gd name="connsiteY126" fmla="*/ 1972988 h 2237474"/>
              <a:gd name="connsiteX127" fmla="*/ 2978094 w 12192000"/>
              <a:gd name="connsiteY127" fmla="*/ 1972369 h 2237474"/>
              <a:gd name="connsiteX128" fmla="*/ 2942858 w 12192000"/>
              <a:gd name="connsiteY128" fmla="*/ 1981367 h 2237474"/>
              <a:gd name="connsiteX129" fmla="*/ 2875436 w 12192000"/>
              <a:gd name="connsiteY129" fmla="*/ 1996977 h 2237474"/>
              <a:gd name="connsiteX130" fmla="*/ 2874892 w 12192000"/>
              <a:gd name="connsiteY130" fmla="*/ 1996085 h 2237474"/>
              <a:gd name="connsiteX131" fmla="*/ 2864145 w 12192000"/>
              <a:gd name="connsiteY131" fmla="*/ 1994061 h 2237474"/>
              <a:gd name="connsiteX132" fmla="*/ 2843662 w 12192000"/>
              <a:gd name="connsiteY132" fmla="*/ 1992498 h 2237474"/>
              <a:gd name="connsiteX133" fmla="*/ 2796128 w 12192000"/>
              <a:gd name="connsiteY133" fmla="*/ 1976403 h 2237474"/>
              <a:gd name="connsiteX134" fmla="*/ 2756784 w 12192000"/>
              <a:gd name="connsiteY134" fmla="*/ 1985116 h 2237474"/>
              <a:gd name="connsiteX135" fmla="*/ 2748833 w 12192000"/>
              <a:gd name="connsiteY135" fmla="*/ 1986323 h 2237474"/>
              <a:gd name="connsiteX136" fmla="*/ 2748661 w 12192000"/>
              <a:gd name="connsiteY136" fmla="*/ 1986122 h 2237474"/>
              <a:gd name="connsiteX137" fmla="*/ 2740251 w 12192000"/>
              <a:gd name="connsiteY137" fmla="*/ 1986946 h 2237474"/>
              <a:gd name="connsiteX138" fmla="*/ 2718916 w 12192000"/>
              <a:gd name="connsiteY138" fmla="*/ 1990867 h 2237474"/>
              <a:gd name="connsiteX139" fmla="*/ 2713522 w 12192000"/>
              <a:gd name="connsiteY139" fmla="*/ 1990173 h 2237474"/>
              <a:gd name="connsiteX140" fmla="*/ 2680597 w 12192000"/>
              <a:gd name="connsiteY140" fmla="*/ 1984996 h 2237474"/>
              <a:gd name="connsiteX141" fmla="*/ 2578178 w 12192000"/>
              <a:gd name="connsiteY141" fmla="*/ 1990531 h 2237474"/>
              <a:gd name="connsiteX142" fmla="*/ 2476147 w 12192000"/>
              <a:gd name="connsiteY142" fmla="*/ 1998305 h 2237474"/>
              <a:gd name="connsiteX143" fmla="*/ 2373568 w 12192000"/>
              <a:gd name="connsiteY143" fmla="*/ 2003219 h 2237474"/>
              <a:gd name="connsiteX144" fmla="*/ 2321399 w 12192000"/>
              <a:gd name="connsiteY144" fmla="*/ 1989467 h 2237474"/>
              <a:gd name="connsiteX145" fmla="*/ 2315525 w 12192000"/>
              <a:gd name="connsiteY145" fmla="*/ 1989708 h 2237474"/>
              <a:gd name="connsiteX146" fmla="*/ 2300792 w 12192000"/>
              <a:gd name="connsiteY146" fmla="*/ 1994290 h 2237474"/>
              <a:gd name="connsiteX147" fmla="*/ 2295469 w 12192000"/>
              <a:gd name="connsiteY147" fmla="*/ 1996659 h 2237474"/>
              <a:gd name="connsiteX148" fmla="*/ 2287219 w 12192000"/>
              <a:gd name="connsiteY148" fmla="*/ 1998750 h 2237474"/>
              <a:gd name="connsiteX149" fmla="*/ 2286948 w 12192000"/>
              <a:gd name="connsiteY149" fmla="*/ 1998596 h 2237474"/>
              <a:gd name="connsiteX150" fmla="*/ 2243069 w 12192000"/>
              <a:gd name="connsiteY150" fmla="*/ 2015111 h 2237474"/>
              <a:gd name="connsiteX151" fmla="*/ 2186609 w 12192000"/>
              <a:gd name="connsiteY151" fmla="*/ 2008263 h 2237474"/>
              <a:gd name="connsiteX152" fmla="*/ 2164831 w 12192000"/>
              <a:gd name="connsiteY152" fmla="*/ 2010143 h 2237474"/>
              <a:gd name="connsiteX153" fmla="*/ 2152836 w 12192000"/>
              <a:gd name="connsiteY153" fmla="*/ 2010048 h 2237474"/>
              <a:gd name="connsiteX154" fmla="*/ 2117102 w 12192000"/>
              <a:gd name="connsiteY154" fmla="*/ 2023004 h 2237474"/>
              <a:gd name="connsiteX155" fmla="*/ 2111935 w 12192000"/>
              <a:gd name="connsiteY155" fmla="*/ 2023163 h 2237474"/>
              <a:gd name="connsiteX156" fmla="*/ 2089991 w 12192000"/>
              <a:gd name="connsiteY156" fmla="*/ 2034193 h 2237474"/>
              <a:gd name="connsiteX157" fmla="*/ 2058061 w 12192000"/>
              <a:gd name="connsiteY157" fmla="*/ 2047942 h 2237474"/>
              <a:gd name="connsiteX158" fmla="*/ 2055737 w 12192000"/>
              <a:gd name="connsiteY158" fmla="*/ 2047704 h 2237474"/>
              <a:gd name="connsiteX159" fmla="*/ 2042244 w 12192000"/>
              <a:gd name="connsiteY159" fmla="*/ 2055560 h 2237474"/>
              <a:gd name="connsiteX160" fmla="*/ 1976224 w 12192000"/>
              <a:gd name="connsiteY160" fmla="*/ 2074257 h 2237474"/>
              <a:gd name="connsiteX161" fmla="*/ 1877728 w 12192000"/>
              <a:gd name="connsiteY161" fmla="*/ 2101004 h 2237474"/>
              <a:gd name="connsiteX162" fmla="*/ 1759056 w 12192000"/>
              <a:gd name="connsiteY162" fmla="*/ 2125608 h 2237474"/>
              <a:gd name="connsiteX163" fmla="*/ 1637948 w 12192000"/>
              <a:gd name="connsiteY163" fmla="*/ 2172597 h 2237474"/>
              <a:gd name="connsiteX164" fmla="*/ 1434549 w 12192000"/>
              <a:gd name="connsiteY164" fmla="*/ 2234522 h 2237474"/>
              <a:gd name="connsiteX165" fmla="*/ 1398481 w 12192000"/>
              <a:gd name="connsiteY165" fmla="*/ 2237074 h 2237474"/>
              <a:gd name="connsiteX166" fmla="*/ 1398407 w 12192000"/>
              <a:gd name="connsiteY166" fmla="*/ 2237095 h 2237474"/>
              <a:gd name="connsiteX167" fmla="*/ 1370962 w 12192000"/>
              <a:gd name="connsiteY167" fmla="*/ 2237474 h 2237474"/>
              <a:gd name="connsiteX168" fmla="*/ 1356367 w 12192000"/>
              <a:gd name="connsiteY168" fmla="*/ 2235089 h 2237474"/>
              <a:gd name="connsiteX169" fmla="*/ 1324828 w 12192000"/>
              <a:gd name="connsiteY169" fmla="*/ 2231968 h 2237474"/>
              <a:gd name="connsiteX170" fmla="*/ 1297744 w 12192000"/>
              <a:gd name="connsiteY170" fmla="*/ 2235849 h 2237474"/>
              <a:gd name="connsiteX171" fmla="*/ 1286236 w 12192000"/>
              <a:gd name="connsiteY171" fmla="*/ 2233135 h 2237474"/>
              <a:gd name="connsiteX172" fmla="*/ 1283504 w 12192000"/>
              <a:gd name="connsiteY172" fmla="*/ 2233797 h 2237474"/>
              <a:gd name="connsiteX173" fmla="*/ 1279765 w 12192000"/>
              <a:gd name="connsiteY173" fmla="*/ 2229639 h 2237474"/>
              <a:gd name="connsiteX174" fmla="*/ 1195347 w 12192000"/>
              <a:gd name="connsiteY174" fmla="*/ 2212354 h 2237474"/>
              <a:gd name="connsiteX175" fmla="*/ 970251 w 12192000"/>
              <a:gd name="connsiteY175" fmla="*/ 2221029 h 2237474"/>
              <a:gd name="connsiteX176" fmla="*/ 812914 w 12192000"/>
              <a:gd name="connsiteY176" fmla="*/ 2202752 h 2237474"/>
              <a:gd name="connsiteX177" fmla="*/ 800195 w 12192000"/>
              <a:gd name="connsiteY177" fmla="*/ 2209407 h 2237474"/>
              <a:gd name="connsiteX178" fmla="*/ 784978 w 12192000"/>
              <a:gd name="connsiteY178" fmla="*/ 2212360 h 2237474"/>
              <a:gd name="connsiteX179" fmla="*/ 681987 w 12192000"/>
              <a:gd name="connsiteY179" fmla="*/ 2216757 h 2237474"/>
              <a:gd name="connsiteX180" fmla="*/ 669923 w 12192000"/>
              <a:gd name="connsiteY180" fmla="*/ 2211682 h 2237474"/>
              <a:gd name="connsiteX181" fmla="*/ 648680 w 12192000"/>
              <a:gd name="connsiteY181" fmla="*/ 2206229 h 2237474"/>
              <a:gd name="connsiteX182" fmla="*/ 597225 w 12192000"/>
              <a:gd name="connsiteY182" fmla="*/ 2180999 h 2237474"/>
              <a:gd name="connsiteX183" fmla="*/ 558449 w 12192000"/>
              <a:gd name="connsiteY183" fmla="*/ 2182346 h 2237474"/>
              <a:gd name="connsiteX184" fmla="*/ 550517 w 12192000"/>
              <a:gd name="connsiteY184" fmla="*/ 2182060 h 2237474"/>
              <a:gd name="connsiteX185" fmla="*/ 550309 w 12192000"/>
              <a:gd name="connsiteY185" fmla="*/ 2181825 h 2237474"/>
              <a:gd name="connsiteX186" fmla="*/ 541836 w 12192000"/>
              <a:gd name="connsiteY186" fmla="*/ 2181063 h 2237474"/>
              <a:gd name="connsiteX187" fmla="*/ 536057 w 12192000"/>
              <a:gd name="connsiteY187" fmla="*/ 2181537 h 2237474"/>
              <a:gd name="connsiteX188" fmla="*/ 520671 w 12192000"/>
              <a:gd name="connsiteY188" fmla="*/ 2180980 h 2237474"/>
              <a:gd name="connsiteX189" fmla="*/ 515024 w 12192000"/>
              <a:gd name="connsiteY189" fmla="*/ 2179258 h 2237474"/>
              <a:gd name="connsiteX190" fmla="*/ 512278 w 12192000"/>
              <a:gd name="connsiteY190" fmla="*/ 2176369 h 2237474"/>
              <a:gd name="connsiteX191" fmla="*/ 480419 w 12192000"/>
              <a:gd name="connsiteY191" fmla="*/ 2167807 h 2237474"/>
              <a:gd name="connsiteX192" fmla="*/ 413835 w 12192000"/>
              <a:gd name="connsiteY192" fmla="*/ 2156783 h 2237474"/>
              <a:gd name="connsiteX193" fmla="*/ 376513 w 12192000"/>
              <a:gd name="connsiteY193" fmla="*/ 2154014 h 2237474"/>
              <a:gd name="connsiteX194" fmla="*/ 273386 w 12192000"/>
              <a:gd name="connsiteY194" fmla="*/ 2142551 h 2237474"/>
              <a:gd name="connsiteX195" fmla="*/ 169207 w 12192000"/>
              <a:gd name="connsiteY195" fmla="*/ 2128100 h 2237474"/>
              <a:gd name="connsiteX196" fmla="*/ 93149 w 12192000"/>
              <a:gd name="connsiteY196" fmla="*/ 2105324 h 2237474"/>
              <a:gd name="connsiteX197" fmla="*/ 88109 w 12192000"/>
              <a:gd name="connsiteY197" fmla="*/ 2106704 h 2237474"/>
              <a:gd name="connsiteX198" fmla="*/ 80022 w 12192000"/>
              <a:gd name="connsiteY198" fmla="*/ 2107254 h 2237474"/>
              <a:gd name="connsiteX199" fmla="*/ 79717 w 12192000"/>
              <a:gd name="connsiteY199" fmla="*/ 2107046 h 2237474"/>
              <a:gd name="connsiteX200" fmla="*/ 72352 w 12192000"/>
              <a:gd name="connsiteY200" fmla="*/ 2107991 h 2237474"/>
              <a:gd name="connsiteX201" fmla="*/ 37645 w 12192000"/>
              <a:gd name="connsiteY201" fmla="*/ 2115401 h 2237474"/>
              <a:gd name="connsiteX202" fmla="*/ 4572 w 12192000"/>
              <a:gd name="connsiteY202" fmla="*/ 2111091 h 2237474"/>
              <a:gd name="connsiteX203" fmla="*/ 0 w 12192000"/>
              <a:gd name="connsiteY203" fmla="*/ 2110468 h 2237474"/>
              <a:gd name="connsiteX204" fmla="*/ 0 w 12192000"/>
              <a:gd name="connsiteY20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00177 w 12192000"/>
              <a:gd name="connsiteY68" fmla="*/ 1636016 h 2237474"/>
              <a:gd name="connsiteX69" fmla="*/ 6795372 w 12192000"/>
              <a:gd name="connsiteY69" fmla="*/ 1644845 h 2237474"/>
              <a:gd name="connsiteX70" fmla="*/ 6692251 w 12192000"/>
              <a:gd name="connsiteY70" fmla="*/ 1656357 h 2237474"/>
              <a:gd name="connsiteX71" fmla="*/ 6655235 w 12192000"/>
              <a:gd name="connsiteY71" fmla="*/ 1661869 h 2237474"/>
              <a:gd name="connsiteX72" fmla="*/ 6554894 w 12192000"/>
              <a:gd name="connsiteY72" fmla="*/ 1664428 h 2237474"/>
              <a:gd name="connsiteX73" fmla="*/ 6516595 w 12192000"/>
              <a:gd name="connsiteY73" fmla="*/ 1667475 h 2237474"/>
              <a:gd name="connsiteX74" fmla="*/ 6508541 w 12192000"/>
              <a:gd name="connsiteY74" fmla="*/ 1668757 h 2237474"/>
              <a:gd name="connsiteX75" fmla="*/ 6471012 w 12192000"/>
              <a:gd name="connsiteY75" fmla="*/ 1678604 h 2237474"/>
              <a:gd name="connsiteX76" fmla="*/ 6364035 w 12192000"/>
              <a:gd name="connsiteY76" fmla="*/ 1667683 h 2237474"/>
              <a:gd name="connsiteX77" fmla="*/ 6280959 w 12192000"/>
              <a:gd name="connsiteY77" fmla="*/ 1689329 h 2237474"/>
              <a:gd name="connsiteX78" fmla="*/ 6243319 w 12192000"/>
              <a:gd name="connsiteY78" fmla="*/ 1695560 h 2237474"/>
              <a:gd name="connsiteX79" fmla="*/ 6098321 w 12192000"/>
              <a:gd name="connsiteY79" fmla="*/ 1721646 h 2237474"/>
              <a:gd name="connsiteX80" fmla="*/ 5880652 w 12192000"/>
              <a:gd name="connsiteY80" fmla="*/ 1779643 h 2237474"/>
              <a:gd name="connsiteX81" fmla="*/ 5785959 w 12192000"/>
              <a:gd name="connsiteY81" fmla="*/ 1775307 h 2237474"/>
              <a:gd name="connsiteX82" fmla="*/ 5643534 w 12192000"/>
              <a:gd name="connsiteY82" fmla="*/ 1802919 h 2237474"/>
              <a:gd name="connsiteX83" fmla="*/ 5518799 w 12192000"/>
              <a:gd name="connsiteY83" fmla="*/ 1818312 h 2237474"/>
              <a:gd name="connsiteX84" fmla="*/ 5505014 w 12192000"/>
              <a:gd name="connsiteY84" fmla="*/ 1819259 h 2237474"/>
              <a:gd name="connsiteX85" fmla="*/ 5453307 w 12192000"/>
              <a:gd name="connsiteY85" fmla="*/ 1815450 h 2237474"/>
              <a:gd name="connsiteX86" fmla="*/ 5364192 w 12192000"/>
              <a:gd name="connsiteY86" fmla="*/ 1826074 h 2237474"/>
              <a:gd name="connsiteX87" fmla="*/ 5350380 w 12192000"/>
              <a:gd name="connsiteY87" fmla="*/ 1830891 h 2237474"/>
              <a:gd name="connsiteX88" fmla="*/ 5259633 w 12192000"/>
              <a:gd name="connsiteY88" fmla="*/ 1837160 h 2237474"/>
              <a:gd name="connsiteX89" fmla="*/ 5197513 w 12192000"/>
              <a:gd name="connsiteY89" fmla="*/ 1844718 h 2237474"/>
              <a:gd name="connsiteX90" fmla="*/ 5168852 w 12192000"/>
              <a:gd name="connsiteY90" fmla="*/ 1844846 h 2237474"/>
              <a:gd name="connsiteX91" fmla="*/ 5114927 w 12192000"/>
              <a:gd name="connsiteY91" fmla="*/ 1847827 h 2237474"/>
              <a:gd name="connsiteX92" fmla="*/ 5108970 w 12192000"/>
              <a:gd name="connsiteY92" fmla="*/ 1847935 h 2237474"/>
              <a:gd name="connsiteX93" fmla="*/ 5067961 w 12192000"/>
              <a:gd name="connsiteY93" fmla="*/ 1845917 h 2237474"/>
              <a:gd name="connsiteX94" fmla="*/ 5007075 w 12192000"/>
              <a:gd name="connsiteY94" fmla="*/ 1838626 h 2237474"/>
              <a:gd name="connsiteX95" fmla="*/ 4944087 w 12192000"/>
              <a:gd name="connsiteY95" fmla="*/ 1823332 h 2237474"/>
              <a:gd name="connsiteX96" fmla="*/ 4907662 w 12192000"/>
              <a:gd name="connsiteY96" fmla="*/ 1816900 h 2237474"/>
              <a:gd name="connsiteX97" fmla="*/ 4882386 w 12192000"/>
              <a:gd name="connsiteY97" fmla="*/ 1809844 h 2237474"/>
              <a:gd name="connsiteX98" fmla="*/ 4811440 w 12192000"/>
              <a:gd name="connsiteY98" fmla="*/ 1804655 h 2237474"/>
              <a:gd name="connsiteX99" fmla="*/ 4691075 w 12192000"/>
              <a:gd name="connsiteY99" fmla="*/ 1801389 h 2237474"/>
              <a:gd name="connsiteX100" fmla="*/ 4611738 w 12192000"/>
              <a:gd name="connsiteY100" fmla="*/ 1776964 h 2237474"/>
              <a:gd name="connsiteX101" fmla="*/ 4560070 w 12192000"/>
              <a:gd name="connsiteY101" fmla="*/ 1785640 h 2237474"/>
              <a:gd name="connsiteX102" fmla="*/ 4536503 w 12192000"/>
              <a:gd name="connsiteY102" fmla="*/ 1785334 h 2237474"/>
              <a:gd name="connsiteX103" fmla="*/ 4513724 w 12192000"/>
              <a:gd name="connsiteY103" fmla="*/ 1791996 h 2237474"/>
              <a:gd name="connsiteX104" fmla="*/ 4459810 w 12192000"/>
              <a:gd name="connsiteY104" fmla="*/ 1797886 h 2237474"/>
              <a:gd name="connsiteX105" fmla="*/ 4379064 w 12192000"/>
              <a:gd name="connsiteY105" fmla="*/ 1817177 h 2237474"/>
              <a:gd name="connsiteX106" fmla="*/ 4319209 w 12192000"/>
              <a:gd name="connsiteY106" fmla="*/ 1834833 h 2237474"/>
              <a:gd name="connsiteX107" fmla="*/ 4290981 w 12192000"/>
              <a:gd name="connsiteY107" fmla="*/ 1839677 h 2237474"/>
              <a:gd name="connsiteX108" fmla="*/ 4285792 w 12192000"/>
              <a:gd name="connsiteY108" fmla="*/ 1836231 h 2237474"/>
              <a:gd name="connsiteX109" fmla="*/ 4238372 w 12192000"/>
              <a:gd name="connsiteY109" fmla="*/ 1851480 h 2237474"/>
              <a:gd name="connsiteX110" fmla="*/ 4232517 w 12192000"/>
              <a:gd name="connsiteY110" fmla="*/ 1852567 h 2237474"/>
              <a:gd name="connsiteX111" fmla="*/ 4191732 w 12192000"/>
              <a:gd name="connsiteY111" fmla="*/ 1857328 h 2237474"/>
              <a:gd name="connsiteX112" fmla="*/ 4065532 w 12192000"/>
              <a:gd name="connsiteY112" fmla="*/ 1855477 h 2237474"/>
              <a:gd name="connsiteX113" fmla="*/ 4028460 w 12192000"/>
              <a:gd name="connsiteY113" fmla="*/ 1855137 h 2237474"/>
              <a:gd name="connsiteX114" fmla="*/ 4002267 w 12192000"/>
              <a:gd name="connsiteY114" fmla="*/ 1852352 h 2237474"/>
              <a:gd name="connsiteX115" fmla="*/ 3931396 w 12192000"/>
              <a:gd name="connsiteY115" fmla="*/ 1858915 h 2237474"/>
              <a:gd name="connsiteX116" fmla="*/ 3812162 w 12192000"/>
              <a:gd name="connsiteY116" fmla="*/ 1875501 h 2237474"/>
              <a:gd name="connsiteX117" fmla="*/ 3729530 w 12192000"/>
              <a:gd name="connsiteY117" fmla="*/ 1864513 h 2237474"/>
              <a:gd name="connsiteX118" fmla="*/ 3680177 w 12192000"/>
              <a:gd name="connsiteY118" fmla="*/ 1881552 h 2237474"/>
              <a:gd name="connsiteX119" fmla="*/ 3567259 w 12192000"/>
              <a:gd name="connsiteY119" fmla="*/ 1893482 h 2237474"/>
              <a:gd name="connsiteX120" fmla="*/ 3405770 w 12192000"/>
              <a:gd name="connsiteY120" fmla="*/ 1904591 h 2237474"/>
              <a:gd name="connsiteX121" fmla="*/ 3280097 w 12192000"/>
              <a:gd name="connsiteY121" fmla="*/ 1919610 h 2237474"/>
              <a:gd name="connsiteX122" fmla="*/ 3123424 w 12192000"/>
              <a:gd name="connsiteY122" fmla="*/ 1952930 h 2237474"/>
              <a:gd name="connsiteX123" fmla="*/ 3009910 w 12192000"/>
              <a:gd name="connsiteY123" fmla="*/ 1957866 h 2237474"/>
              <a:gd name="connsiteX124" fmla="*/ 2995934 w 12192000"/>
              <a:gd name="connsiteY124" fmla="*/ 1967085 h 2237474"/>
              <a:gd name="connsiteX125" fmla="*/ 2980071 w 12192000"/>
              <a:gd name="connsiteY125" fmla="*/ 1972988 h 2237474"/>
              <a:gd name="connsiteX126" fmla="*/ 2978094 w 12192000"/>
              <a:gd name="connsiteY126" fmla="*/ 1972369 h 2237474"/>
              <a:gd name="connsiteX127" fmla="*/ 2942858 w 12192000"/>
              <a:gd name="connsiteY127" fmla="*/ 1981367 h 2237474"/>
              <a:gd name="connsiteX128" fmla="*/ 2875436 w 12192000"/>
              <a:gd name="connsiteY128" fmla="*/ 1996977 h 2237474"/>
              <a:gd name="connsiteX129" fmla="*/ 2874892 w 12192000"/>
              <a:gd name="connsiteY129" fmla="*/ 1996085 h 2237474"/>
              <a:gd name="connsiteX130" fmla="*/ 2864145 w 12192000"/>
              <a:gd name="connsiteY130" fmla="*/ 1994061 h 2237474"/>
              <a:gd name="connsiteX131" fmla="*/ 2843662 w 12192000"/>
              <a:gd name="connsiteY131" fmla="*/ 1992498 h 2237474"/>
              <a:gd name="connsiteX132" fmla="*/ 2796128 w 12192000"/>
              <a:gd name="connsiteY132" fmla="*/ 1976403 h 2237474"/>
              <a:gd name="connsiteX133" fmla="*/ 2756784 w 12192000"/>
              <a:gd name="connsiteY133" fmla="*/ 1985116 h 2237474"/>
              <a:gd name="connsiteX134" fmla="*/ 2748833 w 12192000"/>
              <a:gd name="connsiteY134" fmla="*/ 1986323 h 2237474"/>
              <a:gd name="connsiteX135" fmla="*/ 2748661 w 12192000"/>
              <a:gd name="connsiteY135" fmla="*/ 1986122 h 2237474"/>
              <a:gd name="connsiteX136" fmla="*/ 2740251 w 12192000"/>
              <a:gd name="connsiteY136" fmla="*/ 1986946 h 2237474"/>
              <a:gd name="connsiteX137" fmla="*/ 2718916 w 12192000"/>
              <a:gd name="connsiteY137" fmla="*/ 1990867 h 2237474"/>
              <a:gd name="connsiteX138" fmla="*/ 2713522 w 12192000"/>
              <a:gd name="connsiteY138" fmla="*/ 1990173 h 2237474"/>
              <a:gd name="connsiteX139" fmla="*/ 2680597 w 12192000"/>
              <a:gd name="connsiteY139" fmla="*/ 1984996 h 2237474"/>
              <a:gd name="connsiteX140" fmla="*/ 2578178 w 12192000"/>
              <a:gd name="connsiteY140" fmla="*/ 1990531 h 2237474"/>
              <a:gd name="connsiteX141" fmla="*/ 2476147 w 12192000"/>
              <a:gd name="connsiteY141" fmla="*/ 1998305 h 2237474"/>
              <a:gd name="connsiteX142" fmla="*/ 2373568 w 12192000"/>
              <a:gd name="connsiteY142" fmla="*/ 2003219 h 2237474"/>
              <a:gd name="connsiteX143" fmla="*/ 2321399 w 12192000"/>
              <a:gd name="connsiteY143" fmla="*/ 1989467 h 2237474"/>
              <a:gd name="connsiteX144" fmla="*/ 2315525 w 12192000"/>
              <a:gd name="connsiteY144" fmla="*/ 1989708 h 2237474"/>
              <a:gd name="connsiteX145" fmla="*/ 2300792 w 12192000"/>
              <a:gd name="connsiteY145" fmla="*/ 1994290 h 2237474"/>
              <a:gd name="connsiteX146" fmla="*/ 2295469 w 12192000"/>
              <a:gd name="connsiteY146" fmla="*/ 1996659 h 2237474"/>
              <a:gd name="connsiteX147" fmla="*/ 2287219 w 12192000"/>
              <a:gd name="connsiteY147" fmla="*/ 1998750 h 2237474"/>
              <a:gd name="connsiteX148" fmla="*/ 2286948 w 12192000"/>
              <a:gd name="connsiteY148" fmla="*/ 1998596 h 2237474"/>
              <a:gd name="connsiteX149" fmla="*/ 2243069 w 12192000"/>
              <a:gd name="connsiteY149" fmla="*/ 2015111 h 2237474"/>
              <a:gd name="connsiteX150" fmla="*/ 2186609 w 12192000"/>
              <a:gd name="connsiteY150" fmla="*/ 2008263 h 2237474"/>
              <a:gd name="connsiteX151" fmla="*/ 2164831 w 12192000"/>
              <a:gd name="connsiteY151" fmla="*/ 2010143 h 2237474"/>
              <a:gd name="connsiteX152" fmla="*/ 2152836 w 12192000"/>
              <a:gd name="connsiteY152" fmla="*/ 2010048 h 2237474"/>
              <a:gd name="connsiteX153" fmla="*/ 2117102 w 12192000"/>
              <a:gd name="connsiteY153" fmla="*/ 2023004 h 2237474"/>
              <a:gd name="connsiteX154" fmla="*/ 2111935 w 12192000"/>
              <a:gd name="connsiteY154" fmla="*/ 2023163 h 2237474"/>
              <a:gd name="connsiteX155" fmla="*/ 2089991 w 12192000"/>
              <a:gd name="connsiteY155" fmla="*/ 2034193 h 2237474"/>
              <a:gd name="connsiteX156" fmla="*/ 2058061 w 12192000"/>
              <a:gd name="connsiteY156" fmla="*/ 2047942 h 2237474"/>
              <a:gd name="connsiteX157" fmla="*/ 2055737 w 12192000"/>
              <a:gd name="connsiteY157" fmla="*/ 2047704 h 2237474"/>
              <a:gd name="connsiteX158" fmla="*/ 2042244 w 12192000"/>
              <a:gd name="connsiteY158" fmla="*/ 2055560 h 2237474"/>
              <a:gd name="connsiteX159" fmla="*/ 1976224 w 12192000"/>
              <a:gd name="connsiteY159" fmla="*/ 2074257 h 2237474"/>
              <a:gd name="connsiteX160" fmla="*/ 1877728 w 12192000"/>
              <a:gd name="connsiteY160" fmla="*/ 2101004 h 2237474"/>
              <a:gd name="connsiteX161" fmla="*/ 1759056 w 12192000"/>
              <a:gd name="connsiteY161" fmla="*/ 2125608 h 2237474"/>
              <a:gd name="connsiteX162" fmla="*/ 1637948 w 12192000"/>
              <a:gd name="connsiteY162" fmla="*/ 2172597 h 2237474"/>
              <a:gd name="connsiteX163" fmla="*/ 1434549 w 12192000"/>
              <a:gd name="connsiteY163" fmla="*/ 2234522 h 2237474"/>
              <a:gd name="connsiteX164" fmla="*/ 1398481 w 12192000"/>
              <a:gd name="connsiteY164" fmla="*/ 2237074 h 2237474"/>
              <a:gd name="connsiteX165" fmla="*/ 1398407 w 12192000"/>
              <a:gd name="connsiteY165" fmla="*/ 2237095 h 2237474"/>
              <a:gd name="connsiteX166" fmla="*/ 1370962 w 12192000"/>
              <a:gd name="connsiteY166" fmla="*/ 2237474 h 2237474"/>
              <a:gd name="connsiteX167" fmla="*/ 1356367 w 12192000"/>
              <a:gd name="connsiteY167" fmla="*/ 2235089 h 2237474"/>
              <a:gd name="connsiteX168" fmla="*/ 1324828 w 12192000"/>
              <a:gd name="connsiteY168" fmla="*/ 2231968 h 2237474"/>
              <a:gd name="connsiteX169" fmla="*/ 1297744 w 12192000"/>
              <a:gd name="connsiteY169" fmla="*/ 2235849 h 2237474"/>
              <a:gd name="connsiteX170" fmla="*/ 1286236 w 12192000"/>
              <a:gd name="connsiteY170" fmla="*/ 2233135 h 2237474"/>
              <a:gd name="connsiteX171" fmla="*/ 1283504 w 12192000"/>
              <a:gd name="connsiteY171" fmla="*/ 2233797 h 2237474"/>
              <a:gd name="connsiteX172" fmla="*/ 1279765 w 12192000"/>
              <a:gd name="connsiteY172" fmla="*/ 2229639 h 2237474"/>
              <a:gd name="connsiteX173" fmla="*/ 1195347 w 12192000"/>
              <a:gd name="connsiteY173" fmla="*/ 2212354 h 2237474"/>
              <a:gd name="connsiteX174" fmla="*/ 970251 w 12192000"/>
              <a:gd name="connsiteY174" fmla="*/ 2221029 h 2237474"/>
              <a:gd name="connsiteX175" fmla="*/ 812914 w 12192000"/>
              <a:gd name="connsiteY175" fmla="*/ 2202752 h 2237474"/>
              <a:gd name="connsiteX176" fmla="*/ 800195 w 12192000"/>
              <a:gd name="connsiteY176" fmla="*/ 2209407 h 2237474"/>
              <a:gd name="connsiteX177" fmla="*/ 784978 w 12192000"/>
              <a:gd name="connsiteY177" fmla="*/ 2212360 h 2237474"/>
              <a:gd name="connsiteX178" fmla="*/ 681987 w 12192000"/>
              <a:gd name="connsiteY178" fmla="*/ 2216757 h 2237474"/>
              <a:gd name="connsiteX179" fmla="*/ 669923 w 12192000"/>
              <a:gd name="connsiteY179" fmla="*/ 2211682 h 2237474"/>
              <a:gd name="connsiteX180" fmla="*/ 648680 w 12192000"/>
              <a:gd name="connsiteY180" fmla="*/ 2206229 h 2237474"/>
              <a:gd name="connsiteX181" fmla="*/ 597225 w 12192000"/>
              <a:gd name="connsiteY181" fmla="*/ 2180999 h 2237474"/>
              <a:gd name="connsiteX182" fmla="*/ 558449 w 12192000"/>
              <a:gd name="connsiteY182" fmla="*/ 2182346 h 2237474"/>
              <a:gd name="connsiteX183" fmla="*/ 550517 w 12192000"/>
              <a:gd name="connsiteY183" fmla="*/ 2182060 h 2237474"/>
              <a:gd name="connsiteX184" fmla="*/ 550309 w 12192000"/>
              <a:gd name="connsiteY184" fmla="*/ 2181825 h 2237474"/>
              <a:gd name="connsiteX185" fmla="*/ 541836 w 12192000"/>
              <a:gd name="connsiteY185" fmla="*/ 2181063 h 2237474"/>
              <a:gd name="connsiteX186" fmla="*/ 536057 w 12192000"/>
              <a:gd name="connsiteY186" fmla="*/ 2181537 h 2237474"/>
              <a:gd name="connsiteX187" fmla="*/ 520671 w 12192000"/>
              <a:gd name="connsiteY187" fmla="*/ 2180980 h 2237474"/>
              <a:gd name="connsiteX188" fmla="*/ 515024 w 12192000"/>
              <a:gd name="connsiteY188" fmla="*/ 2179258 h 2237474"/>
              <a:gd name="connsiteX189" fmla="*/ 512278 w 12192000"/>
              <a:gd name="connsiteY189" fmla="*/ 2176369 h 2237474"/>
              <a:gd name="connsiteX190" fmla="*/ 480419 w 12192000"/>
              <a:gd name="connsiteY190" fmla="*/ 2167807 h 2237474"/>
              <a:gd name="connsiteX191" fmla="*/ 413835 w 12192000"/>
              <a:gd name="connsiteY191" fmla="*/ 2156783 h 2237474"/>
              <a:gd name="connsiteX192" fmla="*/ 376513 w 12192000"/>
              <a:gd name="connsiteY192" fmla="*/ 2154014 h 2237474"/>
              <a:gd name="connsiteX193" fmla="*/ 273386 w 12192000"/>
              <a:gd name="connsiteY193" fmla="*/ 2142551 h 2237474"/>
              <a:gd name="connsiteX194" fmla="*/ 169207 w 12192000"/>
              <a:gd name="connsiteY194" fmla="*/ 2128100 h 2237474"/>
              <a:gd name="connsiteX195" fmla="*/ 93149 w 12192000"/>
              <a:gd name="connsiteY195" fmla="*/ 2105324 h 2237474"/>
              <a:gd name="connsiteX196" fmla="*/ 88109 w 12192000"/>
              <a:gd name="connsiteY196" fmla="*/ 2106704 h 2237474"/>
              <a:gd name="connsiteX197" fmla="*/ 80022 w 12192000"/>
              <a:gd name="connsiteY197" fmla="*/ 2107254 h 2237474"/>
              <a:gd name="connsiteX198" fmla="*/ 79717 w 12192000"/>
              <a:gd name="connsiteY198" fmla="*/ 2107046 h 2237474"/>
              <a:gd name="connsiteX199" fmla="*/ 72352 w 12192000"/>
              <a:gd name="connsiteY199" fmla="*/ 2107991 h 2237474"/>
              <a:gd name="connsiteX200" fmla="*/ 37645 w 12192000"/>
              <a:gd name="connsiteY200" fmla="*/ 2115401 h 2237474"/>
              <a:gd name="connsiteX201" fmla="*/ 4572 w 12192000"/>
              <a:gd name="connsiteY201" fmla="*/ 2111091 h 2237474"/>
              <a:gd name="connsiteX202" fmla="*/ 0 w 12192000"/>
              <a:gd name="connsiteY202" fmla="*/ 2110468 h 2237474"/>
              <a:gd name="connsiteX203" fmla="*/ 0 w 12192000"/>
              <a:gd name="connsiteY20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97513 w 12192000"/>
              <a:gd name="connsiteY87" fmla="*/ 1844718 h 2237474"/>
              <a:gd name="connsiteX88" fmla="*/ 5168852 w 12192000"/>
              <a:gd name="connsiteY88" fmla="*/ 1844846 h 2237474"/>
              <a:gd name="connsiteX89" fmla="*/ 5114927 w 12192000"/>
              <a:gd name="connsiteY89" fmla="*/ 1847827 h 2237474"/>
              <a:gd name="connsiteX90" fmla="*/ 5108970 w 12192000"/>
              <a:gd name="connsiteY90" fmla="*/ 1847935 h 2237474"/>
              <a:gd name="connsiteX91" fmla="*/ 5067961 w 12192000"/>
              <a:gd name="connsiteY91" fmla="*/ 1845917 h 2237474"/>
              <a:gd name="connsiteX92" fmla="*/ 5007075 w 12192000"/>
              <a:gd name="connsiteY92" fmla="*/ 1838626 h 2237474"/>
              <a:gd name="connsiteX93" fmla="*/ 4944087 w 12192000"/>
              <a:gd name="connsiteY93" fmla="*/ 1823332 h 2237474"/>
              <a:gd name="connsiteX94" fmla="*/ 4907662 w 12192000"/>
              <a:gd name="connsiteY94" fmla="*/ 1816900 h 2237474"/>
              <a:gd name="connsiteX95" fmla="*/ 4882386 w 12192000"/>
              <a:gd name="connsiteY95" fmla="*/ 1809844 h 2237474"/>
              <a:gd name="connsiteX96" fmla="*/ 4811440 w 12192000"/>
              <a:gd name="connsiteY96" fmla="*/ 1804655 h 2237474"/>
              <a:gd name="connsiteX97" fmla="*/ 4691075 w 12192000"/>
              <a:gd name="connsiteY97" fmla="*/ 1801389 h 2237474"/>
              <a:gd name="connsiteX98" fmla="*/ 4611738 w 12192000"/>
              <a:gd name="connsiteY98" fmla="*/ 1776964 h 2237474"/>
              <a:gd name="connsiteX99" fmla="*/ 4560070 w 12192000"/>
              <a:gd name="connsiteY99" fmla="*/ 1785640 h 2237474"/>
              <a:gd name="connsiteX100" fmla="*/ 4536503 w 12192000"/>
              <a:gd name="connsiteY100" fmla="*/ 1785334 h 2237474"/>
              <a:gd name="connsiteX101" fmla="*/ 4513724 w 12192000"/>
              <a:gd name="connsiteY101" fmla="*/ 1791996 h 2237474"/>
              <a:gd name="connsiteX102" fmla="*/ 4459810 w 12192000"/>
              <a:gd name="connsiteY102" fmla="*/ 1797886 h 2237474"/>
              <a:gd name="connsiteX103" fmla="*/ 4379064 w 12192000"/>
              <a:gd name="connsiteY103" fmla="*/ 1817177 h 2237474"/>
              <a:gd name="connsiteX104" fmla="*/ 4319209 w 12192000"/>
              <a:gd name="connsiteY104" fmla="*/ 1834833 h 2237474"/>
              <a:gd name="connsiteX105" fmla="*/ 4290981 w 12192000"/>
              <a:gd name="connsiteY105" fmla="*/ 1839677 h 2237474"/>
              <a:gd name="connsiteX106" fmla="*/ 4285792 w 12192000"/>
              <a:gd name="connsiteY106" fmla="*/ 1836231 h 2237474"/>
              <a:gd name="connsiteX107" fmla="*/ 4238372 w 12192000"/>
              <a:gd name="connsiteY107" fmla="*/ 1851480 h 2237474"/>
              <a:gd name="connsiteX108" fmla="*/ 4232517 w 12192000"/>
              <a:gd name="connsiteY108" fmla="*/ 1852567 h 2237474"/>
              <a:gd name="connsiteX109" fmla="*/ 4191732 w 12192000"/>
              <a:gd name="connsiteY109" fmla="*/ 1857328 h 2237474"/>
              <a:gd name="connsiteX110" fmla="*/ 4065532 w 12192000"/>
              <a:gd name="connsiteY110" fmla="*/ 1855477 h 2237474"/>
              <a:gd name="connsiteX111" fmla="*/ 4028460 w 12192000"/>
              <a:gd name="connsiteY111" fmla="*/ 1855137 h 2237474"/>
              <a:gd name="connsiteX112" fmla="*/ 4002267 w 12192000"/>
              <a:gd name="connsiteY112" fmla="*/ 1852352 h 2237474"/>
              <a:gd name="connsiteX113" fmla="*/ 3931396 w 12192000"/>
              <a:gd name="connsiteY113" fmla="*/ 1858915 h 2237474"/>
              <a:gd name="connsiteX114" fmla="*/ 3812162 w 12192000"/>
              <a:gd name="connsiteY114" fmla="*/ 1875501 h 2237474"/>
              <a:gd name="connsiteX115" fmla="*/ 3729530 w 12192000"/>
              <a:gd name="connsiteY115" fmla="*/ 1864513 h 2237474"/>
              <a:gd name="connsiteX116" fmla="*/ 3680177 w 12192000"/>
              <a:gd name="connsiteY116" fmla="*/ 1881552 h 2237474"/>
              <a:gd name="connsiteX117" fmla="*/ 3567259 w 12192000"/>
              <a:gd name="connsiteY117" fmla="*/ 1893482 h 2237474"/>
              <a:gd name="connsiteX118" fmla="*/ 3405770 w 12192000"/>
              <a:gd name="connsiteY118" fmla="*/ 1904591 h 2237474"/>
              <a:gd name="connsiteX119" fmla="*/ 3280097 w 12192000"/>
              <a:gd name="connsiteY119" fmla="*/ 1919610 h 2237474"/>
              <a:gd name="connsiteX120" fmla="*/ 3123424 w 12192000"/>
              <a:gd name="connsiteY120" fmla="*/ 1952930 h 2237474"/>
              <a:gd name="connsiteX121" fmla="*/ 3009910 w 12192000"/>
              <a:gd name="connsiteY121" fmla="*/ 1957866 h 2237474"/>
              <a:gd name="connsiteX122" fmla="*/ 2995934 w 12192000"/>
              <a:gd name="connsiteY122" fmla="*/ 1967085 h 2237474"/>
              <a:gd name="connsiteX123" fmla="*/ 2980071 w 12192000"/>
              <a:gd name="connsiteY123" fmla="*/ 1972988 h 2237474"/>
              <a:gd name="connsiteX124" fmla="*/ 2978094 w 12192000"/>
              <a:gd name="connsiteY124" fmla="*/ 1972369 h 2237474"/>
              <a:gd name="connsiteX125" fmla="*/ 2942858 w 12192000"/>
              <a:gd name="connsiteY125" fmla="*/ 1981367 h 2237474"/>
              <a:gd name="connsiteX126" fmla="*/ 2875436 w 12192000"/>
              <a:gd name="connsiteY126" fmla="*/ 1996977 h 2237474"/>
              <a:gd name="connsiteX127" fmla="*/ 2874892 w 12192000"/>
              <a:gd name="connsiteY127" fmla="*/ 1996085 h 2237474"/>
              <a:gd name="connsiteX128" fmla="*/ 2864145 w 12192000"/>
              <a:gd name="connsiteY128" fmla="*/ 1994061 h 2237474"/>
              <a:gd name="connsiteX129" fmla="*/ 2843662 w 12192000"/>
              <a:gd name="connsiteY129" fmla="*/ 1992498 h 2237474"/>
              <a:gd name="connsiteX130" fmla="*/ 2796128 w 12192000"/>
              <a:gd name="connsiteY130" fmla="*/ 1976403 h 2237474"/>
              <a:gd name="connsiteX131" fmla="*/ 2756784 w 12192000"/>
              <a:gd name="connsiteY131" fmla="*/ 1985116 h 2237474"/>
              <a:gd name="connsiteX132" fmla="*/ 2748833 w 12192000"/>
              <a:gd name="connsiteY132" fmla="*/ 1986323 h 2237474"/>
              <a:gd name="connsiteX133" fmla="*/ 2748661 w 12192000"/>
              <a:gd name="connsiteY133" fmla="*/ 1986122 h 2237474"/>
              <a:gd name="connsiteX134" fmla="*/ 2740251 w 12192000"/>
              <a:gd name="connsiteY134" fmla="*/ 1986946 h 2237474"/>
              <a:gd name="connsiteX135" fmla="*/ 2718916 w 12192000"/>
              <a:gd name="connsiteY135" fmla="*/ 1990867 h 2237474"/>
              <a:gd name="connsiteX136" fmla="*/ 2713522 w 12192000"/>
              <a:gd name="connsiteY136" fmla="*/ 1990173 h 2237474"/>
              <a:gd name="connsiteX137" fmla="*/ 2680597 w 12192000"/>
              <a:gd name="connsiteY137" fmla="*/ 1984996 h 2237474"/>
              <a:gd name="connsiteX138" fmla="*/ 2578178 w 12192000"/>
              <a:gd name="connsiteY138" fmla="*/ 1990531 h 2237474"/>
              <a:gd name="connsiteX139" fmla="*/ 2476147 w 12192000"/>
              <a:gd name="connsiteY139" fmla="*/ 1998305 h 2237474"/>
              <a:gd name="connsiteX140" fmla="*/ 2373568 w 12192000"/>
              <a:gd name="connsiteY140" fmla="*/ 2003219 h 2237474"/>
              <a:gd name="connsiteX141" fmla="*/ 2321399 w 12192000"/>
              <a:gd name="connsiteY141" fmla="*/ 1989467 h 2237474"/>
              <a:gd name="connsiteX142" fmla="*/ 2315525 w 12192000"/>
              <a:gd name="connsiteY142" fmla="*/ 1989708 h 2237474"/>
              <a:gd name="connsiteX143" fmla="*/ 2300792 w 12192000"/>
              <a:gd name="connsiteY143" fmla="*/ 1994290 h 2237474"/>
              <a:gd name="connsiteX144" fmla="*/ 2295469 w 12192000"/>
              <a:gd name="connsiteY144" fmla="*/ 1996659 h 2237474"/>
              <a:gd name="connsiteX145" fmla="*/ 2287219 w 12192000"/>
              <a:gd name="connsiteY145" fmla="*/ 1998750 h 2237474"/>
              <a:gd name="connsiteX146" fmla="*/ 2286948 w 12192000"/>
              <a:gd name="connsiteY146" fmla="*/ 1998596 h 2237474"/>
              <a:gd name="connsiteX147" fmla="*/ 2243069 w 12192000"/>
              <a:gd name="connsiteY147" fmla="*/ 2015111 h 2237474"/>
              <a:gd name="connsiteX148" fmla="*/ 2186609 w 12192000"/>
              <a:gd name="connsiteY148" fmla="*/ 2008263 h 2237474"/>
              <a:gd name="connsiteX149" fmla="*/ 2164831 w 12192000"/>
              <a:gd name="connsiteY149" fmla="*/ 2010143 h 2237474"/>
              <a:gd name="connsiteX150" fmla="*/ 2152836 w 12192000"/>
              <a:gd name="connsiteY150" fmla="*/ 2010048 h 2237474"/>
              <a:gd name="connsiteX151" fmla="*/ 2117102 w 12192000"/>
              <a:gd name="connsiteY151" fmla="*/ 2023004 h 2237474"/>
              <a:gd name="connsiteX152" fmla="*/ 2111935 w 12192000"/>
              <a:gd name="connsiteY152" fmla="*/ 2023163 h 2237474"/>
              <a:gd name="connsiteX153" fmla="*/ 2089991 w 12192000"/>
              <a:gd name="connsiteY153" fmla="*/ 2034193 h 2237474"/>
              <a:gd name="connsiteX154" fmla="*/ 2058061 w 12192000"/>
              <a:gd name="connsiteY154" fmla="*/ 2047942 h 2237474"/>
              <a:gd name="connsiteX155" fmla="*/ 2055737 w 12192000"/>
              <a:gd name="connsiteY155" fmla="*/ 2047704 h 2237474"/>
              <a:gd name="connsiteX156" fmla="*/ 2042244 w 12192000"/>
              <a:gd name="connsiteY156" fmla="*/ 2055560 h 2237474"/>
              <a:gd name="connsiteX157" fmla="*/ 1976224 w 12192000"/>
              <a:gd name="connsiteY157" fmla="*/ 2074257 h 2237474"/>
              <a:gd name="connsiteX158" fmla="*/ 1877728 w 12192000"/>
              <a:gd name="connsiteY158" fmla="*/ 2101004 h 2237474"/>
              <a:gd name="connsiteX159" fmla="*/ 1759056 w 12192000"/>
              <a:gd name="connsiteY159" fmla="*/ 2125608 h 2237474"/>
              <a:gd name="connsiteX160" fmla="*/ 1637948 w 12192000"/>
              <a:gd name="connsiteY160" fmla="*/ 2172597 h 2237474"/>
              <a:gd name="connsiteX161" fmla="*/ 1434549 w 12192000"/>
              <a:gd name="connsiteY161" fmla="*/ 2234522 h 2237474"/>
              <a:gd name="connsiteX162" fmla="*/ 1398481 w 12192000"/>
              <a:gd name="connsiteY162" fmla="*/ 2237074 h 2237474"/>
              <a:gd name="connsiteX163" fmla="*/ 1398407 w 12192000"/>
              <a:gd name="connsiteY163" fmla="*/ 2237095 h 2237474"/>
              <a:gd name="connsiteX164" fmla="*/ 1370962 w 12192000"/>
              <a:gd name="connsiteY164" fmla="*/ 2237474 h 2237474"/>
              <a:gd name="connsiteX165" fmla="*/ 1356367 w 12192000"/>
              <a:gd name="connsiteY165" fmla="*/ 2235089 h 2237474"/>
              <a:gd name="connsiteX166" fmla="*/ 1324828 w 12192000"/>
              <a:gd name="connsiteY166" fmla="*/ 2231968 h 2237474"/>
              <a:gd name="connsiteX167" fmla="*/ 1297744 w 12192000"/>
              <a:gd name="connsiteY167" fmla="*/ 2235849 h 2237474"/>
              <a:gd name="connsiteX168" fmla="*/ 1286236 w 12192000"/>
              <a:gd name="connsiteY168" fmla="*/ 2233135 h 2237474"/>
              <a:gd name="connsiteX169" fmla="*/ 1283504 w 12192000"/>
              <a:gd name="connsiteY169" fmla="*/ 2233797 h 2237474"/>
              <a:gd name="connsiteX170" fmla="*/ 1279765 w 12192000"/>
              <a:gd name="connsiteY170" fmla="*/ 2229639 h 2237474"/>
              <a:gd name="connsiteX171" fmla="*/ 1195347 w 12192000"/>
              <a:gd name="connsiteY171" fmla="*/ 2212354 h 2237474"/>
              <a:gd name="connsiteX172" fmla="*/ 970251 w 12192000"/>
              <a:gd name="connsiteY172" fmla="*/ 2221029 h 2237474"/>
              <a:gd name="connsiteX173" fmla="*/ 812914 w 12192000"/>
              <a:gd name="connsiteY173" fmla="*/ 2202752 h 2237474"/>
              <a:gd name="connsiteX174" fmla="*/ 800195 w 12192000"/>
              <a:gd name="connsiteY174" fmla="*/ 2209407 h 2237474"/>
              <a:gd name="connsiteX175" fmla="*/ 784978 w 12192000"/>
              <a:gd name="connsiteY175" fmla="*/ 2212360 h 2237474"/>
              <a:gd name="connsiteX176" fmla="*/ 681987 w 12192000"/>
              <a:gd name="connsiteY176" fmla="*/ 2216757 h 2237474"/>
              <a:gd name="connsiteX177" fmla="*/ 669923 w 12192000"/>
              <a:gd name="connsiteY177" fmla="*/ 2211682 h 2237474"/>
              <a:gd name="connsiteX178" fmla="*/ 648680 w 12192000"/>
              <a:gd name="connsiteY178" fmla="*/ 2206229 h 2237474"/>
              <a:gd name="connsiteX179" fmla="*/ 597225 w 12192000"/>
              <a:gd name="connsiteY179" fmla="*/ 2180999 h 2237474"/>
              <a:gd name="connsiteX180" fmla="*/ 558449 w 12192000"/>
              <a:gd name="connsiteY180" fmla="*/ 2182346 h 2237474"/>
              <a:gd name="connsiteX181" fmla="*/ 550517 w 12192000"/>
              <a:gd name="connsiteY181" fmla="*/ 2182060 h 2237474"/>
              <a:gd name="connsiteX182" fmla="*/ 550309 w 12192000"/>
              <a:gd name="connsiteY182" fmla="*/ 2181825 h 2237474"/>
              <a:gd name="connsiteX183" fmla="*/ 541836 w 12192000"/>
              <a:gd name="connsiteY183" fmla="*/ 2181063 h 2237474"/>
              <a:gd name="connsiteX184" fmla="*/ 536057 w 12192000"/>
              <a:gd name="connsiteY184" fmla="*/ 2181537 h 2237474"/>
              <a:gd name="connsiteX185" fmla="*/ 520671 w 12192000"/>
              <a:gd name="connsiteY185" fmla="*/ 2180980 h 2237474"/>
              <a:gd name="connsiteX186" fmla="*/ 515024 w 12192000"/>
              <a:gd name="connsiteY186" fmla="*/ 2179258 h 2237474"/>
              <a:gd name="connsiteX187" fmla="*/ 512278 w 12192000"/>
              <a:gd name="connsiteY187" fmla="*/ 2176369 h 2237474"/>
              <a:gd name="connsiteX188" fmla="*/ 480419 w 12192000"/>
              <a:gd name="connsiteY188" fmla="*/ 2167807 h 2237474"/>
              <a:gd name="connsiteX189" fmla="*/ 413835 w 12192000"/>
              <a:gd name="connsiteY189" fmla="*/ 2156783 h 2237474"/>
              <a:gd name="connsiteX190" fmla="*/ 376513 w 12192000"/>
              <a:gd name="connsiteY190" fmla="*/ 2154014 h 2237474"/>
              <a:gd name="connsiteX191" fmla="*/ 273386 w 12192000"/>
              <a:gd name="connsiteY191" fmla="*/ 2142551 h 2237474"/>
              <a:gd name="connsiteX192" fmla="*/ 169207 w 12192000"/>
              <a:gd name="connsiteY192" fmla="*/ 2128100 h 2237474"/>
              <a:gd name="connsiteX193" fmla="*/ 93149 w 12192000"/>
              <a:gd name="connsiteY193" fmla="*/ 2105324 h 2237474"/>
              <a:gd name="connsiteX194" fmla="*/ 88109 w 12192000"/>
              <a:gd name="connsiteY194" fmla="*/ 2106704 h 2237474"/>
              <a:gd name="connsiteX195" fmla="*/ 80022 w 12192000"/>
              <a:gd name="connsiteY195" fmla="*/ 2107254 h 2237474"/>
              <a:gd name="connsiteX196" fmla="*/ 79717 w 12192000"/>
              <a:gd name="connsiteY196" fmla="*/ 2107046 h 2237474"/>
              <a:gd name="connsiteX197" fmla="*/ 72352 w 12192000"/>
              <a:gd name="connsiteY197" fmla="*/ 2107991 h 2237474"/>
              <a:gd name="connsiteX198" fmla="*/ 37645 w 12192000"/>
              <a:gd name="connsiteY198" fmla="*/ 2115401 h 2237474"/>
              <a:gd name="connsiteX199" fmla="*/ 4572 w 12192000"/>
              <a:gd name="connsiteY199" fmla="*/ 2111091 h 2237474"/>
              <a:gd name="connsiteX200" fmla="*/ 0 w 12192000"/>
              <a:gd name="connsiteY200" fmla="*/ 2110468 h 2237474"/>
              <a:gd name="connsiteX201" fmla="*/ 0 w 12192000"/>
              <a:gd name="connsiteY20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6885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4980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38372 w 12192000"/>
              <a:gd name="connsiteY104" fmla="*/ 1851480 h 2237474"/>
              <a:gd name="connsiteX105" fmla="*/ 4232517 w 12192000"/>
              <a:gd name="connsiteY105" fmla="*/ 1852567 h 2237474"/>
              <a:gd name="connsiteX106" fmla="*/ 4191732 w 12192000"/>
              <a:gd name="connsiteY106" fmla="*/ 1857328 h 2237474"/>
              <a:gd name="connsiteX107" fmla="*/ 4065532 w 12192000"/>
              <a:gd name="connsiteY107" fmla="*/ 1855477 h 2237474"/>
              <a:gd name="connsiteX108" fmla="*/ 4028460 w 12192000"/>
              <a:gd name="connsiteY108" fmla="*/ 1855137 h 2237474"/>
              <a:gd name="connsiteX109" fmla="*/ 4002267 w 12192000"/>
              <a:gd name="connsiteY109" fmla="*/ 1852352 h 2237474"/>
              <a:gd name="connsiteX110" fmla="*/ 3931396 w 12192000"/>
              <a:gd name="connsiteY110" fmla="*/ 1858915 h 2237474"/>
              <a:gd name="connsiteX111" fmla="*/ 3812162 w 12192000"/>
              <a:gd name="connsiteY111" fmla="*/ 1875501 h 2237474"/>
              <a:gd name="connsiteX112" fmla="*/ 3729530 w 12192000"/>
              <a:gd name="connsiteY112" fmla="*/ 1864513 h 2237474"/>
              <a:gd name="connsiteX113" fmla="*/ 3680177 w 12192000"/>
              <a:gd name="connsiteY113" fmla="*/ 1881552 h 2237474"/>
              <a:gd name="connsiteX114" fmla="*/ 3567259 w 12192000"/>
              <a:gd name="connsiteY114" fmla="*/ 1893482 h 2237474"/>
              <a:gd name="connsiteX115" fmla="*/ 3405770 w 12192000"/>
              <a:gd name="connsiteY115" fmla="*/ 1904591 h 2237474"/>
              <a:gd name="connsiteX116" fmla="*/ 3280097 w 12192000"/>
              <a:gd name="connsiteY116" fmla="*/ 1919610 h 2237474"/>
              <a:gd name="connsiteX117" fmla="*/ 3123424 w 12192000"/>
              <a:gd name="connsiteY117" fmla="*/ 1952930 h 2237474"/>
              <a:gd name="connsiteX118" fmla="*/ 3009910 w 12192000"/>
              <a:gd name="connsiteY118" fmla="*/ 1957866 h 2237474"/>
              <a:gd name="connsiteX119" fmla="*/ 2995934 w 12192000"/>
              <a:gd name="connsiteY119" fmla="*/ 1967085 h 2237474"/>
              <a:gd name="connsiteX120" fmla="*/ 2980071 w 12192000"/>
              <a:gd name="connsiteY120" fmla="*/ 1972988 h 2237474"/>
              <a:gd name="connsiteX121" fmla="*/ 2978094 w 12192000"/>
              <a:gd name="connsiteY121" fmla="*/ 1972369 h 2237474"/>
              <a:gd name="connsiteX122" fmla="*/ 2942858 w 12192000"/>
              <a:gd name="connsiteY122" fmla="*/ 1981367 h 2237474"/>
              <a:gd name="connsiteX123" fmla="*/ 2875436 w 12192000"/>
              <a:gd name="connsiteY123" fmla="*/ 1996977 h 2237474"/>
              <a:gd name="connsiteX124" fmla="*/ 2874892 w 12192000"/>
              <a:gd name="connsiteY124" fmla="*/ 1996085 h 2237474"/>
              <a:gd name="connsiteX125" fmla="*/ 2864145 w 12192000"/>
              <a:gd name="connsiteY125" fmla="*/ 1994061 h 2237474"/>
              <a:gd name="connsiteX126" fmla="*/ 2843662 w 12192000"/>
              <a:gd name="connsiteY126" fmla="*/ 1992498 h 2237474"/>
              <a:gd name="connsiteX127" fmla="*/ 2796128 w 12192000"/>
              <a:gd name="connsiteY127" fmla="*/ 1976403 h 2237474"/>
              <a:gd name="connsiteX128" fmla="*/ 2756784 w 12192000"/>
              <a:gd name="connsiteY128" fmla="*/ 1985116 h 2237474"/>
              <a:gd name="connsiteX129" fmla="*/ 2748833 w 12192000"/>
              <a:gd name="connsiteY129" fmla="*/ 1986323 h 2237474"/>
              <a:gd name="connsiteX130" fmla="*/ 2748661 w 12192000"/>
              <a:gd name="connsiteY130" fmla="*/ 1986122 h 2237474"/>
              <a:gd name="connsiteX131" fmla="*/ 2740251 w 12192000"/>
              <a:gd name="connsiteY131" fmla="*/ 1986946 h 2237474"/>
              <a:gd name="connsiteX132" fmla="*/ 2718916 w 12192000"/>
              <a:gd name="connsiteY132" fmla="*/ 1990867 h 2237474"/>
              <a:gd name="connsiteX133" fmla="*/ 2713522 w 12192000"/>
              <a:gd name="connsiteY133" fmla="*/ 1990173 h 2237474"/>
              <a:gd name="connsiteX134" fmla="*/ 2680597 w 12192000"/>
              <a:gd name="connsiteY134" fmla="*/ 1984996 h 2237474"/>
              <a:gd name="connsiteX135" fmla="*/ 2578178 w 12192000"/>
              <a:gd name="connsiteY135" fmla="*/ 1990531 h 2237474"/>
              <a:gd name="connsiteX136" fmla="*/ 2476147 w 12192000"/>
              <a:gd name="connsiteY136" fmla="*/ 1998305 h 2237474"/>
              <a:gd name="connsiteX137" fmla="*/ 2373568 w 12192000"/>
              <a:gd name="connsiteY137" fmla="*/ 2003219 h 2237474"/>
              <a:gd name="connsiteX138" fmla="*/ 2321399 w 12192000"/>
              <a:gd name="connsiteY138" fmla="*/ 1989467 h 2237474"/>
              <a:gd name="connsiteX139" fmla="*/ 2315525 w 12192000"/>
              <a:gd name="connsiteY139" fmla="*/ 1989708 h 2237474"/>
              <a:gd name="connsiteX140" fmla="*/ 2300792 w 12192000"/>
              <a:gd name="connsiteY140" fmla="*/ 1994290 h 2237474"/>
              <a:gd name="connsiteX141" fmla="*/ 2295469 w 12192000"/>
              <a:gd name="connsiteY141" fmla="*/ 1996659 h 2237474"/>
              <a:gd name="connsiteX142" fmla="*/ 2287219 w 12192000"/>
              <a:gd name="connsiteY142" fmla="*/ 1998750 h 2237474"/>
              <a:gd name="connsiteX143" fmla="*/ 2286948 w 12192000"/>
              <a:gd name="connsiteY143" fmla="*/ 1998596 h 2237474"/>
              <a:gd name="connsiteX144" fmla="*/ 2243069 w 12192000"/>
              <a:gd name="connsiteY144" fmla="*/ 2015111 h 2237474"/>
              <a:gd name="connsiteX145" fmla="*/ 2186609 w 12192000"/>
              <a:gd name="connsiteY145" fmla="*/ 2008263 h 2237474"/>
              <a:gd name="connsiteX146" fmla="*/ 2164831 w 12192000"/>
              <a:gd name="connsiteY146" fmla="*/ 2010143 h 2237474"/>
              <a:gd name="connsiteX147" fmla="*/ 2152836 w 12192000"/>
              <a:gd name="connsiteY147" fmla="*/ 2010048 h 2237474"/>
              <a:gd name="connsiteX148" fmla="*/ 2117102 w 12192000"/>
              <a:gd name="connsiteY148" fmla="*/ 2023004 h 2237474"/>
              <a:gd name="connsiteX149" fmla="*/ 2111935 w 12192000"/>
              <a:gd name="connsiteY149" fmla="*/ 2023163 h 2237474"/>
              <a:gd name="connsiteX150" fmla="*/ 2089991 w 12192000"/>
              <a:gd name="connsiteY150" fmla="*/ 2034193 h 2237474"/>
              <a:gd name="connsiteX151" fmla="*/ 2058061 w 12192000"/>
              <a:gd name="connsiteY151" fmla="*/ 2047942 h 2237474"/>
              <a:gd name="connsiteX152" fmla="*/ 2055737 w 12192000"/>
              <a:gd name="connsiteY152" fmla="*/ 2047704 h 2237474"/>
              <a:gd name="connsiteX153" fmla="*/ 2042244 w 12192000"/>
              <a:gd name="connsiteY153" fmla="*/ 2055560 h 2237474"/>
              <a:gd name="connsiteX154" fmla="*/ 1976224 w 12192000"/>
              <a:gd name="connsiteY154" fmla="*/ 2074257 h 2237474"/>
              <a:gd name="connsiteX155" fmla="*/ 1877728 w 12192000"/>
              <a:gd name="connsiteY155" fmla="*/ 2101004 h 2237474"/>
              <a:gd name="connsiteX156" fmla="*/ 1759056 w 12192000"/>
              <a:gd name="connsiteY156" fmla="*/ 2125608 h 2237474"/>
              <a:gd name="connsiteX157" fmla="*/ 1637948 w 12192000"/>
              <a:gd name="connsiteY157" fmla="*/ 2172597 h 2237474"/>
              <a:gd name="connsiteX158" fmla="*/ 1434549 w 12192000"/>
              <a:gd name="connsiteY158" fmla="*/ 2234522 h 2237474"/>
              <a:gd name="connsiteX159" fmla="*/ 1398481 w 12192000"/>
              <a:gd name="connsiteY159" fmla="*/ 2237074 h 2237474"/>
              <a:gd name="connsiteX160" fmla="*/ 1398407 w 12192000"/>
              <a:gd name="connsiteY160" fmla="*/ 2237095 h 2237474"/>
              <a:gd name="connsiteX161" fmla="*/ 1370962 w 12192000"/>
              <a:gd name="connsiteY161" fmla="*/ 2237474 h 2237474"/>
              <a:gd name="connsiteX162" fmla="*/ 1356367 w 12192000"/>
              <a:gd name="connsiteY162" fmla="*/ 2235089 h 2237474"/>
              <a:gd name="connsiteX163" fmla="*/ 1324828 w 12192000"/>
              <a:gd name="connsiteY163" fmla="*/ 2231968 h 2237474"/>
              <a:gd name="connsiteX164" fmla="*/ 1297744 w 12192000"/>
              <a:gd name="connsiteY164" fmla="*/ 2235849 h 2237474"/>
              <a:gd name="connsiteX165" fmla="*/ 1286236 w 12192000"/>
              <a:gd name="connsiteY165" fmla="*/ 2233135 h 2237474"/>
              <a:gd name="connsiteX166" fmla="*/ 1283504 w 12192000"/>
              <a:gd name="connsiteY166" fmla="*/ 2233797 h 2237474"/>
              <a:gd name="connsiteX167" fmla="*/ 1279765 w 12192000"/>
              <a:gd name="connsiteY167" fmla="*/ 2229639 h 2237474"/>
              <a:gd name="connsiteX168" fmla="*/ 1195347 w 12192000"/>
              <a:gd name="connsiteY168" fmla="*/ 2212354 h 2237474"/>
              <a:gd name="connsiteX169" fmla="*/ 970251 w 12192000"/>
              <a:gd name="connsiteY169" fmla="*/ 2221029 h 2237474"/>
              <a:gd name="connsiteX170" fmla="*/ 812914 w 12192000"/>
              <a:gd name="connsiteY170" fmla="*/ 2202752 h 2237474"/>
              <a:gd name="connsiteX171" fmla="*/ 800195 w 12192000"/>
              <a:gd name="connsiteY171" fmla="*/ 2209407 h 2237474"/>
              <a:gd name="connsiteX172" fmla="*/ 784978 w 12192000"/>
              <a:gd name="connsiteY172" fmla="*/ 2212360 h 2237474"/>
              <a:gd name="connsiteX173" fmla="*/ 681987 w 12192000"/>
              <a:gd name="connsiteY173" fmla="*/ 2216757 h 2237474"/>
              <a:gd name="connsiteX174" fmla="*/ 669923 w 12192000"/>
              <a:gd name="connsiteY174" fmla="*/ 2211682 h 2237474"/>
              <a:gd name="connsiteX175" fmla="*/ 648680 w 12192000"/>
              <a:gd name="connsiteY175" fmla="*/ 2206229 h 2237474"/>
              <a:gd name="connsiteX176" fmla="*/ 597225 w 12192000"/>
              <a:gd name="connsiteY176" fmla="*/ 2180999 h 2237474"/>
              <a:gd name="connsiteX177" fmla="*/ 558449 w 12192000"/>
              <a:gd name="connsiteY177" fmla="*/ 2182346 h 2237474"/>
              <a:gd name="connsiteX178" fmla="*/ 550517 w 12192000"/>
              <a:gd name="connsiteY178" fmla="*/ 2182060 h 2237474"/>
              <a:gd name="connsiteX179" fmla="*/ 550309 w 12192000"/>
              <a:gd name="connsiteY179" fmla="*/ 2181825 h 2237474"/>
              <a:gd name="connsiteX180" fmla="*/ 541836 w 12192000"/>
              <a:gd name="connsiteY180" fmla="*/ 2181063 h 2237474"/>
              <a:gd name="connsiteX181" fmla="*/ 536057 w 12192000"/>
              <a:gd name="connsiteY181" fmla="*/ 2181537 h 2237474"/>
              <a:gd name="connsiteX182" fmla="*/ 520671 w 12192000"/>
              <a:gd name="connsiteY182" fmla="*/ 2180980 h 2237474"/>
              <a:gd name="connsiteX183" fmla="*/ 515024 w 12192000"/>
              <a:gd name="connsiteY183" fmla="*/ 2179258 h 2237474"/>
              <a:gd name="connsiteX184" fmla="*/ 512278 w 12192000"/>
              <a:gd name="connsiteY184" fmla="*/ 2176369 h 2237474"/>
              <a:gd name="connsiteX185" fmla="*/ 480419 w 12192000"/>
              <a:gd name="connsiteY185" fmla="*/ 2167807 h 2237474"/>
              <a:gd name="connsiteX186" fmla="*/ 413835 w 12192000"/>
              <a:gd name="connsiteY186" fmla="*/ 2156783 h 2237474"/>
              <a:gd name="connsiteX187" fmla="*/ 376513 w 12192000"/>
              <a:gd name="connsiteY187" fmla="*/ 2154014 h 2237474"/>
              <a:gd name="connsiteX188" fmla="*/ 273386 w 12192000"/>
              <a:gd name="connsiteY188" fmla="*/ 2142551 h 2237474"/>
              <a:gd name="connsiteX189" fmla="*/ 169207 w 12192000"/>
              <a:gd name="connsiteY189" fmla="*/ 2128100 h 2237474"/>
              <a:gd name="connsiteX190" fmla="*/ 93149 w 12192000"/>
              <a:gd name="connsiteY190" fmla="*/ 2105324 h 2237474"/>
              <a:gd name="connsiteX191" fmla="*/ 88109 w 12192000"/>
              <a:gd name="connsiteY191" fmla="*/ 2106704 h 2237474"/>
              <a:gd name="connsiteX192" fmla="*/ 80022 w 12192000"/>
              <a:gd name="connsiteY192" fmla="*/ 2107254 h 2237474"/>
              <a:gd name="connsiteX193" fmla="*/ 79717 w 12192000"/>
              <a:gd name="connsiteY193" fmla="*/ 2107046 h 2237474"/>
              <a:gd name="connsiteX194" fmla="*/ 72352 w 12192000"/>
              <a:gd name="connsiteY194" fmla="*/ 2107991 h 2237474"/>
              <a:gd name="connsiteX195" fmla="*/ 37645 w 12192000"/>
              <a:gd name="connsiteY195" fmla="*/ 2115401 h 2237474"/>
              <a:gd name="connsiteX196" fmla="*/ 4572 w 12192000"/>
              <a:gd name="connsiteY196" fmla="*/ 2111091 h 2237474"/>
              <a:gd name="connsiteX197" fmla="*/ 0 w 12192000"/>
              <a:gd name="connsiteY197" fmla="*/ 2110468 h 2237474"/>
              <a:gd name="connsiteX198" fmla="*/ 0 w 12192000"/>
              <a:gd name="connsiteY19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42099 w 12192000"/>
              <a:gd name="connsiteY53" fmla="*/ 1336332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39997 w 12192000"/>
              <a:gd name="connsiteY50" fmla="*/ 1282713 h 2237474"/>
              <a:gd name="connsiteX51" fmla="*/ 8074238 w 12192000"/>
              <a:gd name="connsiteY51" fmla="*/ 1301895 h 2237474"/>
              <a:gd name="connsiteX52" fmla="*/ 7942099 w 12192000"/>
              <a:gd name="connsiteY52" fmla="*/ 1336332 h 2237474"/>
              <a:gd name="connsiteX53" fmla="*/ 7902328 w 12192000"/>
              <a:gd name="connsiteY53" fmla="*/ 1345865 h 2237474"/>
              <a:gd name="connsiteX54" fmla="*/ 7840612 w 12192000"/>
              <a:gd name="connsiteY54" fmla="*/ 1369373 h 2237474"/>
              <a:gd name="connsiteX55" fmla="*/ 7786819 w 12192000"/>
              <a:gd name="connsiteY55" fmla="*/ 1378970 h 2237474"/>
              <a:gd name="connsiteX56" fmla="*/ 7548172 w 12192000"/>
              <a:gd name="connsiteY56" fmla="*/ 1417460 h 2237474"/>
              <a:gd name="connsiteX57" fmla="*/ 7483437 w 12192000"/>
              <a:gd name="connsiteY57" fmla="*/ 1478152 h 2237474"/>
              <a:gd name="connsiteX58" fmla="*/ 7377870 w 12192000"/>
              <a:gd name="connsiteY58" fmla="*/ 1523319 h 2237474"/>
              <a:gd name="connsiteX59" fmla="*/ 7230737 w 12192000"/>
              <a:gd name="connsiteY59" fmla="*/ 1562633 h 2237474"/>
              <a:gd name="connsiteX60" fmla="*/ 7224458 w 12192000"/>
              <a:gd name="connsiteY60" fmla="*/ 1573008 h 2237474"/>
              <a:gd name="connsiteX61" fmla="*/ 7183121 w 12192000"/>
              <a:gd name="connsiteY61" fmla="*/ 1595162 h 2237474"/>
              <a:gd name="connsiteX62" fmla="*/ 7164601 w 12192000"/>
              <a:gd name="connsiteY62" fmla="*/ 1606490 h 2237474"/>
              <a:gd name="connsiteX63" fmla="*/ 7031309 w 12192000"/>
              <a:gd name="connsiteY63" fmla="*/ 1619451 h 2237474"/>
              <a:gd name="connsiteX64" fmla="*/ 6900177 w 12192000"/>
              <a:gd name="connsiteY64" fmla="*/ 1636016 h 2237474"/>
              <a:gd name="connsiteX65" fmla="*/ 6795372 w 12192000"/>
              <a:gd name="connsiteY65" fmla="*/ 1644845 h 2237474"/>
              <a:gd name="connsiteX66" fmla="*/ 6692251 w 12192000"/>
              <a:gd name="connsiteY66" fmla="*/ 1656357 h 2237474"/>
              <a:gd name="connsiteX67" fmla="*/ 6655235 w 12192000"/>
              <a:gd name="connsiteY67" fmla="*/ 1661869 h 2237474"/>
              <a:gd name="connsiteX68" fmla="*/ 6554894 w 12192000"/>
              <a:gd name="connsiteY68" fmla="*/ 1664428 h 2237474"/>
              <a:gd name="connsiteX69" fmla="*/ 6516595 w 12192000"/>
              <a:gd name="connsiteY69" fmla="*/ 1667475 h 2237474"/>
              <a:gd name="connsiteX70" fmla="*/ 6508541 w 12192000"/>
              <a:gd name="connsiteY70" fmla="*/ 1668757 h 2237474"/>
              <a:gd name="connsiteX71" fmla="*/ 6471012 w 12192000"/>
              <a:gd name="connsiteY71" fmla="*/ 1678604 h 2237474"/>
              <a:gd name="connsiteX72" fmla="*/ 6364035 w 12192000"/>
              <a:gd name="connsiteY72" fmla="*/ 1667683 h 2237474"/>
              <a:gd name="connsiteX73" fmla="*/ 6280959 w 12192000"/>
              <a:gd name="connsiteY73" fmla="*/ 1689329 h 2237474"/>
              <a:gd name="connsiteX74" fmla="*/ 6243319 w 12192000"/>
              <a:gd name="connsiteY74" fmla="*/ 1695560 h 2237474"/>
              <a:gd name="connsiteX75" fmla="*/ 6098321 w 12192000"/>
              <a:gd name="connsiteY75" fmla="*/ 1721646 h 2237474"/>
              <a:gd name="connsiteX76" fmla="*/ 5880652 w 12192000"/>
              <a:gd name="connsiteY76" fmla="*/ 1779643 h 2237474"/>
              <a:gd name="connsiteX77" fmla="*/ 5785959 w 12192000"/>
              <a:gd name="connsiteY77" fmla="*/ 1775307 h 2237474"/>
              <a:gd name="connsiteX78" fmla="*/ 5643534 w 12192000"/>
              <a:gd name="connsiteY78" fmla="*/ 1802919 h 2237474"/>
              <a:gd name="connsiteX79" fmla="*/ 5518799 w 12192000"/>
              <a:gd name="connsiteY79" fmla="*/ 1818312 h 2237474"/>
              <a:gd name="connsiteX80" fmla="*/ 5505014 w 12192000"/>
              <a:gd name="connsiteY80" fmla="*/ 1819259 h 2237474"/>
              <a:gd name="connsiteX81" fmla="*/ 5453307 w 12192000"/>
              <a:gd name="connsiteY81" fmla="*/ 1815450 h 2237474"/>
              <a:gd name="connsiteX82" fmla="*/ 5221533 w 12192000"/>
              <a:gd name="connsiteY82" fmla="*/ 1846950 h 2237474"/>
              <a:gd name="connsiteX83" fmla="*/ 5149802 w 12192000"/>
              <a:gd name="connsiteY83" fmla="*/ 1844846 h 2237474"/>
              <a:gd name="connsiteX84" fmla="*/ 5114927 w 12192000"/>
              <a:gd name="connsiteY84" fmla="*/ 1847827 h 2237474"/>
              <a:gd name="connsiteX85" fmla="*/ 5108970 w 12192000"/>
              <a:gd name="connsiteY85" fmla="*/ 1847935 h 2237474"/>
              <a:gd name="connsiteX86" fmla="*/ 5067961 w 12192000"/>
              <a:gd name="connsiteY86" fmla="*/ 1845917 h 2237474"/>
              <a:gd name="connsiteX87" fmla="*/ 5007075 w 12192000"/>
              <a:gd name="connsiteY87" fmla="*/ 1838626 h 2237474"/>
              <a:gd name="connsiteX88" fmla="*/ 4944087 w 12192000"/>
              <a:gd name="connsiteY88" fmla="*/ 1823332 h 2237474"/>
              <a:gd name="connsiteX89" fmla="*/ 4907662 w 12192000"/>
              <a:gd name="connsiteY89" fmla="*/ 1816900 h 2237474"/>
              <a:gd name="connsiteX90" fmla="*/ 4882386 w 12192000"/>
              <a:gd name="connsiteY90" fmla="*/ 1809844 h 2237474"/>
              <a:gd name="connsiteX91" fmla="*/ 4811440 w 12192000"/>
              <a:gd name="connsiteY91" fmla="*/ 1804655 h 2237474"/>
              <a:gd name="connsiteX92" fmla="*/ 4691075 w 12192000"/>
              <a:gd name="connsiteY92" fmla="*/ 1801389 h 2237474"/>
              <a:gd name="connsiteX93" fmla="*/ 4611738 w 12192000"/>
              <a:gd name="connsiteY93" fmla="*/ 1776964 h 2237474"/>
              <a:gd name="connsiteX94" fmla="*/ 4560070 w 12192000"/>
              <a:gd name="connsiteY94" fmla="*/ 1785640 h 2237474"/>
              <a:gd name="connsiteX95" fmla="*/ 4536503 w 12192000"/>
              <a:gd name="connsiteY95" fmla="*/ 1785334 h 2237474"/>
              <a:gd name="connsiteX96" fmla="*/ 4513724 w 12192000"/>
              <a:gd name="connsiteY96" fmla="*/ 1791996 h 2237474"/>
              <a:gd name="connsiteX97" fmla="*/ 4459810 w 12192000"/>
              <a:gd name="connsiteY97" fmla="*/ 1797886 h 2237474"/>
              <a:gd name="connsiteX98" fmla="*/ 4379064 w 12192000"/>
              <a:gd name="connsiteY98" fmla="*/ 1817177 h 2237474"/>
              <a:gd name="connsiteX99" fmla="*/ 4290981 w 12192000"/>
              <a:gd name="connsiteY99" fmla="*/ 1839677 h 2237474"/>
              <a:gd name="connsiteX100" fmla="*/ 4238372 w 12192000"/>
              <a:gd name="connsiteY100" fmla="*/ 1851480 h 2237474"/>
              <a:gd name="connsiteX101" fmla="*/ 4232517 w 12192000"/>
              <a:gd name="connsiteY101" fmla="*/ 1852567 h 2237474"/>
              <a:gd name="connsiteX102" fmla="*/ 4191732 w 12192000"/>
              <a:gd name="connsiteY102" fmla="*/ 1857328 h 2237474"/>
              <a:gd name="connsiteX103" fmla="*/ 4065532 w 12192000"/>
              <a:gd name="connsiteY103" fmla="*/ 1855477 h 2237474"/>
              <a:gd name="connsiteX104" fmla="*/ 4028460 w 12192000"/>
              <a:gd name="connsiteY104" fmla="*/ 1855137 h 2237474"/>
              <a:gd name="connsiteX105" fmla="*/ 4002267 w 12192000"/>
              <a:gd name="connsiteY105" fmla="*/ 1852352 h 2237474"/>
              <a:gd name="connsiteX106" fmla="*/ 3931396 w 12192000"/>
              <a:gd name="connsiteY106" fmla="*/ 1858915 h 2237474"/>
              <a:gd name="connsiteX107" fmla="*/ 3812162 w 12192000"/>
              <a:gd name="connsiteY107" fmla="*/ 1875501 h 2237474"/>
              <a:gd name="connsiteX108" fmla="*/ 3729530 w 12192000"/>
              <a:gd name="connsiteY108" fmla="*/ 1864513 h 2237474"/>
              <a:gd name="connsiteX109" fmla="*/ 3680177 w 12192000"/>
              <a:gd name="connsiteY109" fmla="*/ 1881552 h 2237474"/>
              <a:gd name="connsiteX110" fmla="*/ 3567259 w 12192000"/>
              <a:gd name="connsiteY110" fmla="*/ 1893482 h 2237474"/>
              <a:gd name="connsiteX111" fmla="*/ 3405770 w 12192000"/>
              <a:gd name="connsiteY111" fmla="*/ 1904591 h 2237474"/>
              <a:gd name="connsiteX112" fmla="*/ 3280097 w 12192000"/>
              <a:gd name="connsiteY112" fmla="*/ 1919610 h 2237474"/>
              <a:gd name="connsiteX113" fmla="*/ 3123424 w 12192000"/>
              <a:gd name="connsiteY113" fmla="*/ 1952930 h 2237474"/>
              <a:gd name="connsiteX114" fmla="*/ 3009910 w 12192000"/>
              <a:gd name="connsiteY114" fmla="*/ 1957866 h 2237474"/>
              <a:gd name="connsiteX115" fmla="*/ 2995934 w 12192000"/>
              <a:gd name="connsiteY115" fmla="*/ 1967085 h 2237474"/>
              <a:gd name="connsiteX116" fmla="*/ 2980071 w 12192000"/>
              <a:gd name="connsiteY116" fmla="*/ 1972988 h 2237474"/>
              <a:gd name="connsiteX117" fmla="*/ 2978094 w 12192000"/>
              <a:gd name="connsiteY117" fmla="*/ 1972369 h 2237474"/>
              <a:gd name="connsiteX118" fmla="*/ 2942858 w 12192000"/>
              <a:gd name="connsiteY118" fmla="*/ 1981367 h 2237474"/>
              <a:gd name="connsiteX119" fmla="*/ 2875436 w 12192000"/>
              <a:gd name="connsiteY119" fmla="*/ 1996977 h 2237474"/>
              <a:gd name="connsiteX120" fmla="*/ 2874892 w 12192000"/>
              <a:gd name="connsiteY120" fmla="*/ 1996085 h 2237474"/>
              <a:gd name="connsiteX121" fmla="*/ 2864145 w 12192000"/>
              <a:gd name="connsiteY121" fmla="*/ 1994061 h 2237474"/>
              <a:gd name="connsiteX122" fmla="*/ 2843662 w 12192000"/>
              <a:gd name="connsiteY122" fmla="*/ 1992498 h 2237474"/>
              <a:gd name="connsiteX123" fmla="*/ 2796128 w 12192000"/>
              <a:gd name="connsiteY123" fmla="*/ 1976403 h 2237474"/>
              <a:gd name="connsiteX124" fmla="*/ 2756784 w 12192000"/>
              <a:gd name="connsiteY124" fmla="*/ 1985116 h 2237474"/>
              <a:gd name="connsiteX125" fmla="*/ 2748833 w 12192000"/>
              <a:gd name="connsiteY125" fmla="*/ 1986323 h 2237474"/>
              <a:gd name="connsiteX126" fmla="*/ 2748661 w 12192000"/>
              <a:gd name="connsiteY126" fmla="*/ 1986122 h 2237474"/>
              <a:gd name="connsiteX127" fmla="*/ 2740251 w 12192000"/>
              <a:gd name="connsiteY127" fmla="*/ 1986946 h 2237474"/>
              <a:gd name="connsiteX128" fmla="*/ 2718916 w 12192000"/>
              <a:gd name="connsiteY128" fmla="*/ 1990867 h 2237474"/>
              <a:gd name="connsiteX129" fmla="*/ 2713522 w 12192000"/>
              <a:gd name="connsiteY129" fmla="*/ 1990173 h 2237474"/>
              <a:gd name="connsiteX130" fmla="*/ 2680597 w 12192000"/>
              <a:gd name="connsiteY130" fmla="*/ 1984996 h 2237474"/>
              <a:gd name="connsiteX131" fmla="*/ 2578178 w 12192000"/>
              <a:gd name="connsiteY131" fmla="*/ 1990531 h 2237474"/>
              <a:gd name="connsiteX132" fmla="*/ 2476147 w 12192000"/>
              <a:gd name="connsiteY132" fmla="*/ 1998305 h 2237474"/>
              <a:gd name="connsiteX133" fmla="*/ 2373568 w 12192000"/>
              <a:gd name="connsiteY133" fmla="*/ 2003219 h 2237474"/>
              <a:gd name="connsiteX134" fmla="*/ 2321399 w 12192000"/>
              <a:gd name="connsiteY134" fmla="*/ 1989467 h 2237474"/>
              <a:gd name="connsiteX135" fmla="*/ 2315525 w 12192000"/>
              <a:gd name="connsiteY135" fmla="*/ 1989708 h 2237474"/>
              <a:gd name="connsiteX136" fmla="*/ 2300792 w 12192000"/>
              <a:gd name="connsiteY136" fmla="*/ 1994290 h 2237474"/>
              <a:gd name="connsiteX137" fmla="*/ 2295469 w 12192000"/>
              <a:gd name="connsiteY137" fmla="*/ 1996659 h 2237474"/>
              <a:gd name="connsiteX138" fmla="*/ 2287219 w 12192000"/>
              <a:gd name="connsiteY138" fmla="*/ 1998750 h 2237474"/>
              <a:gd name="connsiteX139" fmla="*/ 2286948 w 12192000"/>
              <a:gd name="connsiteY139" fmla="*/ 1998596 h 2237474"/>
              <a:gd name="connsiteX140" fmla="*/ 2243069 w 12192000"/>
              <a:gd name="connsiteY140" fmla="*/ 2015111 h 2237474"/>
              <a:gd name="connsiteX141" fmla="*/ 2186609 w 12192000"/>
              <a:gd name="connsiteY141" fmla="*/ 2008263 h 2237474"/>
              <a:gd name="connsiteX142" fmla="*/ 2164831 w 12192000"/>
              <a:gd name="connsiteY142" fmla="*/ 2010143 h 2237474"/>
              <a:gd name="connsiteX143" fmla="*/ 2152836 w 12192000"/>
              <a:gd name="connsiteY143" fmla="*/ 2010048 h 2237474"/>
              <a:gd name="connsiteX144" fmla="*/ 2117102 w 12192000"/>
              <a:gd name="connsiteY144" fmla="*/ 2023004 h 2237474"/>
              <a:gd name="connsiteX145" fmla="*/ 2111935 w 12192000"/>
              <a:gd name="connsiteY145" fmla="*/ 2023163 h 2237474"/>
              <a:gd name="connsiteX146" fmla="*/ 2089991 w 12192000"/>
              <a:gd name="connsiteY146" fmla="*/ 2034193 h 2237474"/>
              <a:gd name="connsiteX147" fmla="*/ 2058061 w 12192000"/>
              <a:gd name="connsiteY147" fmla="*/ 2047942 h 2237474"/>
              <a:gd name="connsiteX148" fmla="*/ 2055737 w 12192000"/>
              <a:gd name="connsiteY148" fmla="*/ 2047704 h 2237474"/>
              <a:gd name="connsiteX149" fmla="*/ 2042244 w 12192000"/>
              <a:gd name="connsiteY149" fmla="*/ 2055560 h 2237474"/>
              <a:gd name="connsiteX150" fmla="*/ 1976224 w 12192000"/>
              <a:gd name="connsiteY150" fmla="*/ 2074257 h 2237474"/>
              <a:gd name="connsiteX151" fmla="*/ 1877728 w 12192000"/>
              <a:gd name="connsiteY151" fmla="*/ 2101004 h 2237474"/>
              <a:gd name="connsiteX152" fmla="*/ 1759056 w 12192000"/>
              <a:gd name="connsiteY152" fmla="*/ 2125608 h 2237474"/>
              <a:gd name="connsiteX153" fmla="*/ 1637948 w 12192000"/>
              <a:gd name="connsiteY153" fmla="*/ 2172597 h 2237474"/>
              <a:gd name="connsiteX154" fmla="*/ 1434549 w 12192000"/>
              <a:gd name="connsiteY154" fmla="*/ 2234522 h 2237474"/>
              <a:gd name="connsiteX155" fmla="*/ 1398481 w 12192000"/>
              <a:gd name="connsiteY155" fmla="*/ 2237074 h 2237474"/>
              <a:gd name="connsiteX156" fmla="*/ 1398407 w 12192000"/>
              <a:gd name="connsiteY156" fmla="*/ 2237095 h 2237474"/>
              <a:gd name="connsiteX157" fmla="*/ 1370962 w 12192000"/>
              <a:gd name="connsiteY157" fmla="*/ 2237474 h 2237474"/>
              <a:gd name="connsiteX158" fmla="*/ 1356367 w 12192000"/>
              <a:gd name="connsiteY158" fmla="*/ 2235089 h 2237474"/>
              <a:gd name="connsiteX159" fmla="*/ 1324828 w 12192000"/>
              <a:gd name="connsiteY159" fmla="*/ 2231968 h 2237474"/>
              <a:gd name="connsiteX160" fmla="*/ 1297744 w 12192000"/>
              <a:gd name="connsiteY160" fmla="*/ 2235849 h 2237474"/>
              <a:gd name="connsiteX161" fmla="*/ 1286236 w 12192000"/>
              <a:gd name="connsiteY161" fmla="*/ 2233135 h 2237474"/>
              <a:gd name="connsiteX162" fmla="*/ 1283504 w 12192000"/>
              <a:gd name="connsiteY162" fmla="*/ 2233797 h 2237474"/>
              <a:gd name="connsiteX163" fmla="*/ 1279765 w 12192000"/>
              <a:gd name="connsiteY163" fmla="*/ 2229639 h 2237474"/>
              <a:gd name="connsiteX164" fmla="*/ 1195347 w 12192000"/>
              <a:gd name="connsiteY164" fmla="*/ 2212354 h 2237474"/>
              <a:gd name="connsiteX165" fmla="*/ 970251 w 12192000"/>
              <a:gd name="connsiteY165" fmla="*/ 2221029 h 2237474"/>
              <a:gd name="connsiteX166" fmla="*/ 812914 w 12192000"/>
              <a:gd name="connsiteY166" fmla="*/ 2202752 h 2237474"/>
              <a:gd name="connsiteX167" fmla="*/ 800195 w 12192000"/>
              <a:gd name="connsiteY167" fmla="*/ 2209407 h 2237474"/>
              <a:gd name="connsiteX168" fmla="*/ 784978 w 12192000"/>
              <a:gd name="connsiteY168" fmla="*/ 2212360 h 2237474"/>
              <a:gd name="connsiteX169" fmla="*/ 681987 w 12192000"/>
              <a:gd name="connsiteY169" fmla="*/ 2216757 h 2237474"/>
              <a:gd name="connsiteX170" fmla="*/ 669923 w 12192000"/>
              <a:gd name="connsiteY170" fmla="*/ 2211682 h 2237474"/>
              <a:gd name="connsiteX171" fmla="*/ 648680 w 12192000"/>
              <a:gd name="connsiteY171" fmla="*/ 2206229 h 2237474"/>
              <a:gd name="connsiteX172" fmla="*/ 597225 w 12192000"/>
              <a:gd name="connsiteY172" fmla="*/ 2180999 h 2237474"/>
              <a:gd name="connsiteX173" fmla="*/ 558449 w 12192000"/>
              <a:gd name="connsiteY173" fmla="*/ 2182346 h 2237474"/>
              <a:gd name="connsiteX174" fmla="*/ 550517 w 12192000"/>
              <a:gd name="connsiteY174" fmla="*/ 2182060 h 2237474"/>
              <a:gd name="connsiteX175" fmla="*/ 550309 w 12192000"/>
              <a:gd name="connsiteY175" fmla="*/ 2181825 h 2237474"/>
              <a:gd name="connsiteX176" fmla="*/ 541836 w 12192000"/>
              <a:gd name="connsiteY176" fmla="*/ 2181063 h 2237474"/>
              <a:gd name="connsiteX177" fmla="*/ 536057 w 12192000"/>
              <a:gd name="connsiteY177" fmla="*/ 2181537 h 2237474"/>
              <a:gd name="connsiteX178" fmla="*/ 520671 w 12192000"/>
              <a:gd name="connsiteY178" fmla="*/ 2180980 h 2237474"/>
              <a:gd name="connsiteX179" fmla="*/ 515024 w 12192000"/>
              <a:gd name="connsiteY179" fmla="*/ 2179258 h 2237474"/>
              <a:gd name="connsiteX180" fmla="*/ 512278 w 12192000"/>
              <a:gd name="connsiteY180" fmla="*/ 2176369 h 2237474"/>
              <a:gd name="connsiteX181" fmla="*/ 480419 w 12192000"/>
              <a:gd name="connsiteY181" fmla="*/ 2167807 h 2237474"/>
              <a:gd name="connsiteX182" fmla="*/ 413835 w 12192000"/>
              <a:gd name="connsiteY182" fmla="*/ 2156783 h 2237474"/>
              <a:gd name="connsiteX183" fmla="*/ 376513 w 12192000"/>
              <a:gd name="connsiteY183" fmla="*/ 2154014 h 2237474"/>
              <a:gd name="connsiteX184" fmla="*/ 273386 w 12192000"/>
              <a:gd name="connsiteY184" fmla="*/ 2142551 h 2237474"/>
              <a:gd name="connsiteX185" fmla="*/ 169207 w 12192000"/>
              <a:gd name="connsiteY185" fmla="*/ 2128100 h 2237474"/>
              <a:gd name="connsiteX186" fmla="*/ 93149 w 12192000"/>
              <a:gd name="connsiteY186" fmla="*/ 2105324 h 2237474"/>
              <a:gd name="connsiteX187" fmla="*/ 88109 w 12192000"/>
              <a:gd name="connsiteY187" fmla="*/ 2106704 h 2237474"/>
              <a:gd name="connsiteX188" fmla="*/ 80022 w 12192000"/>
              <a:gd name="connsiteY188" fmla="*/ 2107254 h 2237474"/>
              <a:gd name="connsiteX189" fmla="*/ 79717 w 12192000"/>
              <a:gd name="connsiteY189" fmla="*/ 2107046 h 2237474"/>
              <a:gd name="connsiteX190" fmla="*/ 72352 w 12192000"/>
              <a:gd name="connsiteY190" fmla="*/ 2107991 h 2237474"/>
              <a:gd name="connsiteX191" fmla="*/ 37645 w 12192000"/>
              <a:gd name="connsiteY191" fmla="*/ 2115401 h 2237474"/>
              <a:gd name="connsiteX192" fmla="*/ 4572 w 12192000"/>
              <a:gd name="connsiteY192" fmla="*/ 2111091 h 2237474"/>
              <a:gd name="connsiteX193" fmla="*/ 0 w 12192000"/>
              <a:gd name="connsiteY193" fmla="*/ 2110468 h 2237474"/>
              <a:gd name="connsiteX194" fmla="*/ 0 w 12192000"/>
              <a:gd name="connsiteY19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8975 w 12192000"/>
              <a:gd name="connsiteY12" fmla="*/ 75527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715896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78619 w 12192000"/>
              <a:gd name="connsiteY28" fmla="*/ 1011878 h 2237474"/>
              <a:gd name="connsiteX29" fmla="*/ 9268019 w 12192000"/>
              <a:gd name="connsiteY29" fmla="*/ 1007442 h 2237474"/>
              <a:gd name="connsiteX30" fmla="*/ 9234662 w 12192000"/>
              <a:gd name="connsiteY30" fmla="*/ 1023056 h 2237474"/>
              <a:gd name="connsiteX31" fmla="*/ 9181033 w 12192000"/>
              <a:gd name="connsiteY31" fmla="*/ 1037921 h 2237474"/>
              <a:gd name="connsiteX32" fmla="*/ 9155969 w 12192000"/>
              <a:gd name="connsiteY32" fmla="*/ 1046804 h 2237474"/>
              <a:gd name="connsiteX33" fmla="*/ 9133985 w 12192000"/>
              <a:gd name="connsiteY33" fmla="*/ 1046450 h 2237474"/>
              <a:gd name="connsiteX34" fmla="*/ 9003462 w 12192000"/>
              <a:gd name="connsiteY34" fmla="*/ 1042406 h 2237474"/>
              <a:gd name="connsiteX35" fmla="*/ 8968445 w 12192000"/>
              <a:gd name="connsiteY35" fmla="*/ 1052169 h 2237474"/>
              <a:gd name="connsiteX36" fmla="*/ 8886001 w 12192000"/>
              <a:gd name="connsiteY36" fmla="*/ 1067468 h 2237474"/>
              <a:gd name="connsiteX37" fmla="*/ 8838610 w 12192000"/>
              <a:gd name="connsiteY37" fmla="*/ 1075091 h 2237474"/>
              <a:gd name="connsiteX38" fmla="*/ 8750383 w 12192000"/>
              <a:gd name="connsiteY38" fmla="*/ 1097387 h 2237474"/>
              <a:gd name="connsiteX39" fmla="*/ 8665605 w 12192000"/>
              <a:gd name="connsiteY39" fmla="*/ 1110791 h 2237474"/>
              <a:gd name="connsiteX40" fmla="*/ 8584946 w 12192000"/>
              <a:gd name="connsiteY40" fmla="*/ 1135226 h 2237474"/>
              <a:gd name="connsiteX41" fmla="*/ 8460755 w 12192000"/>
              <a:gd name="connsiteY41" fmla="*/ 1203427 h 2237474"/>
              <a:gd name="connsiteX42" fmla="*/ 8419755 w 12192000"/>
              <a:gd name="connsiteY42" fmla="*/ 1216260 h 2237474"/>
              <a:gd name="connsiteX43" fmla="*/ 8411626 w 12192000"/>
              <a:gd name="connsiteY43" fmla="*/ 1214397 h 2237474"/>
              <a:gd name="connsiteX44" fmla="*/ 8363469 w 12192000"/>
              <a:gd name="connsiteY44" fmla="*/ 1246658 h 2237474"/>
              <a:gd name="connsiteX45" fmla="*/ 8275497 w 12192000"/>
              <a:gd name="connsiteY45" fmla="*/ 1264396 h 2237474"/>
              <a:gd name="connsiteX46" fmla="*/ 8206287 w 12192000"/>
              <a:gd name="connsiteY46" fmla="*/ 1273060 h 2237474"/>
              <a:gd name="connsiteX47" fmla="*/ 8139997 w 12192000"/>
              <a:gd name="connsiteY47" fmla="*/ 1282713 h 2237474"/>
              <a:gd name="connsiteX48" fmla="*/ 8074238 w 12192000"/>
              <a:gd name="connsiteY48" fmla="*/ 1301895 h 2237474"/>
              <a:gd name="connsiteX49" fmla="*/ 7942099 w 12192000"/>
              <a:gd name="connsiteY49" fmla="*/ 1336332 h 2237474"/>
              <a:gd name="connsiteX50" fmla="*/ 7902328 w 12192000"/>
              <a:gd name="connsiteY50" fmla="*/ 1345865 h 2237474"/>
              <a:gd name="connsiteX51" fmla="*/ 7840612 w 12192000"/>
              <a:gd name="connsiteY51" fmla="*/ 1369373 h 2237474"/>
              <a:gd name="connsiteX52" fmla="*/ 7786819 w 12192000"/>
              <a:gd name="connsiteY52" fmla="*/ 1378970 h 2237474"/>
              <a:gd name="connsiteX53" fmla="*/ 7548172 w 12192000"/>
              <a:gd name="connsiteY53" fmla="*/ 1417460 h 2237474"/>
              <a:gd name="connsiteX54" fmla="*/ 7483437 w 12192000"/>
              <a:gd name="connsiteY54" fmla="*/ 1478152 h 2237474"/>
              <a:gd name="connsiteX55" fmla="*/ 7377870 w 12192000"/>
              <a:gd name="connsiteY55" fmla="*/ 1523319 h 2237474"/>
              <a:gd name="connsiteX56" fmla="*/ 7230737 w 12192000"/>
              <a:gd name="connsiteY56" fmla="*/ 1562633 h 2237474"/>
              <a:gd name="connsiteX57" fmla="*/ 7224458 w 12192000"/>
              <a:gd name="connsiteY57" fmla="*/ 1573008 h 2237474"/>
              <a:gd name="connsiteX58" fmla="*/ 7183121 w 12192000"/>
              <a:gd name="connsiteY58" fmla="*/ 1595162 h 2237474"/>
              <a:gd name="connsiteX59" fmla="*/ 7164601 w 12192000"/>
              <a:gd name="connsiteY59" fmla="*/ 1606490 h 2237474"/>
              <a:gd name="connsiteX60" fmla="*/ 7031309 w 12192000"/>
              <a:gd name="connsiteY60" fmla="*/ 1619451 h 2237474"/>
              <a:gd name="connsiteX61" fmla="*/ 6900177 w 12192000"/>
              <a:gd name="connsiteY61" fmla="*/ 1636016 h 2237474"/>
              <a:gd name="connsiteX62" fmla="*/ 6795372 w 12192000"/>
              <a:gd name="connsiteY62" fmla="*/ 1644845 h 2237474"/>
              <a:gd name="connsiteX63" fmla="*/ 6692251 w 12192000"/>
              <a:gd name="connsiteY63" fmla="*/ 1656357 h 2237474"/>
              <a:gd name="connsiteX64" fmla="*/ 6655235 w 12192000"/>
              <a:gd name="connsiteY64" fmla="*/ 1661869 h 2237474"/>
              <a:gd name="connsiteX65" fmla="*/ 6554894 w 12192000"/>
              <a:gd name="connsiteY65" fmla="*/ 1664428 h 2237474"/>
              <a:gd name="connsiteX66" fmla="*/ 6516595 w 12192000"/>
              <a:gd name="connsiteY66" fmla="*/ 1667475 h 2237474"/>
              <a:gd name="connsiteX67" fmla="*/ 6508541 w 12192000"/>
              <a:gd name="connsiteY67" fmla="*/ 1668757 h 2237474"/>
              <a:gd name="connsiteX68" fmla="*/ 6471012 w 12192000"/>
              <a:gd name="connsiteY68" fmla="*/ 1678604 h 2237474"/>
              <a:gd name="connsiteX69" fmla="*/ 6364035 w 12192000"/>
              <a:gd name="connsiteY69" fmla="*/ 1667683 h 2237474"/>
              <a:gd name="connsiteX70" fmla="*/ 6280959 w 12192000"/>
              <a:gd name="connsiteY70" fmla="*/ 1689329 h 2237474"/>
              <a:gd name="connsiteX71" fmla="*/ 6243319 w 12192000"/>
              <a:gd name="connsiteY71" fmla="*/ 1695560 h 2237474"/>
              <a:gd name="connsiteX72" fmla="*/ 6098321 w 12192000"/>
              <a:gd name="connsiteY72" fmla="*/ 1721646 h 2237474"/>
              <a:gd name="connsiteX73" fmla="*/ 5880652 w 12192000"/>
              <a:gd name="connsiteY73" fmla="*/ 1779643 h 2237474"/>
              <a:gd name="connsiteX74" fmla="*/ 5785959 w 12192000"/>
              <a:gd name="connsiteY74" fmla="*/ 1775307 h 2237474"/>
              <a:gd name="connsiteX75" fmla="*/ 5643534 w 12192000"/>
              <a:gd name="connsiteY75" fmla="*/ 1802919 h 2237474"/>
              <a:gd name="connsiteX76" fmla="*/ 5518799 w 12192000"/>
              <a:gd name="connsiteY76" fmla="*/ 1818312 h 2237474"/>
              <a:gd name="connsiteX77" fmla="*/ 5505014 w 12192000"/>
              <a:gd name="connsiteY77" fmla="*/ 1819259 h 2237474"/>
              <a:gd name="connsiteX78" fmla="*/ 5453307 w 12192000"/>
              <a:gd name="connsiteY78" fmla="*/ 1815450 h 2237474"/>
              <a:gd name="connsiteX79" fmla="*/ 5221533 w 12192000"/>
              <a:gd name="connsiteY79" fmla="*/ 1846950 h 2237474"/>
              <a:gd name="connsiteX80" fmla="*/ 5149802 w 12192000"/>
              <a:gd name="connsiteY80" fmla="*/ 1844846 h 2237474"/>
              <a:gd name="connsiteX81" fmla="*/ 5114927 w 12192000"/>
              <a:gd name="connsiteY81" fmla="*/ 1847827 h 2237474"/>
              <a:gd name="connsiteX82" fmla="*/ 5108970 w 12192000"/>
              <a:gd name="connsiteY82" fmla="*/ 1847935 h 2237474"/>
              <a:gd name="connsiteX83" fmla="*/ 5067961 w 12192000"/>
              <a:gd name="connsiteY83" fmla="*/ 1845917 h 2237474"/>
              <a:gd name="connsiteX84" fmla="*/ 5007075 w 12192000"/>
              <a:gd name="connsiteY84" fmla="*/ 1838626 h 2237474"/>
              <a:gd name="connsiteX85" fmla="*/ 4944087 w 12192000"/>
              <a:gd name="connsiteY85" fmla="*/ 1823332 h 2237474"/>
              <a:gd name="connsiteX86" fmla="*/ 4907662 w 12192000"/>
              <a:gd name="connsiteY86" fmla="*/ 1816900 h 2237474"/>
              <a:gd name="connsiteX87" fmla="*/ 4882386 w 12192000"/>
              <a:gd name="connsiteY87" fmla="*/ 1809844 h 2237474"/>
              <a:gd name="connsiteX88" fmla="*/ 4811440 w 12192000"/>
              <a:gd name="connsiteY88" fmla="*/ 1804655 h 2237474"/>
              <a:gd name="connsiteX89" fmla="*/ 4691075 w 12192000"/>
              <a:gd name="connsiteY89" fmla="*/ 1801389 h 2237474"/>
              <a:gd name="connsiteX90" fmla="*/ 4640313 w 12192000"/>
              <a:gd name="connsiteY90" fmla="*/ 1784307 h 2237474"/>
              <a:gd name="connsiteX91" fmla="*/ 4536503 w 12192000"/>
              <a:gd name="connsiteY91" fmla="*/ 1785334 h 2237474"/>
              <a:gd name="connsiteX92" fmla="*/ 4513724 w 12192000"/>
              <a:gd name="connsiteY92" fmla="*/ 1791996 h 2237474"/>
              <a:gd name="connsiteX93" fmla="*/ 4459810 w 12192000"/>
              <a:gd name="connsiteY93" fmla="*/ 1797886 h 2237474"/>
              <a:gd name="connsiteX94" fmla="*/ 4379064 w 12192000"/>
              <a:gd name="connsiteY94" fmla="*/ 1817177 h 2237474"/>
              <a:gd name="connsiteX95" fmla="*/ 4290981 w 12192000"/>
              <a:gd name="connsiteY95" fmla="*/ 1839677 h 2237474"/>
              <a:gd name="connsiteX96" fmla="*/ 4238372 w 12192000"/>
              <a:gd name="connsiteY96" fmla="*/ 1851480 h 2237474"/>
              <a:gd name="connsiteX97" fmla="*/ 4232517 w 12192000"/>
              <a:gd name="connsiteY97" fmla="*/ 1852567 h 2237474"/>
              <a:gd name="connsiteX98" fmla="*/ 4191732 w 12192000"/>
              <a:gd name="connsiteY98" fmla="*/ 1857328 h 2237474"/>
              <a:gd name="connsiteX99" fmla="*/ 4065532 w 12192000"/>
              <a:gd name="connsiteY99" fmla="*/ 1855477 h 2237474"/>
              <a:gd name="connsiteX100" fmla="*/ 4028460 w 12192000"/>
              <a:gd name="connsiteY100" fmla="*/ 1855137 h 2237474"/>
              <a:gd name="connsiteX101" fmla="*/ 4002267 w 12192000"/>
              <a:gd name="connsiteY101" fmla="*/ 1852352 h 2237474"/>
              <a:gd name="connsiteX102" fmla="*/ 3931396 w 12192000"/>
              <a:gd name="connsiteY102" fmla="*/ 1858915 h 2237474"/>
              <a:gd name="connsiteX103" fmla="*/ 3812162 w 12192000"/>
              <a:gd name="connsiteY103" fmla="*/ 1875501 h 2237474"/>
              <a:gd name="connsiteX104" fmla="*/ 3758105 w 12192000"/>
              <a:gd name="connsiteY104" fmla="*/ 1871856 h 2237474"/>
              <a:gd name="connsiteX105" fmla="*/ 3715896 w 12192000"/>
              <a:gd name="connsiteY105" fmla="*/ 1881552 h 2237474"/>
              <a:gd name="connsiteX106" fmla="*/ 3567259 w 12192000"/>
              <a:gd name="connsiteY106" fmla="*/ 1893482 h 2237474"/>
              <a:gd name="connsiteX107" fmla="*/ 3405770 w 12192000"/>
              <a:gd name="connsiteY107" fmla="*/ 1904591 h 2237474"/>
              <a:gd name="connsiteX108" fmla="*/ 3280097 w 12192000"/>
              <a:gd name="connsiteY108" fmla="*/ 1919610 h 2237474"/>
              <a:gd name="connsiteX109" fmla="*/ 3123424 w 12192000"/>
              <a:gd name="connsiteY109" fmla="*/ 1952930 h 2237474"/>
              <a:gd name="connsiteX110" fmla="*/ 3009910 w 12192000"/>
              <a:gd name="connsiteY110" fmla="*/ 1957866 h 2237474"/>
              <a:gd name="connsiteX111" fmla="*/ 2995934 w 12192000"/>
              <a:gd name="connsiteY111" fmla="*/ 1967085 h 2237474"/>
              <a:gd name="connsiteX112" fmla="*/ 2980071 w 12192000"/>
              <a:gd name="connsiteY112" fmla="*/ 1972988 h 2237474"/>
              <a:gd name="connsiteX113" fmla="*/ 2942858 w 12192000"/>
              <a:gd name="connsiteY113" fmla="*/ 1981367 h 2237474"/>
              <a:gd name="connsiteX114" fmla="*/ 2875436 w 12192000"/>
              <a:gd name="connsiteY114" fmla="*/ 1996977 h 2237474"/>
              <a:gd name="connsiteX115" fmla="*/ 2874892 w 12192000"/>
              <a:gd name="connsiteY115" fmla="*/ 1996085 h 2237474"/>
              <a:gd name="connsiteX116" fmla="*/ 2864145 w 12192000"/>
              <a:gd name="connsiteY116" fmla="*/ 1994061 h 2237474"/>
              <a:gd name="connsiteX117" fmla="*/ 2843662 w 12192000"/>
              <a:gd name="connsiteY117" fmla="*/ 1992498 h 2237474"/>
              <a:gd name="connsiteX118" fmla="*/ 2796128 w 12192000"/>
              <a:gd name="connsiteY118" fmla="*/ 1976403 h 2237474"/>
              <a:gd name="connsiteX119" fmla="*/ 2756784 w 12192000"/>
              <a:gd name="connsiteY119" fmla="*/ 1985116 h 2237474"/>
              <a:gd name="connsiteX120" fmla="*/ 2748833 w 12192000"/>
              <a:gd name="connsiteY120" fmla="*/ 1986323 h 2237474"/>
              <a:gd name="connsiteX121" fmla="*/ 2748661 w 12192000"/>
              <a:gd name="connsiteY121" fmla="*/ 1986122 h 2237474"/>
              <a:gd name="connsiteX122" fmla="*/ 2740251 w 12192000"/>
              <a:gd name="connsiteY122" fmla="*/ 1986946 h 2237474"/>
              <a:gd name="connsiteX123" fmla="*/ 2718916 w 12192000"/>
              <a:gd name="connsiteY123" fmla="*/ 1990867 h 2237474"/>
              <a:gd name="connsiteX124" fmla="*/ 2713522 w 12192000"/>
              <a:gd name="connsiteY124" fmla="*/ 1990173 h 2237474"/>
              <a:gd name="connsiteX125" fmla="*/ 2680597 w 12192000"/>
              <a:gd name="connsiteY125" fmla="*/ 1984996 h 2237474"/>
              <a:gd name="connsiteX126" fmla="*/ 2578178 w 12192000"/>
              <a:gd name="connsiteY126" fmla="*/ 1990531 h 2237474"/>
              <a:gd name="connsiteX127" fmla="*/ 2476147 w 12192000"/>
              <a:gd name="connsiteY127" fmla="*/ 1998305 h 2237474"/>
              <a:gd name="connsiteX128" fmla="*/ 2373568 w 12192000"/>
              <a:gd name="connsiteY128" fmla="*/ 2003219 h 2237474"/>
              <a:gd name="connsiteX129" fmla="*/ 2321399 w 12192000"/>
              <a:gd name="connsiteY129" fmla="*/ 1989467 h 2237474"/>
              <a:gd name="connsiteX130" fmla="*/ 2315525 w 12192000"/>
              <a:gd name="connsiteY130" fmla="*/ 1989708 h 2237474"/>
              <a:gd name="connsiteX131" fmla="*/ 2300792 w 12192000"/>
              <a:gd name="connsiteY131" fmla="*/ 1994290 h 2237474"/>
              <a:gd name="connsiteX132" fmla="*/ 2295469 w 12192000"/>
              <a:gd name="connsiteY132" fmla="*/ 1996659 h 2237474"/>
              <a:gd name="connsiteX133" fmla="*/ 2287219 w 12192000"/>
              <a:gd name="connsiteY133" fmla="*/ 1998750 h 2237474"/>
              <a:gd name="connsiteX134" fmla="*/ 2286948 w 12192000"/>
              <a:gd name="connsiteY134" fmla="*/ 1998596 h 2237474"/>
              <a:gd name="connsiteX135" fmla="*/ 2243069 w 12192000"/>
              <a:gd name="connsiteY135" fmla="*/ 2015111 h 2237474"/>
              <a:gd name="connsiteX136" fmla="*/ 2186609 w 12192000"/>
              <a:gd name="connsiteY136" fmla="*/ 2008263 h 2237474"/>
              <a:gd name="connsiteX137" fmla="*/ 2164831 w 12192000"/>
              <a:gd name="connsiteY137" fmla="*/ 2010143 h 2237474"/>
              <a:gd name="connsiteX138" fmla="*/ 2152836 w 12192000"/>
              <a:gd name="connsiteY138" fmla="*/ 2010048 h 2237474"/>
              <a:gd name="connsiteX139" fmla="*/ 2117102 w 12192000"/>
              <a:gd name="connsiteY139" fmla="*/ 2023004 h 2237474"/>
              <a:gd name="connsiteX140" fmla="*/ 2111935 w 12192000"/>
              <a:gd name="connsiteY140" fmla="*/ 2023163 h 2237474"/>
              <a:gd name="connsiteX141" fmla="*/ 2089991 w 12192000"/>
              <a:gd name="connsiteY141" fmla="*/ 2034193 h 2237474"/>
              <a:gd name="connsiteX142" fmla="*/ 2058061 w 12192000"/>
              <a:gd name="connsiteY142" fmla="*/ 2047942 h 2237474"/>
              <a:gd name="connsiteX143" fmla="*/ 2055737 w 12192000"/>
              <a:gd name="connsiteY143" fmla="*/ 2047704 h 2237474"/>
              <a:gd name="connsiteX144" fmla="*/ 2042244 w 12192000"/>
              <a:gd name="connsiteY144" fmla="*/ 2055560 h 2237474"/>
              <a:gd name="connsiteX145" fmla="*/ 1976224 w 12192000"/>
              <a:gd name="connsiteY145" fmla="*/ 2074257 h 2237474"/>
              <a:gd name="connsiteX146" fmla="*/ 1877728 w 12192000"/>
              <a:gd name="connsiteY146" fmla="*/ 2101004 h 2237474"/>
              <a:gd name="connsiteX147" fmla="*/ 1759056 w 12192000"/>
              <a:gd name="connsiteY147" fmla="*/ 2125608 h 2237474"/>
              <a:gd name="connsiteX148" fmla="*/ 1637948 w 12192000"/>
              <a:gd name="connsiteY148" fmla="*/ 2172597 h 2237474"/>
              <a:gd name="connsiteX149" fmla="*/ 1434549 w 12192000"/>
              <a:gd name="connsiteY149" fmla="*/ 2234522 h 2237474"/>
              <a:gd name="connsiteX150" fmla="*/ 1398481 w 12192000"/>
              <a:gd name="connsiteY150" fmla="*/ 2237074 h 2237474"/>
              <a:gd name="connsiteX151" fmla="*/ 1398407 w 12192000"/>
              <a:gd name="connsiteY151" fmla="*/ 2237095 h 2237474"/>
              <a:gd name="connsiteX152" fmla="*/ 1370962 w 12192000"/>
              <a:gd name="connsiteY152" fmla="*/ 2237474 h 2237474"/>
              <a:gd name="connsiteX153" fmla="*/ 1356367 w 12192000"/>
              <a:gd name="connsiteY153" fmla="*/ 2235089 h 2237474"/>
              <a:gd name="connsiteX154" fmla="*/ 1324828 w 12192000"/>
              <a:gd name="connsiteY154" fmla="*/ 2231968 h 2237474"/>
              <a:gd name="connsiteX155" fmla="*/ 1297744 w 12192000"/>
              <a:gd name="connsiteY155" fmla="*/ 2235849 h 2237474"/>
              <a:gd name="connsiteX156" fmla="*/ 1286236 w 12192000"/>
              <a:gd name="connsiteY156" fmla="*/ 2233135 h 2237474"/>
              <a:gd name="connsiteX157" fmla="*/ 1283504 w 12192000"/>
              <a:gd name="connsiteY157" fmla="*/ 2233797 h 2237474"/>
              <a:gd name="connsiteX158" fmla="*/ 1279765 w 12192000"/>
              <a:gd name="connsiteY158" fmla="*/ 2229639 h 2237474"/>
              <a:gd name="connsiteX159" fmla="*/ 1195347 w 12192000"/>
              <a:gd name="connsiteY159" fmla="*/ 2212354 h 2237474"/>
              <a:gd name="connsiteX160" fmla="*/ 970251 w 12192000"/>
              <a:gd name="connsiteY160" fmla="*/ 2221029 h 2237474"/>
              <a:gd name="connsiteX161" fmla="*/ 812914 w 12192000"/>
              <a:gd name="connsiteY161" fmla="*/ 2202752 h 2237474"/>
              <a:gd name="connsiteX162" fmla="*/ 800195 w 12192000"/>
              <a:gd name="connsiteY162" fmla="*/ 2209407 h 2237474"/>
              <a:gd name="connsiteX163" fmla="*/ 784978 w 12192000"/>
              <a:gd name="connsiteY163" fmla="*/ 2212360 h 2237474"/>
              <a:gd name="connsiteX164" fmla="*/ 681987 w 12192000"/>
              <a:gd name="connsiteY164" fmla="*/ 2216757 h 2237474"/>
              <a:gd name="connsiteX165" fmla="*/ 669923 w 12192000"/>
              <a:gd name="connsiteY165" fmla="*/ 2211682 h 2237474"/>
              <a:gd name="connsiteX166" fmla="*/ 648680 w 12192000"/>
              <a:gd name="connsiteY166" fmla="*/ 2206229 h 2237474"/>
              <a:gd name="connsiteX167" fmla="*/ 597225 w 12192000"/>
              <a:gd name="connsiteY167" fmla="*/ 2180999 h 2237474"/>
              <a:gd name="connsiteX168" fmla="*/ 558449 w 12192000"/>
              <a:gd name="connsiteY168" fmla="*/ 2182346 h 2237474"/>
              <a:gd name="connsiteX169" fmla="*/ 550517 w 12192000"/>
              <a:gd name="connsiteY169" fmla="*/ 2182060 h 2237474"/>
              <a:gd name="connsiteX170" fmla="*/ 550309 w 12192000"/>
              <a:gd name="connsiteY170" fmla="*/ 2181825 h 2237474"/>
              <a:gd name="connsiteX171" fmla="*/ 541836 w 12192000"/>
              <a:gd name="connsiteY171" fmla="*/ 2181063 h 2237474"/>
              <a:gd name="connsiteX172" fmla="*/ 536057 w 12192000"/>
              <a:gd name="connsiteY172" fmla="*/ 2181537 h 2237474"/>
              <a:gd name="connsiteX173" fmla="*/ 520671 w 12192000"/>
              <a:gd name="connsiteY173" fmla="*/ 2180980 h 2237474"/>
              <a:gd name="connsiteX174" fmla="*/ 515024 w 12192000"/>
              <a:gd name="connsiteY174" fmla="*/ 2179258 h 2237474"/>
              <a:gd name="connsiteX175" fmla="*/ 512278 w 12192000"/>
              <a:gd name="connsiteY175" fmla="*/ 2176369 h 2237474"/>
              <a:gd name="connsiteX176" fmla="*/ 480419 w 12192000"/>
              <a:gd name="connsiteY176" fmla="*/ 2167807 h 2237474"/>
              <a:gd name="connsiteX177" fmla="*/ 413835 w 12192000"/>
              <a:gd name="connsiteY177" fmla="*/ 2156783 h 2237474"/>
              <a:gd name="connsiteX178" fmla="*/ 376513 w 12192000"/>
              <a:gd name="connsiteY178" fmla="*/ 2154014 h 2237474"/>
              <a:gd name="connsiteX179" fmla="*/ 273386 w 12192000"/>
              <a:gd name="connsiteY179" fmla="*/ 2142551 h 2237474"/>
              <a:gd name="connsiteX180" fmla="*/ 169207 w 12192000"/>
              <a:gd name="connsiteY180" fmla="*/ 2128100 h 2237474"/>
              <a:gd name="connsiteX181" fmla="*/ 93149 w 12192000"/>
              <a:gd name="connsiteY181" fmla="*/ 2105324 h 2237474"/>
              <a:gd name="connsiteX182" fmla="*/ 88109 w 12192000"/>
              <a:gd name="connsiteY182" fmla="*/ 2106704 h 2237474"/>
              <a:gd name="connsiteX183" fmla="*/ 80022 w 12192000"/>
              <a:gd name="connsiteY183" fmla="*/ 2107254 h 2237474"/>
              <a:gd name="connsiteX184" fmla="*/ 79717 w 12192000"/>
              <a:gd name="connsiteY184" fmla="*/ 2107046 h 2237474"/>
              <a:gd name="connsiteX185" fmla="*/ 72352 w 12192000"/>
              <a:gd name="connsiteY185" fmla="*/ 2107991 h 2237474"/>
              <a:gd name="connsiteX186" fmla="*/ 37645 w 12192000"/>
              <a:gd name="connsiteY186" fmla="*/ 2115401 h 2237474"/>
              <a:gd name="connsiteX187" fmla="*/ 4572 w 12192000"/>
              <a:gd name="connsiteY187" fmla="*/ 2111091 h 2237474"/>
              <a:gd name="connsiteX188" fmla="*/ 0 w 12192000"/>
              <a:gd name="connsiteY188" fmla="*/ 2110468 h 2237474"/>
              <a:gd name="connsiteX189" fmla="*/ 0 w 12192000"/>
              <a:gd name="connsiteY18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60755 w 12192000"/>
              <a:gd name="connsiteY40" fmla="*/ 1203427 h 2237474"/>
              <a:gd name="connsiteX41" fmla="*/ 8419755 w 12192000"/>
              <a:gd name="connsiteY41" fmla="*/ 1216260 h 2237474"/>
              <a:gd name="connsiteX42" fmla="*/ 8411626 w 12192000"/>
              <a:gd name="connsiteY42" fmla="*/ 1214397 h 2237474"/>
              <a:gd name="connsiteX43" fmla="*/ 8363469 w 12192000"/>
              <a:gd name="connsiteY43" fmla="*/ 1246658 h 2237474"/>
              <a:gd name="connsiteX44" fmla="*/ 8275497 w 12192000"/>
              <a:gd name="connsiteY44" fmla="*/ 1264396 h 2237474"/>
              <a:gd name="connsiteX45" fmla="*/ 8206287 w 12192000"/>
              <a:gd name="connsiteY45" fmla="*/ 1273060 h 2237474"/>
              <a:gd name="connsiteX46" fmla="*/ 8139997 w 12192000"/>
              <a:gd name="connsiteY46" fmla="*/ 1282713 h 2237474"/>
              <a:gd name="connsiteX47" fmla="*/ 8074238 w 12192000"/>
              <a:gd name="connsiteY47" fmla="*/ 1301895 h 2237474"/>
              <a:gd name="connsiteX48" fmla="*/ 7942099 w 12192000"/>
              <a:gd name="connsiteY48" fmla="*/ 1336332 h 2237474"/>
              <a:gd name="connsiteX49" fmla="*/ 7902328 w 12192000"/>
              <a:gd name="connsiteY49" fmla="*/ 1345865 h 2237474"/>
              <a:gd name="connsiteX50" fmla="*/ 7840612 w 12192000"/>
              <a:gd name="connsiteY50" fmla="*/ 1369373 h 2237474"/>
              <a:gd name="connsiteX51" fmla="*/ 7786819 w 12192000"/>
              <a:gd name="connsiteY51" fmla="*/ 1378970 h 2237474"/>
              <a:gd name="connsiteX52" fmla="*/ 7548172 w 12192000"/>
              <a:gd name="connsiteY52" fmla="*/ 1417460 h 2237474"/>
              <a:gd name="connsiteX53" fmla="*/ 7483437 w 12192000"/>
              <a:gd name="connsiteY53" fmla="*/ 1478152 h 2237474"/>
              <a:gd name="connsiteX54" fmla="*/ 7377870 w 12192000"/>
              <a:gd name="connsiteY54" fmla="*/ 1523319 h 2237474"/>
              <a:gd name="connsiteX55" fmla="*/ 7230737 w 12192000"/>
              <a:gd name="connsiteY55" fmla="*/ 1562633 h 2237474"/>
              <a:gd name="connsiteX56" fmla="*/ 7224458 w 12192000"/>
              <a:gd name="connsiteY56" fmla="*/ 1573008 h 2237474"/>
              <a:gd name="connsiteX57" fmla="*/ 7183121 w 12192000"/>
              <a:gd name="connsiteY57" fmla="*/ 1595162 h 2237474"/>
              <a:gd name="connsiteX58" fmla="*/ 7164601 w 12192000"/>
              <a:gd name="connsiteY58" fmla="*/ 1606490 h 2237474"/>
              <a:gd name="connsiteX59" fmla="*/ 7031309 w 12192000"/>
              <a:gd name="connsiteY59" fmla="*/ 1619451 h 2237474"/>
              <a:gd name="connsiteX60" fmla="*/ 6900177 w 12192000"/>
              <a:gd name="connsiteY60" fmla="*/ 1636016 h 2237474"/>
              <a:gd name="connsiteX61" fmla="*/ 6795372 w 12192000"/>
              <a:gd name="connsiteY61" fmla="*/ 1644845 h 2237474"/>
              <a:gd name="connsiteX62" fmla="*/ 6692251 w 12192000"/>
              <a:gd name="connsiteY62" fmla="*/ 1656357 h 2237474"/>
              <a:gd name="connsiteX63" fmla="*/ 6655235 w 12192000"/>
              <a:gd name="connsiteY63" fmla="*/ 1661869 h 2237474"/>
              <a:gd name="connsiteX64" fmla="*/ 6554894 w 12192000"/>
              <a:gd name="connsiteY64" fmla="*/ 1664428 h 2237474"/>
              <a:gd name="connsiteX65" fmla="*/ 6516595 w 12192000"/>
              <a:gd name="connsiteY65" fmla="*/ 1667475 h 2237474"/>
              <a:gd name="connsiteX66" fmla="*/ 6508541 w 12192000"/>
              <a:gd name="connsiteY66" fmla="*/ 1668757 h 2237474"/>
              <a:gd name="connsiteX67" fmla="*/ 6471012 w 12192000"/>
              <a:gd name="connsiteY67" fmla="*/ 1678604 h 2237474"/>
              <a:gd name="connsiteX68" fmla="*/ 6364035 w 12192000"/>
              <a:gd name="connsiteY68" fmla="*/ 1667683 h 2237474"/>
              <a:gd name="connsiteX69" fmla="*/ 6280959 w 12192000"/>
              <a:gd name="connsiteY69" fmla="*/ 1689329 h 2237474"/>
              <a:gd name="connsiteX70" fmla="*/ 6243319 w 12192000"/>
              <a:gd name="connsiteY70" fmla="*/ 1695560 h 2237474"/>
              <a:gd name="connsiteX71" fmla="*/ 6098321 w 12192000"/>
              <a:gd name="connsiteY71" fmla="*/ 1721646 h 2237474"/>
              <a:gd name="connsiteX72" fmla="*/ 5880652 w 12192000"/>
              <a:gd name="connsiteY72" fmla="*/ 1779643 h 2237474"/>
              <a:gd name="connsiteX73" fmla="*/ 5785959 w 12192000"/>
              <a:gd name="connsiteY73" fmla="*/ 1775307 h 2237474"/>
              <a:gd name="connsiteX74" fmla="*/ 5643534 w 12192000"/>
              <a:gd name="connsiteY74" fmla="*/ 1802919 h 2237474"/>
              <a:gd name="connsiteX75" fmla="*/ 5518799 w 12192000"/>
              <a:gd name="connsiteY75" fmla="*/ 1818312 h 2237474"/>
              <a:gd name="connsiteX76" fmla="*/ 5505014 w 12192000"/>
              <a:gd name="connsiteY76" fmla="*/ 1819259 h 2237474"/>
              <a:gd name="connsiteX77" fmla="*/ 5453307 w 12192000"/>
              <a:gd name="connsiteY77" fmla="*/ 1815450 h 2237474"/>
              <a:gd name="connsiteX78" fmla="*/ 5221533 w 12192000"/>
              <a:gd name="connsiteY78" fmla="*/ 1846950 h 2237474"/>
              <a:gd name="connsiteX79" fmla="*/ 5149802 w 12192000"/>
              <a:gd name="connsiteY79" fmla="*/ 1844846 h 2237474"/>
              <a:gd name="connsiteX80" fmla="*/ 5114927 w 12192000"/>
              <a:gd name="connsiteY80" fmla="*/ 1847827 h 2237474"/>
              <a:gd name="connsiteX81" fmla="*/ 5108970 w 12192000"/>
              <a:gd name="connsiteY81" fmla="*/ 1847935 h 2237474"/>
              <a:gd name="connsiteX82" fmla="*/ 5067961 w 12192000"/>
              <a:gd name="connsiteY82" fmla="*/ 1845917 h 2237474"/>
              <a:gd name="connsiteX83" fmla="*/ 5007075 w 12192000"/>
              <a:gd name="connsiteY83" fmla="*/ 1838626 h 2237474"/>
              <a:gd name="connsiteX84" fmla="*/ 4944087 w 12192000"/>
              <a:gd name="connsiteY84" fmla="*/ 1823332 h 2237474"/>
              <a:gd name="connsiteX85" fmla="*/ 4907662 w 12192000"/>
              <a:gd name="connsiteY85" fmla="*/ 1816900 h 2237474"/>
              <a:gd name="connsiteX86" fmla="*/ 4882386 w 12192000"/>
              <a:gd name="connsiteY86" fmla="*/ 1809844 h 2237474"/>
              <a:gd name="connsiteX87" fmla="*/ 4811440 w 12192000"/>
              <a:gd name="connsiteY87" fmla="*/ 1804655 h 2237474"/>
              <a:gd name="connsiteX88" fmla="*/ 4691075 w 12192000"/>
              <a:gd name="connsiteY88" fmla="*/ 1801389 h 2237474"/>
              <a:gd name="connsiteX89" fmla="*/ 4640313 w 12192000"/>
              <a:gd name="connsiteY89" fmla="*/ 1784307 h 2237474"/>
              <a:gd name="connsiteX90" fmla="*/ 4536503 w 12192000"/>
              <a:gd name="connsiteY90" fmla="*/ 1785334 h 2237474"/>
              <a:gd name="connsiteX91" fmla="*/ 4513724 w 12192000"/>
              <a:gd name="connsiteY91" fmla="*/ 1791996 h 2237474"/>
              <a:gd name="connsiteX92" fmla="*/ 4459810 w 12192000"/>
              <a:gd name="connsiteY92" fmla="*/ 1797886 h 2237474"/>
              <a:gd name="connsiteX93" fmla="*/ 4379064 w 12192000"/>
              <a:gd name="connsiteY93" fmla="*/ 1817177 h 2237474"/>
              <a:gd name="connsiteX94" fmla="*/ 4290981 w 12192000"/>
              <a:gd name="connsiteY94" fmla="*/ 1839677 h 2237474"/>
              <a:gd name="connsiteX95" fmla="*/ 4238372 w 12192000"/>
              <a:gd name="connsiteY95" fmla="*/ 1851480 h 2237474"/>
              <a:gd name="connsiteX96" fmla="*/ 4232517 w 12192000"/>
              <a:gd name="connsiteY96" fmla="*/ 1852567 h 2237474"/>
              <a:gd name="connsiteX97" fmla="*/ 4191732 w 12192000"/>
              <a:gd name="connsiteY97" fmla="*/ 1857328 h 2237474"/>
              <a:gd name="connsiteX98" fmla="*/ 4065532 w 12192000"/>
              <a:gd name="connsiteY98" fmla="*/ 1855477 h 2237474"/>
              <a:gd name="connsiteX99" fmla="*/ 4028460 w 12192000"/>
              <a:gd name="connsiteY99" fmla="*/ 1855137 h 2237474"/>
              <a:gd name="connsiteX100" fmla="*/ 4002267 w 12192000"/>
              <a:gd name="connsiteY100" fmla="*/ 1852352 h 2237474"/>
              <a:gd name="connsiteX101" fmla="*/ 3931396 w 12192000"/>
              <a:gd name="connsiteY101" fmla="*/ 1858915 h 2237474"/>
              <a:gd name="connsiteX102" fmla="*/ 3812162 w 12192000"/>
              <a:gd name="connsiteY102" fmla="*/ 1875501 h 2237474"/>
              <a:gd name="connsiteX103" fmla="*/ 3758105 w 12192000"/>
              <a:gd name="connsiteY103" fmla="*/ 1871856 h 2237474"/>
              <a:gd name="connsiteX104" fmla="*/ 3715896 w 12192000"/>
              <a:gd name="connsiteY104" fmla="*/ 1881552 h 2237474"/>
              <a:gd name="connsiteX105" fmla="*/ 3567259 w 12192000"/>
              <a:gd name="connsiteY105" fmla="*/ 1893482 h 2237474"/>
              <a:gd name="connsiteX106" fmla="*/ 3405770 w 12192000"/>
              <a:gd name="connsiteY106" fmla="*/ 1904591 h 2237474"/>
              <a:gd name="connsiteX107" fmla="*/ 3280097 w 12192000"/>
              <a:gd name="connsiteY107" fmla="*/ 1919610 h 2237474"/>
              <a:gd name="connsiteX108" fmla="*/ 3123424 w 12192000"/>
              <a:gd name="connsiteY108" fmla="*/ 1952930 h 2237474"/>
              <a:gd name="connsiteX109" fmla="*/ 3009910 w 12192000"/>
              <a:gd name="connsiteY109" fmla="*/ 1957866 h 2237474"/>
              <a:gd name="connsiteX110" fmla="*/ 2995934 w 12192000"/>
              <a:gd name="connsiteY110" fmla="*/ 1967085 h 2237474"/>
              <a:gd name="connsiteX111" fmla="*/ 2980071 w 12192000"/>
              <a:gd name="connsiteY111" fmla="*/ 1972988 h 2237474"/>
              <a:gd name="connsiteX112" fmla="*/ 2942858 w 12192000"/>
              <a:gd name="connsiteY112" fmla="*/ 1981367 h 2237474"/>
              <a:gd name="connsiteX113" fmla="*/ 2875436 w 12192000"/>
              <a:gd name="connsiteY113" fmla="*/ 1996977 h 2237474"/>
              <a:gd name="connsiteX114" fmla="*/ 2874892 w 12192000"/>
              <a:gd name="connsiteY114" fmla="*/ 1996085 h 2237474"/>
              <a:gd name="connsiteX115" fmla="*/ 2864145 w 12192000"/>
              <a:gd name="connsiteY115" fmla="*/ 1994061 h 2237474"/>
              <a:gd name="connsiteX116" fmla="*/ 2843662 w 12192000"/>
              <a:gd name="connsiteY116" fmla="*/ 1992498 h 2237474"/>
              <a:gd name="connsiteX117" fmla="*/ 2796128 w 12192000"/>
              <a:gd name="connsiteY117" fmla="*/ 1976403 h 2237474"/>
              <a:gd name="connsiteX118" fmla="*/ 2756784 w 12192000"/>
              <a:gd name="connsiteY118" fmla="*/ 1985116 h 2237474"/>
              <a:gd name="connsiteX119" fmla="*/ 2748833 w 12192000"/>
              <a:gd name="connsiteY119" fmla="*/ 1986323 h 2237474"/>
              <a:gd name="connsiteX120" fmla="*/ 2748661 w 12192000"/>
              <a:gd name="connsiteY120" fmla="*/ 1986122 h 2237474"/>
              <a:gd name="connsiteX121" fmla="*/ 2740251 w 12192000"/>
              <a:gd name="connsiteY121" fmla="*/ 1986946 h 2237474"/>
              <a:gd name="connsiteX122" fmla="*/ 2718916 w 12192000"/>
              <a:gd name="connsiteY122" fmla="*/ 1990867 h 2237474"/>
              <a:gd name="connsiteX123" fmla="*/ 2713522 w 12192000"/>
              <a:gd name="connsiteY123" fmla="*/ 1990173 h 2237474"/>
              <a:gd name="connsiteX124" fmla="*/ 2680597 w 12192000"/>
              <a:gd name="connsiteY124" fmla="*/ 1984996 h 2237474"/>
              <a:gd name="connsiteX125" fmla="*/ 2578178 w 12192000"/>
              <a:gd name="connsiteY125" fmla="*/ 1990531 h 2237474"/>
              <a:gd name="connsiteX126" fmla="*/ 2476147 w 12192000"/>
              <a:gd name="connsiteY126" fmla="*/ 1998305 h 2237474"/>
              <a:gd name="connsiteX127" fmla="*/ 2373568 w 12192000"/>
              <a:gd name="connsiteY127" fmla="*/ 2003219 h 2237474"/>
              <a:gd name="connsiteX128" fmla="*/ 2321399 w 12192000"/>
              <a:gd name="connsiteY128" fmla="*/ 1989467 h 2237474"/>
              <a:gd name="connsiteX129" fmla="*/ 2315525 w 12192000"/>
              <a:gd name="connsiteY129" fmla="*/ 1989708 h 2237474"/>
              <a:gd name="connsiteX130" fmla="*/ 2300792 w 12192000"/>
              <a:gd name="connsiteY130" fmla="*/ 1994290 h 2237474"/>
              <a:gd name="connsiteX131" fmla="*/ 2295469 w 12192000"/>
              <a:gd name="connsiteY131" fmla="*/ 1996659 h 2237474"/>
              <a:gd name="connsiteX132" fmla="*/ 2287219 w 12192000"/>
              <a:gd name="connsiteY132" fmla="*/ 1998750 h 2237474"/>
              <a:gd name="connsiteX133" fmla="*/ 2286948 w 12192000"/>
              <a:gd name="connsiteY133" fmla="*/ 1998596 h 2237474"/>
              <a:gd name="connsiteX134" fmla="*/ 2243069 w 12192000"/>
              <a:gd name="connsiteY134" fmla="*/ 2015111 h 2237474"/>
              <a:gd name="connsiteX135" fmla="*/ 2186609 w 12192000"/>
              <a:gd name="connsiteY135" fmla="*/ 2008263 h 2237474"/>
              <a:gd name="connsiteX136" fmla="*/ 2164831 w 12192000"/>
              <a:gd name="connsiteY136" fmla="*/ 2010143 h 2237474"/>
              <a:gd name="connsiteX137" fmla="*/ 2152836 w 12192000"/>
              <a:gd name="connsiteY137" fmla="*/ 2010048 h 2237474"/>
              <a:gd name="connsiteX138" fmla="*/ 2117102 w 12192000"/>
              <a:gd name="connsiteY138" fmla="*/ 2023004 h 2237474"/>
              <a:gd name="connsiteX139" fmla="*/ 2111935 w 12192000"/>
              <a:gd name="connsiteY139" fmla="*/ 2023163 h 2237474"/>
              <a:gd name="connsiteX140" fmla="*/ 2089991 w 12192000"/>
              <a:gd name="connsiteY140" fmla="*/ 2034193 h 2237474"/>
              <a:gd name="connsiteX141" fmla="*/ 2058061 w 12192000"/>
              <a:gd name="connsiteY141" fmla="*/ 2047942 h 2237474"/>
              <a:gd name="connsiteX142" fmla="*/ 2055737 w 12192000"/>
              <a:gd name="connsiteY142" fmla="*/ 2047704 h 2237474"/>
              <a:gd name="connsiteX143" fmla="*/ 2042244 w 12192000"/>
              <a:gd name="connsiteY143" fmla="*/ 2055560 h 2237474"/>
              <a:gd name="connsiteX144" fmla="*/ 1976224 w 12192000"/>
              <a:gd name="connsiteY144" fmla="*/ 2074257 h 2237474"/>
              <a:gd name="connsiteX145" fmla="*/ 1877728 w 12192000"/>
              <a:gd name="connsiteY145" fmla="*/ 2101004 h 2237474"/>
              <a:gd name="connsiteX146" fmla="*/ 1759056 w 12192000"/>
              <a:gd name="connsiteY146" fmla="*/ 2125608 h 2237474"/>
              <a:gd name="connsiteX147" fmla="*/ 1637948 w 12192000"/>
              <a:gd name="connsiteY147" fmla="*/ 2172597 h 2237474"/>
              <a:gd name="connsiteX148" fmla="*/ 1434549 w 12192000"/>
              <a:gd name="connsiteY148" fmla="*/ 2234522 h 2237474"/>
              <a:gd name="connsiteX149" fmla="*/ 1398481 w 12192000"/>
              <a:gd name="connsiteY149" fmla="*/ 2237074 h 2237474"/>
              <a:gd name="connsiteX150" fmla="*/ 1398407 w 12192000"/>
              <a:gd name="connsiteY150" fmla="*/ 2237095 h 2237474"/>
              <a:gd name="connsiteX151" fmla="*/ 1370962 w 12192000"/>
              <a:gd name="connsiteY151" fmla="*/ 2237474 h 2237474"/>
              <a:gd name="connsiteX152" fmla="*/ 1356367 w 12192000"/>
              <a:gd name="connsiteY152" fmla="*/ 2235089 h 2237474"/>
              <a:gd name="connsiteX153" fmla="*/ 1324828 w 12192000"/>
              <a:gd name="connsiteY153" fmla="*/ 2231968 h 2237474"/>
              <a:gd name="connsiteX154" fmla="*/ 1297744 w 12192000"/>
              <a:gd name="connsiteY154" fmla="*/ 2235849 h 2237474"/>
              <a:gd name="connsiteX155" fmla="*/ 1286236 w 12192000"/>
              <a:gd name="connsiteY155" fmla="*/ 2233135 h 2237474"/>
              <a:gd name="connsiteX156" fmla="*/ 1283504 w 12192000"/>
              <a:gd name="connsiteY156" fmla="*/ 2233797 h 2237474"/>
              <a:gd name="connsiteX157" fmla="*/ 1279765 w 12192000"/>
              <a:gd name="connsiteY157" fmla="*/ 2229639 h 2237474"/>
              <a:gd name="connsiteX158" fmla="*/ 1195347 w 12192000"/>
              <a:gd name="connsiteY158" fmla="*/ 2212354 h 2237474"/>
              <a:gd name="connsiteX159" fmla="*/ 970251 w 12192000"/>
              <a:gd name="connsiteY159" fmla="*/ 2221029 h 2237474"/>
              <a:gd name="connsiteX160" fmla="*/ 812914 w 12192000"/>
              <a:gd name="connsiteY160" fmla="*/ 2202752 h 2237474"/>
              <a:gd name="connsiteX161" fmla="*/ 800195 w 12192000"/>
              <a:gd name="connsiteY161" fmla="*/ 2209407 h 2237474"/>
              <a:gd name="connsiteX162" fmla="*/ 784978 w 12192000"/>
              <a:gd name="connsiteY162" fmla="*/ 2212360 h 2237474"/>
              <a:gd name="connsiteX163" fmla="*/ 681987 w 12192000"/>
              <a:gd name="connsiteY163" fmla="*/ 2216757 h 2237474"/>
              <a:gd name="connsiteX164" fmla="*/ 669923 w 12192000"/>
              <a:gd name="connsiteY164" fmla="*/ 2211682 h 2237474"/>
              <a:gd name="connsiteX165" fmla="*/ 648680 w 12192000"/>
              <a:gd name="connsiteY165" fmla="*/ 2206229 h 2237474"/>
              <a:gd name="connsiteX166" fmla="*/ 597225 w 12192000"/>
              <a:gd name="connsiteY166" fmla="*/ 2180999 h 2237474"/>
              <a:gd name="connsiteX167" fmla="*/ 558449 w 12192000"/>
              <a:gd name="connsiteY167" fmla="*/ 2182346 h 2237474"/>
              <a:gd name="connsiteX168" fmla="*/ 550517 w 12192000"/>
              <a:gd name="connsiteY168" fmla="*/ 2182060 h 2237474"/>
              <a:gd name="connsiteX169" fmla="*/ 550309 w 12192000"/>
              <a:gd name="connsiteY169" fmla="*/ 2181825 h 2237474"/>
              <a:gd name="connsiteX170" fmla="*/ 541836 w 12192000"/>
              <a:gd name="connsiteY170" fmla="*/ 2181063 h 2237474"/>
              <a:gd name="connsiteX171" fmla="*/ 536057 w 12192000"/>
              <a:gd name="connsiteY171" fmla="*/ 2181537 h 2237474"/>
              <a:gd name="connsiteX172" fmla="*/ 520671 w 12192000"/>
              <a:gd name="connsiteY172" fmla="*/ 2180980 h 2237474"/>
              <a:gd name="connsiteX173" fmla="*/ 515024 w 12192000"/>
              <a:gd name="connsiteY173" fmla="*/ 2179258 h 2237474"/>
              <a:gd name="connsiteX174" fmla="*/ 512278 w 12192000"/>
              <a:gd name="connsiteY174" fmla="*/ 2176369 h 2237474"/>
              <a:gd name="connsiteX175" fmla="*/ 480419 w 12192000"/>
              <a:gd name="connsiteY175" fmla="*/ 2167807 h 2237474"/>
              <a:gd name="connsiteX176" fmla="*/ 413835 w 12192000"/>
              <a:gd name="connsiteY176" fmla="*/ 2156783 h 2237474"/>
              <a:gd name="connsiteX177" fmla="*/ 376513 w 12192000"/>
              <a:gd name="connsiteY177" fmla="*/ 2154014 h 2237474"/>
              <a:gd name="connsiteX178" fmla="*/ 273386 w 12192000"/>
              <a:gd name="connsiteY178" fmla="*/ 2142551 h 2237474"/>
              <a:gd name="connsiteX179" fmla="*/ 169207 w 12192000"/>
              <a:gd name="connsiteY179" fmla="*/ 2128100 h 2237474"/>
              <a:gd name="connsiteX180" fmla="*/ 93149 w 12192000"/>
              <a:gd name="connsiteY180" fmla="*/ 2105324 h 2237474"/>
              <a:gd name="connsiteX181" fmla="*/ 88109 w 12192000"/>
              <a:gd name="connsiteY181" fmla="*/ 2106704 h 2237474"/>
              <a:gd name="connsiteX182" fmla="*/ 80022 w 12192000"/>
              <a:gd name="connsiteY182" fmla="*/ 2107254 h 2237474"/>
              <a:gd name="connsiteX183" fmla="*/ 79717 w 12192000"/>
              <a:gd name="connsiteY183" fmla="*/ 2107046 h 2237474"/>
              <a:gd name="connsiteX184" fmla="*/ 72352 w 12192000"/>
              <a:gd name="connsiteY184" fmla="*/ 2107991 h 2237474"/>
              <a:gd name="connsiteX185" fmla="*/ 37645 w 12192000"/>
              <a:gd name="connsiteY185" fmla="*/ 2115401 h 2237474"/>
              <a:gd name="connsiteX186" fmla="*/ 4572 w 12192000"/>
              <a:gd name="connsiteY186" fmla="*/ 2111091 h 2237474"/>
              <a:gd name="connsiteX187" fmla="*/ 0 w 12192000"/>
              <a:gd name="connsiteY187" fmla="*/ 2110468 h 2237474"/>
              <a:gd name="connsiteX188" fmla="*/ 0 w 12192000"/>
              <a:gd name="connsiteY18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80071 w 12192000"/>
              <a:gd name="connsiteY110" fmla="*/ 1972988 h 2237474"/>
              <a:gd name="connsiteX111" fmla="*/ 2942858 w 12192000"/>
              <a:gd name="connsiteY111" fmla="*/ 1981367 h 2237474"/>
              <a:gd name="connsiteX112" fmla="*/ 2875436 w 12192000"/>
              <a:gd name="connsiteY112" fmla="*/ 1996977 h 2237474"/>
              <a:gd name="connsiteX113" fmla="*/ 2874892 w 12192000"/>
              <a:gd name="connsiteY113" fmla="*/ 1996085 h 2237474"/>
              <a:gd name="connsiteX114" fmla="*/ 2864145 w 12192000"/>
              <a:gd name="connsiteY114" fmla="*/ 1994061 h 2237474"/>
              <a:gd name="connsiteX115" fmla="*/ 2843662 w 12192000"/>
              <a:gd name="connsiteY115" fmla="*/ 1992498 h 2237474"/>
              <a:gd name="connsiteX116" fmla="*/ 2796128 w 12192000"/>
              <a:gd name="connsiteY116" fmla="*/ 1976403 h 2237474"/>
              <a:gd name="connsiteX117" fmla="*/ 2756784 w 12192000"/>
              <a:gd name="connsiteY117" fmla="*/ 1985116 h 2237474"/>
              <a:gd name="connsiteX118" fmla="*/ 2748833 w 12192000"/>
              <a:gd name="connsiteY118" fmla="*/ 1986323 h 2237474"/>
              <a:gd name="connsiteX119" fmla="*/ 2748661 w 12192000"/>
              <a:gd name="connsiteY119" fmla="*/ 1986122 h 2237474"/>
              <a:gd name="connsiteX120" fmla="*/ 2740251 w 12192000"/>
              <a:gd name="connsiteY120" fmla="*/ 1986946 h 2237474"/>
              <a:gd name="connsiteX121" fmla="*/ 2718916 w 12192000"/>
              <a:gd name="connsiteY121" fmla="*/ 1990867 h 2237474"/>
              <a:gd name="connsiteX122" fmla="*/ 2713522 w 12192000"/>
              <a:gd name="connsiteY122" fmla="*/ 1990173 h 2237474"/>
              <a:gd name="connsiteX123" fmla="*/ 2680597 w 12192000"/>
              <a:gd name="connsiteY123" fmla="*/ 1984996 h 2237474"/>
              <a:gd name="connsiteX124" fmla="*/ 2578178 w 12192000"/>
              <a:gd name="connsiteY124" fmla="*/ 1990531 h 2237474"/>
              <a:gd name="connsiteX125" fmla="*/ 2476147 w 12192000"/>
              <a:gd name="connsiteY125" fmla="*/ 1998305 h 2237474"/>
              <a:gd name="connsiteX126" fmla="*/ 2373568 w 12192000"/>
              <a:gd name="connsiteY126" fmla="*/ 2003219 h 2237474"/>
              <a:gd name="connsiteX127" fmla="*/ 2321399 w 12192000"/>
              <a:gd name="connsiteY127" fmla="*/ 1989467 h 2237474"/>
              <a:gd name="connsiteX128" fmla="*/ 2315525 w 12192000"/>
              <a:gd name="connsiteY128" fmla="*/ 1989708 h 2237474"/>
              <a:gd name="connsiteX129" fmla="*/ 2300792 w 12192000"/>
              <a:gd name="connsiteY129" fmla="*/ 1994290 h 2237474"/>
              <a:gd name="connsiteX130" fmla="*/ 2295469 w 12192000"/>
              <a:gd name="connsiteY130" fmla="*/ 1996659 h 2237474"/>
              <a:gd name="connsiteX131" fmla="*/ 2287219 w 12192000"/>
              <a:gd name="connsiteY131" fmla="*/ 1998750 h 2237474"/>
              <a:gd name="connsiteX132" fmla="*/ 2286948 w 12192000"/>
              <a:gd name="connsiteY132" fmla="*/ 1998596 h 2237474"/>
              <a:gd name="connsiteX133" fmla="*/ 2243069 w 12192000"/>
              <a:gd name="connsiteY133" fmla="*/ 2015111 h 2237474"/>
              <a:gd name="connsiteX134" fmla="*/ 2186609 w 12192000"/>
              <a:gd name="connsiteY134" fmla="*/ 2008263 h 2237474"/>
              <a:gd name="connsiteX135" fmla="*/ 2164831 w 12192000"/>
              <a:gd name="connsiteY135" fmla="*/ 2010143 h 2237474"/>
              <a:gd name="connsiteX136" fmla="*/ 2152836 w 12192000"/>
              <a:gd name="connsiteY136" fmla="*/ 2010048 h 2237474"/>
              <a:gd name="connsiteX137" fmla="*/ 2117102 w 12192000"/>
              <a:gd name="connsiteY137" fmla="*/ 2023004 h 2237474"/>
              <a:gd name="connsiteX138" fmla="*/ 2111935 w 12192000"/>
              <a:gd name="connsiteY138" fmla="*/ 2023163 h 2237474"/>
              <a:gd name="connsiteX139" fmla="*/ 2089991 w 12192000"/>
              <a:gd name="connsiteY139" fmla="*/ 2034193 h 2237474"/>
              <a:gd name="connsiteX140" fmla="*/ 2058061 w 12192000"/>
              <a:gd name="connsiteY140" fmla="*/ 2047942 h 2237474"/>
              <a:gd name="connsiteX141" fmla="*/ 2055737 w 12192000"/>
              <a:gd name="connsiteY141" fmla="*/ 2047704 h 2237474"/>
              <a:gd name="connsiteX142" fmla="*/ 2042244 w 12192000"/>
              <a:gd name="connsiteY142" fmla="*/ 2055560 h 2237474"/>
              <a:gd name="connsiteX143" fmla="*/ 1976224 w 12192000"/>
              <a:gd name="connsiteY143" fmla="*/ 2074257 h 2237474"/>
              <a:gd name="connsiteX144" fmla="*/ 1877728 w 12192000"/>
              <a:gd name="connsiteY144" fmla="*/ 2101004 h 2237474"/>
              <a:gd name="connsiteX145" fmla="*/ 1759056 w 12192000"/>
              <a:gd name="connsiteY145" fmla="*/ 2125608 h 2237474"/>
              <a:gd name="connsiteX146" fmla="*/ 1637948 w 12192000"/>
              <a:gd name="connsiteY146" fmla="*/ 2172597 h 2237474"/>
              <a:gd name="connsiteX147" fmla="*/ 1434549 w 12192000"/>
              <a:gd name="connsiteY147" fmla="*/ 2234522 h 2237474"/>
              <a:gd name="connsiteX148" fmla="*/ 1398481 w 12192000"/>
              <a:gd name="connsiteY148" fmla="*/ 2237074 h 2237474"/>
              <a:gd name="connsiteX149" fmla="*/ 1398407 w 12192000"/>
              <a:gd name="connsiteY149" fmla="*/ 2237095 h 2237474"/>
              <a:gd name="connsiteX150" fmla="*/ 1370962 w 12192000"/>
              <a:gd name="connsiteY150" fmla="*/ 2237474 h 2237474"/>
              <a:gd name="connsiteX151" fmla="*/ 1356367 w 12192000"/>
              <a:gd name="connsiteY151" fmla="*/ 2235089 h 2237474"/>
              <a:gd name="connsiteX152" fmla="*/ 1324828 w 12192000"/>
              <a:gd name="connsiteY152" fmla="*/ 2231968 h 2237474"/>
              <a:gd name="connsiteX153" fmla="*/ 1297744 w 12192000"/>
              <a:gd name="connsiteY153" fmla="*/ 2235849 h 2237474"/>
              <a:gd name="connsiteX154" fmla="*/ 1286236 w 12192000"/>
              <a:gd name="connsiteY154" fmla="*/ 2233135 h 2237474"/>
              <a:gd name="connsiteX155" fmla="*/ 1283504 w 12192000"/>
              <a:gd name="connsiteY155" fmla="*/ 2233797 h 2237474"/>
              <a:gd name="connsiteX156" fmla="*/ 1279765 w 12192000"/>
              <a:gd name="connsiteY156" fmla="*/ 2229639 h 2237474"/>
              <a:gd name="connsiteX157" fmla="*/ 1195347 w 12192000"/>
              <a:gd name="connsiteY157" fmla="*/ 2212354 h 2237474"/>
              <a:gd name="connsiteX158" fmla="*/ 970251 w 12192000"/>
              <a:gd name="connsiteY158" fmla="*/ 2221029 h 2237474"/>
              <a:gd name="connsiteX159" fmla="*/ 812914 w 12192000"/>
              <a:gd name="connsiteY159" fmla="*/ 2202752 h 2237474"/>
              <a:gd name="connsiteX160" fmla="*/ 800195 w 12192000"/>
              <a:gd name="connsiteY160" fmla="*/ 2209407 h 2237474"/>
              <a:gd name="connsiteX161" fmla="*/ 784978 w 12192000"/>
              <a:gd name="connsiteY161" fmla="*/ 2212360 h 2237474"/>
              <a:gd name="connsiteX162" fmla="*/ 681987 w 12192000"/>
              <a:gd name="connsiteY162" fmla="*/ 2216757 h 2237474"/>
              <a:gd name="connsiteX163" fmla="*/ 669923 w 12192000"/>
              <a:gd name="connsiteY163" fmla="*/ 2211682 h 2237474"/>
              <a:gd name="connsiteX164" fmla="*/ 648680 w 12192000"/>
              <a:gd name="connsiteY164" fmla="*/ 2206229 h 2237474"/>
              <a:gd name="connsiteX165" fmla="*/ 597225 w 12192000"/>
              <a:gd name="connsiteY165" fmla="*/ 2180999 h 2237474"/>
              <a:gd name="connsiteX166" fmla="*/ 558449 w 12192000"/>
              <a:gd name="connsiteY166" fmla="*/ 2182346 h 2237474"/>
              <a:gd name="connsiteX167" fmla="*/ 550517 w 12192000"/>
              <a:gd name="connsiteY167" fmla="*/ 2182060 h 2237474"/>
              <a:gd name="connsiteX168" fmla="*/ 550309 w 12192000"/>
              <a:gd name="connsiteY168" fmla="*/ 2181825 h 2237474"/>
              <a:gd name="connsiteX169" fmla="*/ 541836 w 12192000"/>
              <a:gd name="connsiteY169" fmla="*/ 2181063 h 2237474"/>
              <a:gd name="connsiteX170" fmla="*/ 536057 w 12192000"/>
              <a:gd name="connsiteY170" fmla="*/ 2181537 h 2237474"/>
              <a:gd name="connsiteX171" fmla="*/ 520671 w 12192000"/>
              <a:gd name="connsiteY171" fmla="*/ 2180980 h 2237474"/>
              <a:gd name="connsiteX172" fmla="*/ 515024 w 12192000"/>
              <a:gd name="connsiteY172" fmla="*/ 2179258 h 2237474"/>
              <a:gd name="connsiteX173" fmla="*/ 512278 w 12192000"/>
              <a:gd name="connsiteY173" fmla="*/ 2176369 h 2237474"/>
              <a:gd name="connsiteX174" fmla="*/ 480419 w 12192000"/>
              <a:gd name="connsiteY174" fmla="*/ 2167807 h 2237474"/>
              <a:gd name="connsiteX175" fmla="*/ 413835 w 12192000"/>
              <a:gd name="connsiteY175" fmla="*/ 2156783 h 2237474"/>
              <a:gd name="connsiteX176" fmla="*/ 376513 w 12192000"/>
              <a:gd name="connsiteY176" fmla="*/ 2154014 h 2237474"/>
              <a:gd name="connsiteX177" fmla="*/ 273386 w 12192000"/>
              <a:gd name="connsiteY177" fmla="*/ 2142551 h 2237474"/>
              <a:gd name="connsiteX178" fmla="*/ 169207 w 12192000"/>
              <a:gd name="connsiteY178" fmla="*/ 2128100 h 2237474"/>
              <a:gd name="connsiteX179" fmla="*/ 93149 w 12192000"/>
              <a:gd name="connsiteY179" fmla="*/ 2105324 h 2237474"/>
              <a:gd name="connsiteX180" fmla="*/ 88109 w 12192000"/>
              <a:gd name="connsiteY180" fmla="*/ 2106704 h 2237474"/>
              <a:gd name="connsiteX181" fmla="*/ 80022 w 12192000"/>
              <a:gd name="connsiteY181" fmla="*/ 2107254 h 2237474"/>
              <a:gd name="connsiteX182" fmla="*/ 79717 w 12192000"/>
              <a:gd name="connsiteY182" fmla="*/ 2107046 h 2237474"/>
              <a:gd name="connsiteX183" fmla="*/ 72352 w 12192000"/>
              <a:gd name="connsiteY183" fmla="*/ 2107991 h 2237474"/>
              <a:gd name="connsiteX184" fmla="*/ 37645 w 12192000"/>
              <a:gd name="connsiteY184" fmla="*/ 2115401 h 2237474"/>
              <a:gd name="connsiteX185" fmla="*/ 4572 w 12192000"/>
              <a:gd name="connsiteY185" fmla="*/ 2111091 h 2237474"/>
              <a:gd name="connsiteX186" fmla="*/ 0 w 12192000"/>
              <a:gd name="connsiteY186" fmla="*/ 2110468 h 2237474"/>
              <a:gd name="connsiteX187" fmla="*/ 0 w 12192000"/>
              <a:gd name="connsiteY18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40251 w 12192000"/>
              <a:gd name="connsiteY119" fmla="*/ 1986946 h 2237474"/>
              <a:gd name="connsiteX120" fmla="*/ 2718916 w 12192000"/>
              <a:gd name="connsiteY120" fmla="*/ 1990867 h 2237474"/>
              <a:gd name="connsiteX121" fmla="*/ 2713522 w 12192000"/>
              <a:gd name="connsiteY121" fmla="*/ 1990173 h 2237474"/>
              <a:gd name="connsiteX122" fmla="*/ 2680597 w 12192000"/>
              <a:gd name="connsiteY122" fmla="*/ 1984996 h 2237474"/>
              <a:gd name="connsiteX123" fmla="*/ 2578178 w 12192000"/>
              <a:gd name="connsiteY123" fmla="*/ 1990531 h 2237474"/>
              <a:gd name="connsiteX124" fmla="*/ 2476147 w 12192000"/>
              <a:gd name="connsiteY124" fmla="*/ 1998305 h 2237474"/>
              <a:gd name="connsiteX125" fmla="*/ 2373568 w 12192000"/>
              <a:gd name="connsiteY125" fmla="*/ 2003219 h 2237474"/>
              <a:gd name="connsiteX126" fmla="*/ 2321399 w 12192000"/>
              <a:gd name="connsiteY126" fmla="*/ 1989467 h 2237474"/>
              <a:gd name="connsiteX127" fmla="*/ 2315525 w 12192000"/>
              <a:gd name="connsiteY127" fmla="*/ 1989708 h 2237474"/>
              <a:gd name="connsiteX128" fmla="*/ 2300792 w 12192000"/>
              <a:gd name="connsiteY128" fmla="*/ 1994290 h 2237474"/>
              <a:gd name="connsiteX129" fmla="*/ 2295469 w 12192000"/>
              <a:gd name="connsiteY129" fmla="*/ 1996659 h 2237474"/>
              <a:gd name="connsiteX130" fmla="*/ 2287219 w 12192000"/>
              <a:gd name="connsiteY130" fmla="*/ 1998750 h 2237474"/>
              <a:gd name="connsiteX131" fmla="*/ 2286948 w 12192000"/>
              <a:gd name="connsiteY131" fmla="*/ 1998596 h 2237474"/>
              <a:gd name="connsiteX132" fmla="*/ 2243069 w 12192000"/>
              <a:gd name="connsiteY132" fmla="*/ 2015111 h 2237474"/>
              <a:gd name="connsiteX133" fmla="*/ 2186609 w 12192000"/>
              <a:gd name="connsiteY133" fmla="*/ 2008263 h 2237474"/>
              <a:gd name="connsiteX134" fmla="*/ 2164831 w 12192000"/>
              <a:gd name="connsiteY134" fmla="*/ 2010143 h 2237474"/>
              <a:gd name="connsiteX135" fmla="*/ 2152836 w 12192000"/>
              <a:gd name="connsiteY135" fmla="*/ 2010048 h 2237474"/>
              <a:gd name="connsiteX136" fmla="*/ 2117102 w 12192000"/>
              <a:gd name="connsiteY136" fmla="*/ 2023004 h 2237474"/>
              <a:gd name="connsiteX137" fmla="*/ 2111935 w 12192000"/>
              <a:gd name="connsiteY137" fmla="*/ 2023163 h 2237474"/>
              <a:gd name="connsiteX138" fmla="*/ 2089991 w 12192000"/>
              <a:gd name="connsiteY138" fmla="*/ 2034193 h 2237474"/>
              <a:gd name="connsiteX139" fmla="*/ 2058061 w 12192000"/>
              <a:gd name="connsiteY139" fmla="*/ 2047942 h 2237474"/>
              <a:gd name="connsiteX140" fmla="*/ 2055737 w 12192000"/>
              <a:gd name="connsiteY140" fmla="*/ 2047704 h 2237474"/>
              <a:gd name="connsiteX141" fmla="*/ 2042244 w 12192000"/>
              <a:gd name="connsiteY141" fmla="*/ 2055560 h 2237474"/>
              <a:gd name="connsiteX142" fmla="*/ 1976224 w 12192000"/>
              <a:gd name="connsiteY142" fmla="*/ 2074257 h 2237474"/>
              <a:gd name="connsiteX143" fmla="*/ 1877728 w 12192000"/>
              <a:gd name="connsiteY143" fmla="*/ 2101004 h 2237474"/>
              <a:gd name="connsiteX144" fmla="*/ 1759056 w 12192000"/>
              <a:gd name="connsiteY144" fmla="*/ 2125608 h 2237474"/>
              <a:gd name="connsiteX145" fmla="*/ 1637948 w 12192000"/>
              <a:gd name="connsiteY145" fmla="*/ 2172597 h 2237474"/>
              <a:gd name="connsiteX146" fmla="*/ 1434549 w 12192000"/>
              <a:gd name="connsiteY146" fmla="*/ 2234522 h 2237474"/>
              <a:gd name="connsiteX147" fmla="*/ 1398481 w 12192000"/>
              <a:gd name="connsiteY147" fmla="*/ 2237074 h 2237474"/>
              <a:gd name="connsiteX148" fmla="*/ 1398407 w 12192000"/>
              <a:gd name="connsiteY148" fmla="*/ 2237095 h 2237474"/>
              <a:gd name="connsiteX149" fmla="*/ 1370962 w 12192000"/>
              <a:gd name="connsiteY149" fmla="*/ 2237474 h 2237474"/>
              <a:gd name="connsiteX150" fmla="*/ 1356367 w 12192000"/>
              <a:gd name="connsiteY150" fmla="*/ 2235089 h 2237474"/>
              <a:gd name="connsiteX151" fmla="*/ 1324828 w 12192000"/>
              <a:gd name="connsiteY151" fmla="*/ 2231968 h 2237474"/>
              <a:gd name="connsiteX152" fmla="*/ 1297744 w 12192000"/>
              <a:gd name="connsiteY152" fmla="*/ 2235849 h 2237474"/>
              <a:gd name="connsiteX153" fmla="*/ 1286236 w 12192000"/>
              <a:gd name="connsiteY153" fmla="*/ 2233135 h 2237474"/>
              <a:gd name="connsiteX154" fmla="*/ 1283504 w 12192000"/>
              <a:gd name="connsiteY154" fmla="*/ 2233797 h 2237474"/>
              <a:gd name="connsiteX155" fmla="*/ 1279765 w 12192000"/>
              <a:gd name="connsiteY155" fmla="*/ 2229639 h 2237474"/>
              <a:gd name="connsiteX156" fmla="*/ 1195347 w 12192000"/>
              <a:gd name="connsiteY156" fmla="*/ 2212354 h 2237474"/>
              <a:gd name="connsiteX157" fmla="*/ 970251 w 12192000"/>
              <a:gd name="connsiteY157" fmla="*/ 2221029 h 2237474"/>
              <a:gd name="connsiteX158" fmla="*/ 812914 w 12192000"/>
              <a:gd name="connsiteY158" fmla="*/ 2202752 h 2237474"/>
              <a:gd name="connsiteX159" fmla="*/ 800195 w 12192000"/>
              <a:gd name="connsiteY159" fmla="*/ 2209407 h 2237474"/>
              <a:gd name="connsiteX160" fmla="*/ 784978 w 12192000"/>
              <a:gd name="connsiteY160" fmla="*/ 2212360 h 2237474"/>
              <a:gd name="connsiteX161" fmla="*/ 681987 w 12192000"/>
              <a:gd name="connsiteY161" fmla="*/ 2216757 h 2237474"/>
              <a:gd name="connsiteX162" fmla="*/ 669923 w 12192000"/>
              <a:gd name="connsiteY162" fmla="*/ 2211682 h 2237474"/>
              <a:gd name="connsiteX163" fmla="*/ 648680 w 12192000"/>
              <a:gd name="connsiteY163" fmla="*/ 2206229 h 2237474"/>
              <a:gd name="connsiteX164" fmla="*/ 597225 w 12192000"/>
              <a:gd name="connsiteY164" fmla="*/ 2180999 h 2237474"/>
              <a:gd name="connsiteX165" fmla="*/ 558449 w 12192000"/>
              <a:gd name="connsiteY165" fmla="*/ 2182346 h 2237474"/>
              <a:gd name="connsiteX166" fmla="*/ 550517 w 12192000"/>
              <a:gd name="connsiteY166" fmla="*/ 2182060 h 2237474"/>
              <a:gd name="connsiteX167" fmla="*/ 550309 w 12192000"/>
              <a:gd name="connsiteY167" fmla="*/ 2181825 h 2237474"/>
              <a:gd name="connsiteX168" fmla="*/ 541836 w 12192000"/>
              <a:gd name="connsiteY168" fmla="*/ 2181063 h 2237474"/>
              <a:gd name="connsiteX169" fmla="*/ 536057 w 12192000"/>
              <a:gd name="connsiteY169" fmla="*/ 2181537 h 2237474"/>
              <a:gd name="connsiteX170" fmla="*/ 520671 w 12192000"/>
              <a:gd name="connsiteY170" fmla="*/ 2180980 h 2237474"/>
              <a:gd name="connsiteX171" fmla="*/ 515024 w 12192000"/>
              <a:gd name="connsiteY171" fmla="*/ 2179258 h 2237474"/>
              <a:gd name="connsiteX172" fmla="*/ 512278 w 12192000"/>
              <a:gd name="connsiteY172" fmla="*/ 2176369 h 2237474"/>
              <a:gd name="connsiteX173" fmla="*/ 480419 w 12192000"/>
              <a:gd name="connsiteY173" fmla="*/ 2167807 h 2237474"/>
              <a:gd name="connsiteX174" fmla="*/ 413835 w 12192000"/>
              <a:gd name="connsiteY174" fmla="*/ 2156783 h 2237474"/>
              <a:gd name="connsiteX175" fmla="*/ 376513 w 12192000"/>
              <a:gd name="connsiteY175" fmla="*/ 2154014 h 2237474"/>
              <a:gd name="connsiteX176" fmla="*/ 273386 w 12192000"/>
              <a:gd name="connsiteY176" fmla="*/ 2142551 h 2237474"/>
              <a:gd name="connsiteX177" fmla="*/ 169207 w 12192000"/>
              <a:gd name="connsiteY177" fmla="*/ 2128100 h 2237474"/>
              <a:gd name="connsiteX178" fmla="*/ 93149 w 12192000"/>
              <a:gd name="connsiteY178" fmla="*/ 2105324 h 2237474"/>
              <a:gd name="connsiteX179" fmla="*/ 88109 w 12192000"/>
              <a:gd name="connsiteY179" fmla="*/ 2106704 h 2237474"/>
              <a:gd name="connsiteX180" fmla="*/ 80022 w 12192000"/>
              <a:gd name="connsiteY180" fmla="*/ 2107254 h 2237474"/>
              <a:gd name="connsiteX181" fmla="*/ 79717 w 12192000"/>
              <a:gd name="connsiteY181" fmla="*/ 2107046 h 2237474"/>
              <a:gd name="connsiteX182" fmla="*/ 72352 w 12192000"/>
              <a:gd name="connsiteY182" fmla="*/ 2107991 h 2237474"/>
              <a:gd name="connsiteX183" fmla="*/ 37645 w 12192000"/>
              <a:gd name="connsiteY183" fmla="*/ 2115401 h 2237474"/>
              <a:gd name="connsiteX184" fmla="*/ 4572 w 12192000"/>
              <a:gd name="connsiteY184" fmla="*/ 2111091 h 2237474"/>
              <a:gd name="connsiteX185" fmla="*/ 0 w 12192000"/>
              <a:gd name="connsiteY185" fmla="*/ 2110468 h 2237474"/>
              <a:gd name="connsiteX186" fmla="*/ 0 w 12192000"/>
              <a:gd name="connsiteY18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18916 w 12192000"/>
              <a:gd name="connsiteY119" fmla="*/ 1990867 h 2237474"/>
              <a:gd name="connsiteX120" fmla="*/ 2713522 w 12192000"/>
              <a:gd name="connsiteY120" fmla="*/ 1990173 h 2237474"/>
              <a:gd name="connsiteX121" fmla="*/ 2680597 w 12192000"/>
              <a:gd name="connsiteY121" fmla="*/ 1984996 h 2237474"/>
              <a:gd name="connsiteX122" fmla="*/ 2578178 w 12192000"/>
              <a:gd name="connsiteY122" fmla="*/ 1990531 h 2237474"/>
              <a:gd name="connsiteX123" fmla="*/ 2476147 w 12192000"/>
              <a:gd name="connsiteY123" fmla="*/ 1998305 h 2237474"/>
              <a:gd name="connsiteX124" fmla="*/ 2373568 w 12192000"/>
              <a:gd name="connsiteY124" fmla="*/ 2003219 h 2237474"/>
              <a:gd name="connsiteX125" fmla="*/ 2321399 w 12192000"/>
              <a:gd name="connsiteY125" fmla="*/ 1989467 h 2237474"/>
              <a:gd name="connsiteX126" fmla="*/ 2315525 w 12192000"/>
              <a:gd name="connsiteY126" fmla="*/ 1989708 h 2237474"/>
              <a:gd name="connsiteX127" fmla="*/ 2300792 w 12192000"/>
              <a:gd name="connsiteY127" fmla="*/ 1994290 h 2237474"/>
              <a:gd name="connsiteX128" fmla="*/ 2295469 w 12192000"/>
              <a:gd name="connsiteY128" fmla="*/ 1996659 h 2237474"/>
              <a:gd name="connsiteX129" fmla="*/ 2287219 w 12192000"/>
              <a:gd name="connsiteY129" fmla="*/ 1998750 h 2237474"/>
              <a:gd name="connsiteX130" fmla="*/ 2286948 w 12192000"/>
              <a:gd name="connsiteY130" fmla="*/ 1998596 h 2237474"/>
              <a:gd name="connsiteX131" fmla="*/ 2243069 w 12192000"/>
              <a:gd name="connsiteY131" fmla="*/ 2015111 h 2237474"/>
              <a:gd name="connsiteX132" fmla="*/ 2186609 w 12192000"/>
              <a:gd name="connsiteY132" fmla="*/ 2008263 h 2237474"/>
              <a:gd name="connsiteX133" fmla="*/ 2164831 w 12192000"/>
              <a:gd name="connsiteY133" fmla="*/ 2010143 h 2237474"/>
              <a:gd name="connsiteX134" fmla="*/ 2152836 w 12192000"/>
              <a:gd name="connsiteY134" fmla="*/ 2010048 h 2237474"/>
              <a:gd name="connsiteX135" fmla="*/ 2117102 w 12192000"/>
              <a:gd name="connsiteY135" fmla="*/ 2023004 h 2237474"/>
              <a:gd name="connsiteX136" fmla="*/ 2111935 w 12192000"/>
              <a:gd name="connsiteY136" fmla="*/ 2023163 h 2237474"/>
              <a:gd name="connsiteX137" fmla="*/ 2089991 w 12192000"/>
              <a:gd name="connsiteY137" fmla="*/ 2034193 h 2237474"/>
              <a:gd name="connsiteX138" fmla="*/ 2058061 w 12192000"/>
              <a:gd name="connsiteY138" fmla="*/ 2047942 h 2237474"/>
              <a:gd name="connsiteX139" fmla="*/ 2055737 w 12192000"/>
              <a:gd name="connsiteY139" fmla="*/ 2047704 h 2237474"/>
              <a:gd name="connsiteX140" fmla="*/ 2042244 w 12192000"/>
              <a:gd name="connsiteY140" fmla="*/ 2055560 h 2237474"/>
              <a:gd name="connsiteX141" fmla="*/ 1976224 w 12192000"/>
              <a:gd name="connsiteY141" fmla="*/ 2074257 h 2237474"/>
              <a:gd name="connsiteX142" fmla="*/ 1877728 w 12192000"/>
              <a:gd name="connsiteY142" fmla="*/ 2101004 h 2237474"/>
              <a:gd name="connsiteX143" fmla="*/ 1759056 w 12192000"/>
              <a:gd name="connsiteY143" fmla="*/ 2125608 h 2237474"/>
              <a:gd name="connsiteX144" fmla="*/ 1637948 w 12192000"/>
              <a:gd name="connsiteY144" fmla="*/ 2172597 h 2237474"/>
              <a:gd name="connsiteX145" fmla="*/ 1434549 w 12192000"/>
              <a:gd name="connsiteY145" fmla="*/ 2234522 h 2237474"/>
              <a:gd name="connsiteX146" fmla="*/ 1398481 w 12192000"/>
              <a:gd name="connsiteY146" fmla="*/ 2237074 h 2237474"/>
              <a:gd name="connsiteX147" fmla="*/ 1398407 w 12192000"/>
              <a:gd name="connsiteY147" fmla="*/ 2237095 h 2237474"/>
              <a:gd name="connsiteX148" fmla="*/ 1370962 w 12192000"/>
              <a:gd name="connsiteY148" fmla="*/ 2237474 h 2237474"/>
              <a:gd name="connsiteX149" fmla="*/ 1356367 w 12192000"/>
              <a:gd name="connsiteY149" fmla="*/ 2235089 h 2237474"/>
              <a:gd name="connsiteX150" fmla="*/ 1324828 w 12192000"/>
              <a:gd name="connsiteY150" fmla="*/ 2231968 h 2237474"/>
              <a:gd name="connsiteX151" fmla="*/ 1297744 w 12192000"/>
              <a:gd name="connsiteY151" fmla="*/ 2235849 h 2237474"/>
              <a:gd name="connsiteX152" fmla="*/ 1286236 w 12192000"/>
              <a:gd name="connsiteY152" fmla="*/ 2233135 h 2237474"/>
              <a:gd name="connsiteX153" fmla="*/ 1283504 w 12192000"/>
              <a:gd name="connsiteY153" fmla="*/ 2233797 h 2237474"/>
              <a:gd name="connsiteX154" fmla="*/ 1279765 w 12192000"/>
              <a:gd name="connsiteY154" fmla="*/ 2229639 h 2237474"/>
              <a:gd name="connsiteX155" fmla="*/ 1195347 w 12192000"/>
              <a:gd name="connsiteY155" fmla="*/ 2212354 h 2237474"/>
              <a:gd name="connsiteX156" fmla="*/ 970251 w 12192000"/>
              <a:gd name="connsiteY156" fmla="*/ 2221029 h 2237474"/>
              <a:gd name="connsiteX157" fmla="*/ 812914 w 12192000"/>
              <a:gd name="connsiteY157" fmla="*/ 2202752 h 2237474"/>
              <a:gd name="connsiteX158" fmla="*/ 800195 w 12192000"/>
              <a:gd name="connsiteY158" fmla="*/ 2209407 h 2237474"/>
              <a:gd name="connsiteX159" fmla="*/ 784978 w 12192000"/>
              <a:gd name="connsiteY159" fmla="*/ 2212360 h 2237474"/>
              <a:gd name="connsiteX160" fmla="*/ 681987 w 12192000"/>
              <a:gd name="connsiteY160" fmla="*/ 2216757 h 2237474"/>
              <a:gd name="connsiteX161" fmla="*/ 669923 w 12192000"/>
              <a:gd name="connsiteY161" fmla="*/ 2211682 h 2237474"/>
              <a:gd name="connsiteX162" fmla="*/ 648680 w 12192000"/>
              <a:gd name="connsiteY162" fmla="*/ 2206229 h 2237474"/>
              <a:gd name="connsiteX163" fmla="*/ 597225 w 12192000"/>
              <a:gd name="connsiteY163" fmla="*/ 2180999 h 2237474"/>
              <a:gd name="connsiteX164" fmla="*/ 558449 w 12192000"/>
              <a:gd name="connsiteY164" fmla="*/ 2182346 h 2237474"/>
              <a:gd name="connsiteX165" fmla="*/ 550517 w 12192000"/>
              <a:gd name="connsiteY165" fmla="*/ 2182060 h 2237474"/>
              <a:gd name="connsiteX166" fmla="*/ 550309 w 12192000"/>
              <a:gd name="connsiteY166" fmla="*/ 2181825 h 2237474"/>
              <a:gd name="connsiteX167" fmla="*/ 541836 w 12192000"/>
              <a:gd name="connsiteY167" fmla="*/ 2181063 h 2237474"/>
              <a:gd name="connsiteX168" fmla="*/ 536057 w 12192000"/>
              <a:gd name="connsiteY168" fmla="*/ 2181537 h 2237474"/>
              <a:gd name="connsiteX169" fmla="*/ 520671 w 12192000"/>
              <a:gd name="connsiteY169" fmla="*/ 2180980 h 2237474"/>
              <a:gd name="connsiteX170" fmla="*/ 515024 w 12192000"/>
              <a:gd name="connsiteY170" fmla="*/ 2179258 h 2237474"/>
              <a:gd name="connsiteX171" fmla="*/ 512278 w 12192000"/>
              <a:gd name="connsiteY171" fmla="*/ 2176369 h 2237474"/>
              <a:gd name="connsiteX172" fmla="*/ 480419 w 12192000"/>
              <a:gd name="connsiteY172" fmla="*/ 2167807 h 2237474"/>
              <a:gd name="connsiteX173" fmla="*/ 413835 w 12192000"/>
              <a:gd name="connsiteY173" fmla="*/ 2156783 h 2237474"/>
              <a:gd name="connsiteX174" fmla="*/ 376513 w 12192000"/>
              <a:gd name="connsiteY174" fmla="*/ 2154014 h 2237474"/>
              <a:gd name="connsiteX175" fmla="*/ 273386 w 12192000"/>
              <a:gd name="connsiteY175" fmla="*/ 2142551 h 2237474"/>
              <a:gd name="connsiteX176" fmla="*/ 169207 w 12192000"/>
              <a:gd name="connsiteY176" fmla="*/ 2128100 h 2237474"/>
              <a:gd name="connsiteX177" fmla="*/ 93149 w 12192000"/>
              <a:gd name="connsiteY177" fmla="*/ 2105324 h 2237474"/>
              <a:gd name="connsiteX178" fmla="*/ 88109 w 12192000"/>
              <a:gd name="connsiteY178" fmla="*/ 2106704 h 2237474"/>
              <a:gd name="connsiteX179" fmla="*/ 80022 w 12192000"/>
              <a:gd name="connsiteY179" fmla="*/ 2107254 h 2237474"/>
              <a:gd name="connsiteX180" fmla="*/ 79717 w 12192000"/>
              <a:gd name="connsiteY180" fmla="*/ 2107046 h 2237474"/>
              <a:gd name="connsiteX181" fmla="*/ 72352 w 12192000"/>
              <a:gd name="connsiteY181" fmla="*/ 2107991 h 2237474"/>
              <a:gd name="connsiteX182" fmla="*/ 37645 w 12192000"/>
              <a:gd name="connsiteY182" fmla="*/ 2115401 h 2237474"/>
              <a:gd name="connsiteX183" fmla="*/ 4572 w 12192000"/>
              <a:gd name="connsiteY183" fmla="*/ 2111091 h 2237474"/>
              <a:gd name="connsiteX184" fmla="*/ 0 w 12192000"/>
              <a:gd name="connsiteY184" fmla="*/ 2110468 h 2237474"/>
              <a:gd name="connsiteX185" fmla="*/ 0 w 12192000"/>
              <a:gd name="connsiteY18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86948 w 12192000"/>
              <a:gd name="connsiteY129" fmla="*/ 1998596 h 2237474"/>
              <a:gd name="connsiteX130" fmla="*/ 2243069 w 12192000"/>
              <a:gd name="connsiteY130" fmla="*/ 2015111 h 2237474"/>
              <a:gd name="connsiteX131" fmla="*/ 2186609 w 12192000"/>
              <a:gd name="connsiteY131" fmla="*/ 2008263 h 2237474"/>
              <a:gd name="connsiteX132" fmla="*/ 2164831 w 12192000"/>
              <a:gd name="connsiteY132" fmla="*/ 2010143 h 2237474"/>
              <a:gd name="connsiteX133" fmla="*/ 2152836 w 12192000"/>
              <a:gd name="connsiteY133" fmla="*/ 2010048 h 2237474"/>
              <a:gd name="connsiteX134" fmla="*/ 2117102 w 12192000"/>
              <a:gd name="connsiteY134" fmla="*/ 2023004 h 2237474"/>
              <a:gd name="connsiteX135" fmla="*/ 2111935 w 12192000"/>
              <a:gd name="connsiteY135" fmla="*/ 2023163 h 2237474"/>
              <a:gd name="connsiteX136" fmla="*/ 2089991 w 12192000"/>
              <a:gd name="connsiteY136" fmla="*/ 2034193 h 2237474"/>
              <a:gd name="connsiteX137" fmla="*/ 2058061 w 12192000"/>
              <a:gd name="connsiteY137" fmla="*/ 2047942 h 2237474"/>
              <a:gd name="connsiteX138" fmla="*/ 2055737 w 12192000"/>
              <a:gd name="connsiteY138" fmla="*/ 2047704 h 2237474"/>
              <a:gd name="connsiteX139" fmla="*/ 2042244 w 12192000"/>
              <a:gd name="connsiteY139" fmla="*/ 2055560 h 2237474"/>
              <a:gd name="connsiteX140" fmla="*/ 1976224 w 12192000"/>
              <a:gd name="connsiteY140" fmla="*/ 2074257 h 2237474"/>
              <a:gd name="connsiteX141" fmla="*/ 1877728 w 12192000"/>
              <a:gd name="connsiteY141" fmla="*/ 2101004 h 2237474"/>
              <a:gd name="connsiteX142" fmla="*/ 1759056 w 12192000"/>
              <a:gd name="connsiteY142" fmla="*/ 2125608 h 2237474"/>
              <a:gd name="connsiteX143" fmla="*/ 1637948 w 12192000"/>
              <a:gd name="connsiteY143" fmla="*/ 2172597 h 2237474"/>
              <a:gd name="connsiteX144" fmla="*/ 1434549 w 12192000"/>
              <a:gd name="connsiteY144" fmla="*/ 2234522 h 2237474"/>
              <a:gd name="connsiteX145" fmla="*/ 1398481 w 12192000"/>
              <a:gd name="connsiteY145" fmla="*/ 2237074 h 2237474"/>
              <a:gd name="connsiteX146" fmla="*/ 1398407 w 12192000"/>
              <a:gd name="connsiteY146" fmla="*/ 2237095 h 2237474"/>
              <a:gd name="connsiteX147" fmla="*/ 1370962 w 12192000"/>
              <a:gd name="connsiteY147" fmla="*/ 2237474 h 2237474"/>
              <a:gd name="connsiteX148" fmla="*/ 1356367 w 12192000"/>
              <a:gd name="connsiteY148" fmla="*/ 2235089 h 2237474"/>
              <a:gd name="connsiteX149" fmla="*/ 1324828 w 12192000"/>
              <a:gd name="connsiteY149" fmla="*/ 2231968 h 2237474"/>
              <a:gd name="connsiteX150" fmla="*/ 1297744 w 12192000"/>
              <a:gd name="connsiteY150" fmla="*/ 2235849 h 2237474"/>
              <a:gd name="connsiteX151" fmla="*/ 1286236 w 12192000"/>
              <a:gd name="connsiteY151" fmla="*/ 2233135 h 2237474"/>
              <a:gd name="connsiteX152" fmla="*/ 1283504 w 12192000"/>
              <a:gd name="connsiteY152" fmla="*/ 2233797 h 2237474"/>
              <a:gd name="connsiteX153" fmla="*/ 1279765 w 12192000"/>
              <a:gd name="connsiteY153" fmla="*/ 2229639 h 2237474"/>
              <a:gd name="connsiteX154" fmla="*/ 1195347 w 12192000"/>
              <a:gd name="connsiteY154" fmla="*/ 2212354 h 2237474"/>
              <a:gd name="connsiteX155" fmla="*/ 970251 w 12192000"/>
              <a:gd name="connsiteY155" fmla="*/ 2221029 h 2237474"/>
              <a:gd name="connsiteX156" fmla="*/ 812914 w 12192000"/>
              <a:gd name="connsiteY156" fmla="*/ 2202752 h 2237474"/>
              <a:gd name="connsiteX157" fmla="*/ 800195 w 12192000"/>
              <a:gd name="connsiteY157" fmla="*/ 2209407 h 2237474"/>
              <a:gd name="connsiteX158" fmla="*/ 784978 w 12192000"/>
              <a:gd name="connsiteY158" fmla="*/ 2212360 h 2237474"/>
              <a:gd name="connsiteX159" fmla="*/ 681987 w 12192000"/>
              <a:gd name="connsiteY159" fmla="*/ 2216757 h 2237474"/>
              <a:gd name="connsiteX160" fmla="*/ 669923 w 12192000"/>
              <a:gd name="connsiteY160" fmla="*/ 2211682 h 2237474"/>
              <a:gd name="connsiteX161" fmla="*/ 648680 w 12192000"/>
              <a:gd name="connsiteY161" fmla="*/ 2206229 h 2237474"/>
              <a:gd name="connsiteX162" fmla="*/ 597225 w 12192000"/>
              <a:gd name="connsiteY162" fmla="*/ 2180999 h 2237474"/>
              <a:gd name="connsiteX163" fmla="*/ 558449 w 12192000"/>
              <a:gd name="connsiteY163" fmla="*/ 2182346 h 2237474"/>
              <a:gd name="connsiteX164" fmla="*/ 550517 w 12192000"/>
              <a:gd name="connsiteY164" fmla="*/ 2182060 h 2237474"/>
              <a:gd name="connsiteX165" fmla="*/ 550309 w 12192000"/>
              <a:gd name="connsiteY165" fmla="*/ 2181825 h 2237474"/>
              <a:gd name="connsiteX166" fmla="*/ 541836 w 12192000"/>
              <a:gd name="connsiteY166" fmla="*/ 2181063 h 2237474"/>
              <a:gd name="connsiteX167" fmla="*/ 536057 w 12192000"/>
              <a:gd name="connsiteY167" fmla="*/ 2181537 h 2237474"/>
              <a:gd name="connsiteX168" fmla="*/ 520671 w 12192000"/>
              <a:gd name="connsiteY168" fmla="*/ 2180980 h 2237474"/>
              <a:gd name="connsiteX169" fmla="*/ 515024 w 12192000"/>
              <a:gd name="connsiteY169" fmla="*/ 2179258 h 2237474"/>
              <a:gd name="connsiteX170" fmla="*/ 512278 w 12192000"/>
              <a:gd name="connsiteY170" fmla="*/ 2176369 h 2237474"/>
              <a:gd name="connsiteX171" fmla="*/ 480419 w 12192000"/>
              <a:gd name="connsiteY171" fmla="*/ 2167807 h 2237474"/>
              <a:gd name="connsiteX172" fmla="*/ 413835 w 12192000"/>
              <a:gd name="connsiteY172" fmla="*/ 2156783 h 2237474"/>
              <a:gd name="connsiteX173" fmla="*/ 376513 w 12192000"/>
              <a:gd name="connsiteY173" fmla="*/ 2154014 h 2237474"/>
              <a:gd name="connsiteX174" fmla="*/ 273386 w 12192000"/>
              <a:gd name="connsiteY174" fmla="*/ 2142551 h 2237474"/>
              <a:gd name="connsiteX175" fmla="*/ 169207 w 12192000"/>
              <a:gd name="connsiteY175" fmla="*/ 2128100 h 2237474"/>
              <a:gd name="connsiteX176" fmla="*/ 93149 w 12192000"/>
              <a:gd name="connsiteY176" fmla="*/ 2105324 h 2237474"/>
              <a:gd name="connsiteX177" fmla="*/ 88109 w 12192000"/>
              <a:gd name="connsiteY177" fmla="*/ 2106704 h 2237474"/>
              <a:gd name="connsiteX178" fmla="*/ 80022 w 12192000"/>
              <a:gd name="connsiteY178" fmla="*/ 2107254 h 2237474"/>
              <a:gd name="connsiteX179" fmla="*/ 79717 w 12192000"/>
              <a:gd name="connsiteY179" fmla="*/ 2107046 h 2237474"/>
              <a:gd name="connsiteX180" fmla="*/ 72352 w 12192000"/>
              <a:gd name="connsiteY180" fmla="*/ 2107991 h 2237474"/>
              <a:gd name="connsiteX181" fmla="*/ 37645 w 12192000"/>
              <a:gd name="connsiteY181" fmla="*/ 2115401 h 2237474"/>
              <a:gd name="connsiteX182" fmla="*/ 4572 w 12192000"/>
              <a:gd name="connsiteY182" fmla="*/ 2111091 h 2237474"/>
              <a:gd name="connsiteX183" fmla="*/ 0 w 12192000"/>
              <a:gd name="connsiteY183" fmla="*/ 2110468 h 2237474"/>
              <a:gd name="connsiteX184" fmla="*/ 0 w 12192000"/>
              <a:gd name="connsiteY18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43069 w 12192000"/>
              <a:gd name="connsiteY129" fmla="*/ 2015111 h 2237474"/>
              <a:gd name="connsiteX130" fmla="*/ 2186609 w 12192000"/>
              <a:gd name="connsiteY130" fmla="*/ 2008263 h 2237474"/>
              <a:gd name="connsiteX131" fmla="*/ 2164831 w 12192000"/>
              <a:gd name="connsiteY131" fmla="*/ 2010143 h 2237474"/>
              <a:gd name="connsiteX132" fmla="*/ 2152836 w 12192000"/>
              <a:gd name="connsiteY132" fmla="*/ 2010048 h 2237474"/>
              <a:gd name="connsiteX133" fmla="*/ 2117102 w 12192000"/>
              <a:gd name="connsiteY133" fmla="*/ 2023004 h 2237474"/>
              <a:gd name="connsiteX134" fmla="*/ 2111935 w 12192000"/>
              <a:gd name="connsiteY134" fmla="*/ 2023163 h 2237474"/>
              <a:gd name="connsiteX135" fmla="*/ 2089991 w 12192000"/>
              <a:gd name="connsiteY135" fmla="*/ 2034193 h 2237474"/>
              <a:gd name="connsiteX136" fmla="*/ 2058061 w 12192000"/>
              <a:gd name="connsiteY136" fmla="*/ 2047942 h 2237474"/>
              <a:gd name="connsiteX137" fmla="*/ 2055737 w 12192000"/>
              <a:gd name="connsiteY137" fmla="*/ 2047704 h 2237474"/>
              <a:gd name="connsiteX138" fmla="*/ 2042244 w 12192000"/>
              <a:gd name="connsiteY138" fmla="*/ 2055560 h 2237474"/>
              <a:gd name="connsiteX139" fmla="*/ 1976224 w 12192000"/>
              <a:gd name="connsiteY139" fmla="*/ 2074257 h 2237474"/>
              <a:gd name="connsiteX140" fmla="*/ 1877728 w 12192000"/>
              <a:gd name="connsiteY140" fmla="*/ 2101004 h 2237474"/>
              <a:gd name="connsiteX141" fmla="*/ 1759056 w 12192000"/>
              <a:gd name="connsiteY141" fmla="*/ 2125608 h 2237474"/>
              <a:gd name="connsiteX142" fmla="*/ 1637948 w 12192000"/>
              <a:gd name="connsiteY142" fmla="*/ 2172597 h 2237474"/>
              <a:gd name="connsiteX143" fmla="*/ 1434549 w 12192000"/>
              <a:gd name="connsiteY143" fmla="*/ 2234522 h 2237474"/>
              <a:gd name="connsiteX144" fmla="*/ 1398481 w 12192000"/>
              <a:gd name="connsiteY144" fmla="*/ 2237074 h 2237474"/>
              <a:gd name="connsiteX145" fmla="*/ 1398407 w 12192000"/>
              <a:gd name="connsiteY145" fmla="*/ 2237095 h 2237474"/>
              <a:gd name="connsiteX146" fmla="*/ 1370962 w 12192000"/>
              <a:gd name="connsiteY146" fmla="*/ 2237474 h 2237474"/>
              <a:gd name="connsiteX147" fmla="*/ 1356367 w 12192000"/>
              <a:gd name="connsiteY147" fmla="*/ 2235089 h 2237474"/>
              <a:gd name="connsiteX148" fmla="*/ 1324828 w 12192000"/>
              <a:gd name="connsiteY148" fmla="*/ 2231968 h 2237474"/>
              <a:gd name="connsiteX149" fmla="*/ 1297744 w 12192000"/>
              <a:gd name="connsiteY149" fmla="*/ 2235849 h 2237474"/>
              <a:gd name="connsiteX150" fmla="*/ 1286236 w 12192000"/>
              <a:gd name="connsiteY150" fmla="*/ 2233135 h 2237474"/>
              <a:gd name="connsiteX151" fmla="*/ 1283504 w 12192000"/>
              <a:gd name="connsiteY151" fmla="*/ 2233797 h 2237474"/>
              <a:gd name="connsiteX152" fmla="*/ 1279765 w 12192000"/>
              <a:gd name="connsiteY152" fmla="*/ 2229639 h 2237474"/>
              <a:gd name="connsiteX153" fmla="*/ 1195347 w 12192000"/>
              <a:gd name="connsiteY153" fmla="*/ 2212354 h 2237474"/>
              <a:gd name="connsiteX154" fmla="*/ 970251 w 12192000"/>
              <a:gd name="connsiteY154" fmla="*/ 2221029 h 2237474"/>
              <a:gd name="connsiteX155" fmla="*/ 812914 w 12192000"/>
              <a:gd name="connsiteY155" fmla="*/ 2202752 h 2237474"/>
              <a:gd name="connsiteX156" fmla="*/ 800195 w 12192000"/>
              <a:gd name="connsiteY156" fmla="*/ 2209407 h 2237474"/>
              <a:gd name="connsiteX157" fmla="*/ 784978 w 12192000"/>
              <a:gd name="connsiteY157" fmla="*/ 2212360 h 2237474"/>
              <a:gd name="connsiteX158" fmla="*/ 681987 w 12192000"/>
              <a:gd name="connsiteY158" fmla="*/ 2216757 h 2237474"/>
              <a:gd name="connsiteX159" fmla="*/ 669923 w 12192000"/>
              <a:gd name="connsiteY159" fmla="*/ 2211682 h 2237474"/>
              <a:gd name="connsiteX160" fmla="*/ 648680 w 12192000"/>
              <a:gd name="connsiteY160" fmla="*/ 2206229 h 2237474"/>
              <a:gd name="connsiteX161" fmla="*/ 597225 w 12192000"/>
              <a:gd name="connsiteY161" fmla="*/ 2180999 h 2237474"/>
              <a:gd name="connsiteX162" fmla="*/ 558449 w 12192000"/>
              <a:gd name="connsiteY162" fmla="*/ 2182346 h 2237474"/>
              <a:gd name="connsiteX163" fmla="*/ 550517 w 12192000"/>
              <a:gd name="connsiteY163" fmla="*/ 2182060 h 2237474"/>
              <a:gd name="connsiteX164" fmla="*/ 550309 w 12192000"/>
              <a:gd name="connsiteY164" fmla="*/ 2181825 h 2237474"/>
              <a:gd name="connsiteX165" fmla="*/ 541836 w 12192000"/>
              <a:gd name="connsiteY165" fmla="*/ 2181063 h 2237474"/>
              <a:gd name="connsiteX166" fmla="*/ 536057 w 12192000"/>
              <a:gd name="connsiteY166" fmla="*/ 2181537 h 2237474"/>
              <a:gd name="connsiteX167" fmla="*/ 520671 w 12192000"/>
              <a:gd name="connsiteY167" fmla="*/ 2180980 h 2237474"/>
              <a:gd name="connsiteX168" fmla="*/ 515024 w 12192000"/>
              <a:gd name="connsiteY168" fmla="*/ 2179258 h 2237474"/>
              <a:gd name="connsiteX169" fmla="*/ 512278 w 12192000"/>
              <a:gd name="connsiteY169" fmla="*/ 2176369 h 2237474"/>
              <a:gd name="connsiteX170" fmla="*/ 480419 w 12192000"/>
              <a:gd name="connsiteY170" fmla="*/ 2167807 h 2237474"/>
              <a:gd name="connsiteX171" fmla="*/ 413835 w 12192000"/>
              <a:gd name="connsiteY171" fmla="*/ 2156783 h 2237474"/>
              <a:gd name="connsiteX172" fmla="*/ 376513 w 12192000"/>
              <a:gd name="connsiteY172" fmla="*/ 2154014 h 2237474"/>
              <a:gd name="connsiteX173" fmla="*/ 273386 w 12192000"/>
              <a:gd name="connsiteY173" fmla="*/ 2142551 h 2237474"/>
              <a:gd name="connsiteX174" fmla="*/ 169207 w 12192000"/>
              <a:gd name="connsiteY174" fmla="*/ 2128100 h 2237474"/>
              <a:gd name="connsiteX175" fmla="*/ 93149 w 12192000"/>
              <a:gd name="connsiteY175" fmla="*/ 2105324 h 2237474"/>
              <a:gd name="connsiteX176" fmla="*/ 88109 w 12192000"/>
              <a:gd name="connsiteY176" fmla="*/ 2106704 h 2237474"/>
              <a:gd name="connsiteX177" fmla="*/ 80022 w 12192000"/>
              <a:gd name="connsiteY177" fmla="*/ 2107254 h 2237474"/>
              <a:gd name="connsiteX178" fmla="*/ 79717 w 12192000"/>
              <a:gd name="connsiteY178" fmla="*/ 2107046 h 2237474"/>
              <a:gd name="connsiteX179" fmla="*/ 72352 w 12192000"/>
              <a:gd name="connsiteY179" fmla="*/ 2107991 h 2237474"/>
              <a:gd name="connsiteX180" fmla="*/ 37645 w 12192000"/>
              <a:gd name="connsiteY180" fmla="*/ 2115401 h 2237474"/>
              <a:gd name="connsiteX181" fmla="*/ 4572 w 12192000"/>
              <a:gd name="connsiteY181" fmla="*/ 2111091 h 2237474"/>
              <a:gd name="connsiteX182" fmla="*/ 0 w 12192000"/>
              <a:gd name="connsiteY182" fmla="*/ 2110468 h 2237474"/>
              <a:gd name="connsiteX183" fmla="*/ 0 w 12192000"/>
              <a:gd name="connsiteY18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87219 w 12192000"/>
              <a:gd name="connsiteY127" fmla="*/ 1998750 h 2237474"/>
              <a:gd name="connsiteX128" fmla="*/ 2243069 w 12192000"/>
              <a:gd name="connsiteY128" fmla="*/ 2015111 h 2237474"/>
              <a:gd name="connsiteX129" fmla="*/ 2186609 w 12192000"/>
              <a:gd name="connsiteY129" fmla="*/ 2008263 h 2237474"/>
              <a:gd name="connsiteX130" fmla="*/ 2164831 w 12192000"/>
              <a:gd name="connsiteY130" fmla="*/ 2010143 h 2237474"/>
              <a:gd name="connsiteX131" fmla="*/ 2152836 w 12192000"/>
              <a:gd name="connsiteY131" fmla="*/ 2010048 h 2237474"/>
              <a:gd name="connsiteX132" fmla="*/ 2117102 w 12192000"/>
              <a:gd name="connsiteY132" fmla="*/ 2023004 h 2237474"/>
              <a:gd name="connsiteX133" fmla="*/ 2111935 w 12192000"/>
              <a:gd name="connsiteY133" fmla="*/ 2023163 h 2237474"/>
              <a:gd name="connsiteX134" fmla="*/ 2089991 w 12192000"/>
              <a:gd name="connsiteY134" fmla="*/ 2034193 h 2237474"/>
              <a:gd name="connsiteX135" fmla="*/ 2058061 w 12192000"/>
              <a:gd name="connsiteY135" fmla="*/ 2047942 h 2237474"/>
              <a:gd name="connsiteX136" fmla="*/ 2055737 w 12192000"/>
              <a:gd name="connsiteY136" fmla="*/ 2047704 h 2237474"/>
              <a:gd name="connsiteX137" fmla="*/ 2042244 w 12192000"/>
              <a:gd name="connsiteY137" fmla="*/ 2055560 h 2237474"/>
              <a:gd name="connsiteX138" fmla="*/ 1976224 w 12192000"/>
              <a:gd name="connsiteY138" fmla="*/ 2074257 h 2237474"/>
              <a:gd name="connsiteX139" fmla="*/ 1877728 w 12192000"/>
              <a:gd name="connsiteY139" fmla="*/ 2101004 h 2237474"/>
              <a:gd name="connsiteX140" fmla="*/ 1759056 w 12192000"/>
              <a:gd name="connsiteY140" fmla="*/ 2125608 h 2237474"/>
              <a:gd name="connsiteX141" fmla="*/ 1637948 w 12192000"/>
              <a:gd name="connsiteY141" fmla="*/ 2172597 h 2237474"/>
              <a:gd name="connsiteX142" fmla="*/ 1434549 w 12192000"/>
              <a:gd name="connsiteY142" fmla="*/ 2234522 h 2237474"/>
              <a:gd name="connsiteX143" fmla="*/ 1398481 w 12192000"/>
              <a:gd name="connsiteY143" fmla="*/ 2237074 h 2237474"/>
              <a:gd name="connsiteX144" fmla="*/ 1398407 w 12192000"/>
              <a:gd name="connsiteY144" fmla="*/ 2237095 h 2237474"/>
              <a:gd name="connsiteX145" fmla="*/ 1370962 w 12192000"/>
              <a:gd name="connsiteY145" fmla="*/ 2237474 h 2237474"/>
              <a:gd name="connsiteX146" fmla="*/ 1356367 w 12192000"/>
              <a:gd name="connsiteY146" fmla="*/ 2235089 h 2237474"/>
              <a:gd name="connsiteX147" fmla="*/ 1324828 w 12192000"/>
              <a:gd name="connsiteY147" fmla="*/ 2231968 h 2237474"/>
              <a:gd name="connsiteX148" fmla="*/ 1297744 w 12192000"/>
              <a:gd name="connsiteY148" fmla="*/ 2235849 h 2237474"/>
              <a:gd name="connsiteX149" fmla="*/ 1286236 w 12192000"/>
              <a:gd name="connsiteY149" fmla="*/ 2233135 h 2237474"/>
              <a:gd name="connsiteX150" fmla="*/ 1283504 w 12192000"/>
              <a:gd name="connsiteY150" fmla="*/ 2233797 h 2237474"/>
              <a:gd name="connsiteX151" fmla="*/ 1279765 w 12192000"/>
              <a:gd name="connsiteY151" fmla="*/ 2229639 h 2237474"/>
              <a:gd name="connsiteX152" fmla="*/ 1195347 w 12192000"/>
              <a:gd name="connsiteY152" fmla="*/ 2212354 h 2237474"/>
              <a:gd name="connsiteX153" fmla="*/ 970251 w 12192000"/>
              <a:gd name="connsiteY153" fmla="*/ 2221029 h 2237474"/>
              <a:gd name="connsiteX154" fmla="*/ 812914 w 12192000"/>
              <a:gd name="connsiteY154" fmla="*/ 2202752 h 2237474"/>
              <a:gd name="connsiteX155" fmla="*/ 800195 w 12192000"/>
              <a:gd name="connsiteY155" fmla="*/ 2209407 h 2237474"/>
              <a:gd name="connsiteX156" fmla="*/ 784978 w 12192000"/>
              <a:gd name="connsiteY156" fmla="*/ 2212360 h 2237474"/>
              <a:gd name="connsiteX157" fmla="*/ 681987 w 12192000"/>
              <a:gd name="connsiteY157" fmla="*/ 2216757 h 2237474"/>
              <a:gd name="connsiteX158" fmla="*/ 669923 w 12192000"/>
              <a:gd name="connsiteY158" fmla="*/ 2211682 h 2237474"/>
              <a:gd name="connsiteX159" fmla="*/ 648680 w 12192000"/>
              <a:gd name="connsiteY159" fmla="*/ 2206229 h 2237474"/>
              <a:gd name="connsiteX160" fmla="*/ 597225 w 12192000"/>
              <a:gd name="connsiteY160" fmla="*/ 2180999 h 2237474"/>
              <a:gd name="connsiteX161" fmla="*/ 558449 w 12192000"/>
              <a:gd name="connsiteY161" fmla="*/ 2182346 h 2237474"/>
              <a:gd name="connsiteX162" fmla="*/ 550517 w 12192000"/>
              <a:gd name="connsiteY162" fmla="*/ 2182060 h 2237474"/>
              <a:gd name="connsiteX163" fmla="*/ 550309 w 12192000"/>
              <a:gd name="connsiteY163" fmla="*/ 2181825 h 2237474"/>
              <a:gd name="connsiteX164" fmla="*/ 541836 w 12192000"/>
              <a:gd name="connsiteY164" fmla="*/ 2181063 h 2237474"/>
              <a:gd name="connsiteX165" fmla="*/ 536057 w 12192000"/>
              <a:gd name="connsiteY165" fmla="*/ 2181537 h 2237474"/>
              <a:gd name="connsiteX166" fmla="*/ 520671 w 12192000"/>
              <a:gd name="connsiteY166" fmla="*/ 2180980 h 2237474"/>
              <a:gd name="connsiteX167" fmla="*/ 515024 w 12192000"/>
              <a:gd name="connsiteY167" fmla="*/ 2179258 h 2237474"/>
              <a:gd name="connsiteX168" fmla="*/ 512278 w 12192000"/>
              <a:gd name="connsiteY168" fmla="*/ 2176369 h 2237474"/>
              <a:gd name="connsiteX169" fmla="*/ 480419 w 12192000"/>
              <a:gd name="connsiteY169" fmla="*/ 2167807 h 2237474"/>
              <a:gd name="connsiteX170" fmla="*/ 413835 w 12192000"/>
              <a:gd name="connsiteY170" fmla="*/ 2156783 h 2237474"/>
              <a:gd name="connsiteX171" fmla="*/ 376513 w 12192000"/>
              <a:gd name="connsiteY171" fmla="*/ 2154014 h 2237474"/>
              <a:gd name="connsiteX172" fmla="*/ 273386 w 12192000"/>
              <a:gd name="connsiteY172" fmla="*/ 2142551 h 2237474"/>
              <a:gd name="connsiteX173" fmla="*/ 169207 w 12192000"/>
              <a:gd name="connsiteY173" fmla="*/ 2128100 h 2237474"/>
              <a:gd name="connsiteX174" fmla="*/ 93149 w 12192000"/>
              <a:gd name="connsiteY174" fmla="*/ 2105324 h 2237474"/>
              <a:gd name="connsiteX175" fmla="*/ 88109 w 12192000"/>
              <a:gd name="connsiteY175" fmla="*/ 2106704 h 2237474"/>
              <a:gd name="connsiteX176" fmla="*/ 80022 w 12192000"/>
              <a:gd name="connsiteY176" fmla="*/ 2107254 h 2237474"/>
              <a:gd name="connsiteX177" fmla="*/ 79717 w 12192000"/>
              <a:gd name="connsiteY177" fmla="*/ 2107046 h 2237474"/>
              <a:gd name="connsiteX178" fmla="*/ 72352 w 12192000"/>
              <a:gd name="connsiteY178" fmla="*/ 2107991 h 2237474"/>
              <a:gd name="connsiteX179" fmla="*/ 37645 w 12192000"/>
              <a:gd name="connsiteY179" fmla="*/ 2115401 h 2237474"/>
              <a:gd name="connsiteX180" fmla="*/ 4572 w 12192000"/>
              <a:gd name="connsiteY180" fmla="*/ 2111091 h 2237474"/>
              <a:gd name="connsiteX181" fmla="*/ 0 w 12192000"/>
              <a:gd name="connsiteY181" fmla="*/ 2110468 h 2237474"/>
              <a:gd name="connsiteX182" fmla="*/ 0 w 12192000"/>
              <a:gd name="connsiteY18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15525 w 12192000"/>
              <a:gd name="connsiteY124" fmla="*/ 1989708 h 2237474"/>
              <a:gd name="connsiteX125" fmla="*/ 2300792 w 12192000"/>
              <a:gd name="connsiteY125" fmla="*/ 1994290 h 2237474"/>
              <a:gd name="connsiteX126" fmla="*/ 2287219 w 12192000"/>
              <a:gd name="connsiteY126" fmla="*/ 1998750 h 2237474"/>
              <a:gd name="connsiteX127" fmla="*/ 2243069 w 12192000"/>
              <a:gd name="connsiteY127" fmla="*/ 2015111 h 2237474"/>
              <a:gd name="connsiteX128" fmla="*/ 2186609 w 12192000"/>
              <a:gd name="connsiteY128" fmla="*/ 2008263 h 2237474"/>
              <a:gd name="connsiteX129" fmla="*/ 2164831 w 12192000"/>
              <a:gd name="connsiteY129" fmla="*/ 2010143 h 2237474"/>
              <a:gd name="connsiteX130" fmla="*/ 2152836 w 12192000"/>
              <a:gd name="connsiteY130" fmla="*/ 2010048 h 2237474"/>
              <a:gd name="connsiteX131" fmla="*/ 2117102 w 12192000"/>
              <a:gd name="connsiteY131" fmla="*/ 2023004 h 2237474"/>
              <a:gd name="connsiteX132" fmla="*/ 2111935 w 12192000"/>
              <a:gd name="connsiteY132" fmla="*/ 2023163 h 2237474"/>
              <a:gd name="connsiteX133" fmla="*/ 2089991 w 12192000"/>
              <a:gd name="connsiteY133" fmla="*/ 2034193 h 2237474"/>
              <a:gd name="connsiteX134" fmla="*/ 2058061 w 12192000"/>
              <a:gd name="connsiteY134" fmla="*/ 2047942 h 2237474"/>
              <a:gd name="connsiteX135" fmla="*/ 2055737 w 12192000"/>
              <a:gd name="connsiteY135" fmla="*/ 2047704 h 2237474"/>
              <a:gd name="connsiteX136" fmla="*/ 2042244 w 12192000"/>
              <a:gd name="connsiteY136" fmla="*/ 2055560 h 2237474"/>
              <a:gd name="connsiteX137" fmla="*/ 1976224 w 12192000"/>
              <a:gd name="connsiteY137" fmla="*/ 2074257 h 2237474"/>
              <a:gd name="connsiteX138" fmla="*/ 1877728 w 12192000"/>
              <a:gd name="connsiteY138" fmla="*/ 2101004 h 2237474"/>
              <a:gd name="connsiteX139" fmla="*/ 1759056 w 12192000"/>
              <a:gd name="connsiteY139" fmla="*/ 2125608 h 2237474"/>
              <a:gd name="connsiteX140" fmla="*/ 1637948 w 12192000"/>
              <a:gd name="connsiteY140" fmla="*/ 2172597 h 2237474"/>
              <a:gd name="connsiteX141" fmla="*/ 1434549 w 12192000"/>
              <a:gd name="connsiteY141" fmla="*/ 2234522 h 2237474"/>
              <a:gd name="connsiteX142" fmla="*/ 1398481 w 12192000"/>
              <a:gd name="connsiteY142" fmla="*/ 2237074 h 2237474"/>
              <a:gd name="connsiteX143" fmla="*/ 1398407 w 12192000"/>
              <a:gd name="connsiteY143" fmla="*/ 2237095 h 2237474"/>
              <a:gd name="connsiteX144" fmla="*/ 1370962 w 12192000"/>
              <a:gd name="connsiteY144" fmla="*/ 2237474 h 2237474"/>
              <a:gd name="connsiteX145" fmla="*/ 1356367 w 12192000"/>
              <a:gd name="connsiteY145" fmla="*/ 2235089 h 2237474"/>
              <a:gd name="connsiteX146" fmla="*/ 1324828 w 12192000"/>
              <a:gd name="connsiteY146" fmla="*/ 2231968 h 2237474"/>
              <a:gd name="connsiteX147" fmla="*/ 1297744 w 12192000"/>
              <a:gd name="connsiteY147" fmla="*/ 2235849 h 2237474"/>
              <a:gd name="connsiteX148" fmla="*/ 1286236 w 12192000"/>
              <a:gd name="connsiteY148" fmla="*/ 2233135 h 2237474"/>
              <a:gd name="connsiteX149" fmla="*/ 1283504 w 12192000"/>
              <a:gd name="connsiteY149" fmla="*/ 2233797 h 2237474"/>
              <a:gd name="connsiteX150" fmla="*/ 1279765 w 12192000"/>
              <a:gd name="connsiteY150" fmla="*/ 2229639 h 2237474"/>
              <a:gd name="connsiteX151" fmla="*/ 1195347 w 12192000"/>
              <a:gd name="connsiteY151" fmla="*/ 2212354 h 2237474"/>
              <a:gd name="connsiteX152" fmla="*/ 970251 w 12192000"/>
              <a:gd name="connsiteY152" fmla="*/ 2221029 h 2237474"/>
              <a:gd name="connsiteX153" fmla="*/ 812914 w 12192000"/>
              <a:gd name="connsiteY153" fmla="*/ 2202752 h 2237474"/>
              <a:gd name="connsiteX154" fmla="*/ 800195 w 12192000"/>
              <a:gd name="connsiteY154" fmla="*/ 2209407 h 2237474"/>
              <a:gd name="connsiteX155" fmla="*/ 784978 w 12192000"/>
              <a:gd name="connsiteY155" fmla="*/ 2212360 h 2237474"/>
              <a:gd name="connsiteX156" fmla="*/ 681987 w 12192000"/>
              <a:gd name="connsiteY156" fmla="*/ 2216757 h 2237474"/>
              <a:gd name="connsiteX157" fmla="*/ 669923 w 12192000"/>
              <a:gd name="connsiteY157" fmla="*/ 2211682 h 2237474"/>
              <a:gd name="connsiteX158" fmla="*/ 648680 w 12192000"/>
              <a:gd name="connsiteY158" fmla="*/ 2206229 h 2237474"/>
              <a:gd name="connsiteX159" fmla="*/ 597225 w 12192000"/>
              <a:gd name="connsiteY159" fmla="*/ 2180999 h 2237474"/>
              <a:gd name="connsiteX160" fmla="*/ 558449 w 12192000"/>
              <a:gd name="connsiteY160" fmla="*/ 2182346 h 2237474"/>
              <a:gd name="connsiteX161" fmla="*/ 550517 w 12192000"/>
              <a:gd name="connsiteY161" fmla="*/ 2182060 h 2237474"/>
              <a:gd name="connsiteX162" fmla="*/ 550309 w 12192000"/>
              <a:gd name="connsiteY162" fmla="*/ 2181825 h 2237474"/>
              <a:gd name="connsiteX163" fmla="*/ 541836 w 12192000"/>
              <a:gd name="connsiteY163" fmla="*/ 2181063 h 2237474"/>
              <a:gd name="connsiteX164" fmla="*/ 536057 w 12192000"/>
              <a:gd name="connsiteY164" fmla="*/ 2181537 h 2237474"/>
              <a:gd name="connsiteX165" fmla="*/ 520671 w 12192000"/>
              <a:gd name="connsiteY165" fmla="*/ 2180980 h 2237474"/>
              <a:gd name="connsiteX166" fmla="*/ 515024 w 12192000"/>
              <a:gd name="connsiteY166" fmla="*/ 2179258 h 2237474"/>
              <a:gd name="connsiteX167" fmla="*/ 512278 w 12192000"/>
              <a:gd name="connsiteY167" fmla="*/ 2176369 h 2237474"/>
              <a:gd name="connsiteX168" fmla="*/ 480419 w 12192000"/>
              <a:gd name="connsiteY168" fmla="*/ 2167807 h 2237474"/>
              <a:gd name="connsiteX169" fmla="*/ 413835 w 12192000"/>
              <a:gd name="connsiteY169" fmla="*/ 2156783 h 2237474"/>
              <a:gd name="connsiteX170" fmla="*/ 376513 w 12192000"/>
              <a:gd name="connsiteY170" fmla="*/ 2154014 h 2237474"/>
              <a:gd name="connsiteX171" fmla="*/ 273386 w 12192000"/>
              <a:gd name="connsiteY171" fmla="*/ 2142551 h 2237474"/>
              <a:gd name="connsiteX172" fmla="*/ 169207 w 12192000"/>
              <a:gd name="connsiteY172" fmla="*/ 2128100 h 2237474"/>
              <a:gd name="connsiteX173" fmla="*/ 93149 w 12192000"/>
              <a:gd name="connsiteY173" fmla="*/ 2105324 h 2237474"/>
              <a:gd name="connsiteX174" fmla="*/ 88109 w 12192000"/>
              <a:gd name="connsiteY174" fmla="*/ 2106704 h 2237474"/>
              <a:gd name="connsiteX175" fmla="*/ 80022 w 12192000"/>
              <a:gd name="connsiteY175" fmla="*/ 2107254 h 2237474"/>
              <a:gd name="connsiteX176" fmla="*/ 79717 w 12192000"/>
              <a:gd name="connsiteY176" fmla="*/ 2107046 h 2237474"/>
              <a:gd name="connsiteX177" fmla="*/ 72352 w 12192000"/>
              <a:gd name="connsiteY177" fmla="*/ 2107991 h 2237474"/>
              <a:gd name="connsiteX178" fmla="*/ 37645 w 12192000"/>
              <a:gd name="connsiteY178" fmla="*/ 2115401 h 2237474"/>
              <a:gd name="connsiteX179" fmla="*/ 4572 w 12192000"/>
              <a:gd name="connsiteY179" fmla="*/ 2111091 h 2237474"/>
              <a:gd name="connsiteX180" fmla="*/ 0 w 12192000"/>
              <a:gd name="connsiteY180" fmla="*/ 2110468 h 2237474"/>
              <a:gd name="connsiteX181" fmla="*/ 0 w 12192000"/>
              <a:gd name="connsiteY18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00792 w 12192000"/>
              <a:gd name="connsiteY124" fmla="*/ 1994290 h 2237474"/>
              <a:gd name="connsiteX125" fmla="*/ 2287219 w 12192000"/>
              <a:gd name="connsiteY125" fmla="*/ 1998750 h 2237474"/>
              <a:gd name="connsiteX126" fmla="*/ 2243069 w 12192000"/>
              <a:gd name="connsiteY126" fmla="*/ 2015111 h 2237474"/>
              <a:gd name="connsiteX127" fmla="*/ 2186609 w 12192000"/>
              <a:gd name="connsiteY127" fmla="*/ 2008263 h 2237474"/>
              <a:gd name="connsiteX128" fmla="*/ 2164831 w 12192000"/>
              <a:gd name="connsiteY128" fmla="*/ 2010143 h 2237474"/>
              <a:gd name="connsiteX129" fmla="*/ 2152836 w 12192000"/>
              <a:gd name="connsiteY129" fmla="*/ 2010048 h 2237474"/>
              <a:gd name="connsiteX130" fmla="*/ 2117102 w 12192000"/>
              <a:gd name="connsiteY130" fmla="*/ 2023004 h 2237474"/>
              <a:gd name="connsiteX131" fmla="*/ 2111935 w 12192000"/>
              <a:gd name="connsiteY131" fmla="*/ 2023163 h 2237474"/>
              <a:gd name="connsiteX132" fmla="*/ 2089991 w 12192000"/>
              <a:gd name="connsiteY132" fmla="*/ 2034193 h 2237474"/>
              <a:gd name="connsiteX133" fmla="*/ 2058061 w 12192000"/>
              <a:gd name="connsiteY133" fmla="*/ 2047942 h 2237474"/>
              <a:gd name="connsiteX134" fmla="*/ 2055737 w 12192000"/>
              <a:gd name="connsiteY134" fmla="*/ 2047704 h 2237474"/>
              <a:gd name="connsiteX135" fmla="*/ 2042244 w 12192000"/>
              <a:gd name="connsiteY135" fmla="*/ 2055560 h 2237474"/>
              <a:gd name="connsiteX136" fmla="*/ 1976224 w 12192000"/>
              <a:gd name="connsiteY136" fmla="*/ 2074257 h 2237474"/>
              <a:gd name="connsiteX137" fmla="*/ 1877728 w 12192000"/>
              <a:gd name="connsiteY137" fmla="*/ 2101004 h 2237474"/>
              <a:gd name="connsiteX138" fmla="*/ 1759056 w 12192000"/>
              <a:gd name="connsiteY138" fmla="*/ 2125608 h 2237474"/>
              <a:gd name="connsiteX139" fmla="*/ 1637948 w 12192000"/>
              <a:gd name="connsiteY139" fmla="*/ 2172597 h 2237474"/>
              <a:gd name="connsiteX140" fmla="*/ 1434549 w 12192000"/>
              <a:gd name="connsiteY140" fmla="*/ 2234522 h 2237474"/>
              <a:gd name="connsiteX141" fmla="*/ 1398481 w 12192000"/>
              <a:gd name="connsiteY141" fmla="*/ 2237074 h 2237474"/>
              <a:gd name="connsiteX142" fmla="*/ 1398407 w 12192000"/>
              <a:gd name="connsiteY142" fmla="*/ 2237095 h 2237474"/>
              <a:gd name="connsiteX143" fmla="*/ 1370962 w 12192000"/>
              <a:gd name="connsiteY143" fmla="*/ 2237474 h 2237474"/>
              <a:gd name="connsiteX144" fmla="*/ 1356367 w 12192000"/>
              <a:gd name="connsiteY144" fmla="*/ 2235089 h 2237474"/>
              <a:gd name="connsiteX145" fmla="*/ 1324828 w 12192000"/>
              <a:gd name="connsiteY145" fmla="*/ 2231968 h 2237474"/>
              <a:gd name="connsiteX146" fmla="*/ 1297744 w 12192000"/>
              <a:gd name="connsiteY146" fmla="*/ 2235849 h 2237474"/>
              <a:gd name="connsiteX147" fmla="*/ 1286236 w 12192000"/>
              <a:gd name="connsiteY147" fmla="*/ 2233135 h 2237474"/>
              <a:gd name="connsiteX148" fmla="*/ 1283504 w 12192000"/>
              <a:gd name="connsiteY148" fmla="*/ 2233797 h 2237474"/>
              <a:gd name="connsiteX149" fmla="*/ 1279765 w 12192000"/>
              <a:gd name="connsiteY149" fmla="*/ 2229639 h 2237474"/>
              <a:gd name="connsiteX150" fmla="*/ 1195347 w 12192000"/>
              <a:gd name="connsiteY150" fmla="*/ 2212354 h 2237474"/>
              <a:gd name="connsiteX151" fmla="*/ 970251 w 12192000"/>
              <a:gd name="connsiteY151" fmla="*/ 2221029 h 2237474"/>
              <a:gd name="connsiteX152" fmla="*/ 812914 w 12192000"/>
              <a:gd name="connsiteY152" fmla="*/ 2202752 h 2237474"/>
              <a:gd name="connsiteX153" fmla="*/ 800195 w 12192000"/>
              <a:gd name="connsiteY153" fmla="*/ 2209407 h 2237474"/>
              <a:gd name="connsiteX154" fmla="*/ 784978 w 12192000"/>
              <a:gd name="connsiteY154" fmla="*/ 2212360 h 2237474"/>
              <a:gd name="connsiteX155" fmla="*/ 681987 w 12192000"/>
              <a:gd name="connsiteY155" fmla="*/ 2216757 h 2237474"/>
              <a:gd name="connsiteX156" fmla="*/ 669923 w 12192000"/>
              <a:gd name="connsiteY156" fmla="*/ 2211682 h 2237474"/>
              <a:gd name="connsiteX157" fmla="*/ 648680 w 12192000"/>
              <a:gd name="connsiteY157" fmla="*/ 2206229 h 2237474"/>
              <a:gd name="connsiteX158" fmla="*/ 597225 w 12192000"/>
              <a:gd name="connsiteY158" fmla="*/ 2180999 h 2237474"/>
              <a:gd name="connsiteX159" fmla="*/ 558449 w 12192000"/>
              <a:gd name="connsiteY159" fmla="*/ 2182346 h 2237474"/>
              <a:gd name="connsiteX160" fmla="*/ 550517 w 12192000"/>
              <a:gd name="connsiteY160" fmla="*/ 2182060 h 2237474"/>
              <a:gd name="connsiteX161" fmla="*/ 550309 w 12192000"/>
              <a:gd name="connsiteY161" fmla="*/ 2181825 h 2237474"/>
              <a:gd name="connsiteX162" fmla="*/ 541836 w 12192000"/>
              <a:gd name="connsiteY162" fmla="*/ 2181063 h 2237474"/>
              <a:gd name="connsiteX163" fmla="*/ 536057 w 12192000"/>
              <a:gd name="connsiteY163" fmla="*/ 2181537 h 2237474"/>
              <a:gd name="connsiteX164" fmla="*/ 520671 w 12192000"/>
              <a:gd name="connsiteY164" fmla="*/ 2180980 h 2237474"/>
              <a:gd name="connsiteX165" fmla="*/ 515024 w 12192000"/>
              <a:gd name="connsiteY165" fmla="*/ 2179258 h 2237474"/>
              <a:gd name="connsiteX166" fmla="*/ 512278 w 12192000"/>
              <a:gd name="connsiteY166" fmla="*/ 2176369 h 2237474"/>
              <a:gd name="connsiteX167" fmla="*/ 480419 w 12192000"/>
              <a:gd name="connsiteY167" fmla="*/ 2167807 h 2237474"/>
              <a:gd name="connsiteX168" fmla="*/ 413835 w 12192000"/>
              <a:gd name="connsiteY168" fmla="*/ 2156783 h 2237474"/>
              <a:gd name="connsiteX169" fmla="*/ 376513 w 12192000"/>
              <a:gd name="connsiteY169" fmla="*/ 2154014 h 2237474"/>
              <a:gd name="connsiteX170" fmla="*/ 273386 w 12192000"/>
              <a:gd name="connsiteY170" fmla="*/ 2142551 h 2237474"/>
              <a:gd name="connsiteX171" fmla="*/ 169207 w 12192000"/>
              <a:gd name="connsiteY171" fmla="*/ 2128100 h 2237474"/>
              <a:gd name="connsiteX172" fmla="*/ 93149 w 12192000"/>
              <a:gd name="connsiteY172" fmla="*/ 2105324 h 2237474"/>
              <a:gd name="connsiteX173" fmla="*/ 88109 w 12192000"/>
              <a:gd name="connsiteY173" fmla="*/ 2106704 h 2237474"/>
              <a:gd name="connsiteX174" fmla="*/ 80022 w 12192000"/>
              <a:gd name="connsiteY174" fmla="*/ 2107254 h 2237474"/>
              <a:gd name="connsiteX175" fmla="*/ 79717 w 12192000"/>
              <a:gd name="connsiteY175" fmla="*/ 2107046 h 2237474"/>
              <a:gd name="connsiteX176" fmla="*/ 72352 w 12192000"/>
              <a:gd name="connsiteY176" fmla="*/ 2107991 h 2237474"/>
              <a:gd name="connsiteX177" fmla="*/ 37645 w 12192000"/>
              <a:gd name="connsiteY177" fmla="*/ 2115401 h 2237474"/>
              <a:gd name="connsiteX178" fmla="*/ 4572 w 12192000"/>
              <a:gd name="connsiteY178" fmla="*/ 2111091 h 2237474"/>
              <a:gd name="connsiteX179" fmla="*/ 0 w 12192000"/>
              <a:gd name="connsiteY179" fmla="*/ 2110468 h 2237474"/>
              <a:gd name="connsiteX180" fmla="*/ 0 w 12192000"/>
              <a:gd name="connsiteY18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287219 w 12192000"/>
              <a:gd name="connsiteY124" fmla="*/ 1998750 h 2237474"/>
              <a:gd name="connsiteX125" fmla="*/ 2243069 w 12192000"/>
              <a:gd name="connsiteY125" fmla="*/ 2015111 h 2237474"/>
              <a:gd name="connsiteX126" fmla="*/ 2186609 w 12192000"/>
              <a:gd name="connsiteY126" fmla="*/ 2008263 h 2237474"/>
              <a:gd name="connsiteX127" fmla="*/ 2164831 w 12192000"/>
              <a:gd name="connsiteY127" fmla="*/ 2010143 h 2237474"/>
              <a:gd name="connsiteX128" fmla="*/ 2152836 w 12192000"/>
              <a:gd name="connsiteY128" fmla="*/ 2010048 h 2237474"/>
              <a:gd name="connsiteX129" fmla="*/ 2117102 w 12192000"/>
              <a:gd name="connsiteY129" fmla="*/ 2023004 h 2237474"/>
              <a:gd name="connsiteX130" fmla="*/ 2111935 w 12192000"/>
              <a:gd name="connsiteY130" fmla="*/ 2023163 h 2237474"/>
              <a:gd name="connsiteX131" fmla="*/ 2089991 w 12192000"/>
              <a:gd name="connsiteY131" fmla="*/ 2034193 h 2237474"/>
              <a:gd name="connsiteX132" fmla="*/ 2058061 w 12192000"/>
              <a:gd name="connsiteY132" fmla="*/ 2047942 h 2237474"/>
              <a:gd name="connsiteX133" fmla="*/ 2055737 w 12192000"/>
              <a:gd name="connsiteY133" fmla="*/ 2047704 h 2237474"/>
              <a:gd name="connsiteX134" fmla="*/ 2042244 w 12192000"/>
              <a:gd name="connsiteY134" fmla="*/ 2055560 h 2237474"/>
              <a:gd name="connsiteX135" fmla="*/ 1976224 w 12192000"/>
              <a:gd name="connsiteY135" fmla="*/ 2074257 h 2237474"/>
              <a:gd name="connsiteX136" fmla="*/ 1877728 w 12192000"/>
              <a:gd name="connsiteY136" fmla="*/ 2101004 h 2237474"/>
              <a:gd name="connsiteX137" fmla="*/ 1759056 w 12192000"/>
              <a:gd name="connsiteY137" fmla="*/ 2125608 h 2237474"/>
              <a:gd name="connsiteX138" fmla="*/ 1637948 w 12192000"/>
              <a:gd name="connsiteY138" fmla="*/ 2172597 h 2237474"/>
              <a:gd name="connsiteX139" fmla="*/ 1434549 w 12192000"/>
              <a:gd name="connsiteY139" fmla="*/ 2234522 h 2237474"/>
              <a:gd name="connsiteX140" fmla="*/ 1398481 w 12192000"/>
              <a:gd name="connsiteY140" fmla="*/ 2237074 h 2237474"/>
              <a:gd name="connsiteX141" fmla="*/ 1398407 w 12192000"/>
              <a:gd name="connsiteY141" fmla="*/ 2237095 h 2237474"/>
              <a:gd name="connsiteX142" fmla="*/ 1370962 w 12192000"/>
              <a:gd name="connsiteY142" fmla="*/ 2237474 h 2237474"/>
              <a:gd name="connsiteX143" fmla="*/ 1356367 w 12192000"/>
              <a:gd name="connsiteY143" fmla="*/ 2235089 h 2237474"/>
              <a:gd name="connsiteX144" fmla="*/ 1324828 w 12192000"/>
              <a:gd name="connsiteY144" fmla="*/ 2231968 h 2237474"/>
              <a:gd name="connsiteX145" fmla="*/ 1297744 w 12192000"/>
              <a:gd name="connsiteY145" fmla="*/ 2235849 h 2237474"/>
              <a:gd name="connsiteX146" fmla="*/ 1286236 w 12192000"/>
              <a:gd name="connsiteY146" fmla="*/ 2233135 h 2237474"/>
              <a:gd name="connsiteX147" fmla="*/ 1283504 w 12192000"/>
              <a:gd name="connsiteY147" fmla="*/ 2233797 h 2237474"/>
              <a:gd name="connsiteX148" fmla="*/ 1279765 w 12192000"/>
              <a:gd name="connsiteY148" fmla="*/ 2229639 h 2237474"/>
              <a:gd name="connsiteX149" fmla="*/ 1195347 w 12192000"/>
              <a:gd name="connsiteY149" fmla="*/ 2212354 h 2237474"/>
              <a:gd name="connsiteX150" fmla="*/ 970251 w 12192000"/>
              <a:gd name="connsiteY150" fmla="*/ 2221029 h 2237474"/>
              <a:gd name="connsiteX151" fmla="*/ 812914 w 12192000"/>
              <a:gd name="connsiteY151" fmla="*/ 2202752 h 2237474"/>
              <a:gd name="connsiteX152" fmla="*/ 800195 w 12192000"/>
              <a:gd name="connsiteY152" fmla="*/ 2209407 h 2237474"/>
              <a:gd name="connsiteX153" fmla="*/ 784978 w 12192000"/>
              <a:gd name="connsiteY153" fmla="*/ 2212360 h 2237474"/>
              <a:gd name="connsiteX154" fmla="*/ 681987 w 12192000"/>
              <a:gd name="connsiteY154" fmla="*/ 2216757 h 2237474"/>
              <a:gd name="connsiteX155" fmla="*/ 669923 w 12192000"/>
              <a:gd name="connsiteY155" fmla="*/ 2211682 h 2237474"/>
              <a:gd name="connsiteX156" fmla="*/ 648680 w 12192000"/>
              <a:gd name="connsiteY156" fmla="*/ 2206229 h 2237474"/>
              <a:gd name="connsiteX157" fmla="*/ 597225 w 12192000"/>
              <a:gd name="connsiteY157" fmla="*/ 2180999 h 2237474"/>
              <a:gd name="connsiteX158" fmla="*/ 558449 w 12192000"/>
              <a:gd name="connsiteY158" fmla="*/ 2182346 h 2237474"/>
              <a:gd name="connsiteX159" fmla="*/ 550517 w 12192000"/>
              <a:gd name="connsiteY159" fmla="*/ 2182060 h 2237474"/>
              <a:gd name="connsiteX160" fmla="*/ 550309 w 12192000"/>
              <a:gd name="connsiteY160" fmla="*/ 2181825 h 2237474"/>
              <a:gd name="connsiteX161" fmla="*/ 541836 w 12192000"/>
              <a:gd name="connsiteY161" fmla="*/ 2181063 h 2237474"/>
              <a:gd name="connsiteX162" fmla="*/ 536057 w 12192000"/>
              <a:gd name="connsiteY162" fmla="*/ 2181537 h 2237474"/>
              <a:gd name="connsiteX163" fmla="*/ 520671 w 12192000"/>
              <a:gd name="connsiteY163" fmla="*/ 2180980 h 2237474"/>
              <a:gd name="connsiteX164" fmla="*/ 515024 w 12192000"/>
              <a:gd name="connsiteY164" fmla="*/ 2179258 h 2237474"/>
              <a:gd name="connsiteX165" fmla="*/ 512278 w 12192000"/>
              <a:gd name="connsiteY165" fmla="*/ 2176369 h 2237474"/>
              <a:gd name="connsiteX166" fmla="*/ 480419 w 12192000"/>
              <a:gd name="connsiteY166" fmla="*/ 2167807 h 2237474"/>
              <a:gd name="connsiteX167" fmla="*/ 413835 w 12192000"/>
              <a:gd name="connsiteY167" fmla="*/ 2156783 h 2237474"/>
              <a:gd name="connsiteX168" fmla="*/ 376513 w 12192000"/>
              <a:gd name="connsiteY168" fmla="*/ 2154014 h 2237474"/>
              <a:gd name="connsiteX169" fmla="*/ 273386 w 12192000"/>
              <a:gd name="connsiteY169" fmla="*/ 2142551 h 2237474"/>
              <a:gd name="connsiteX170" fmla="*/ 169207 w 12192000"/>
              <a:gd name="connsiteY170" fmla="*/ 2128100 h 2237474"/>
              <a:gd name="connsiteX171" fmla="*/ 93149 w 12192000"/>
              <a:gd name="connsiteY171" fmla="*/ 2105324 h 2237474"/>
              <a:gd name="connsiteX172" fmla="*/ 88109 w 12192000"/>
              <a:gd name="connsiteY172" fmla="*/ 2106704 h 2237474"/>
              <a:gd name="connsiteX173" fmla="*/ 80022 w 12192000"/>
              <a:gd name="connsiteY173" fmla="*/ 2107254 h 2237474"/>
              <a:gd name="connsiteX174" fmla="*/ 79717 w 12192000"/>
              <a:gd name="connsiteY174" fmla="*/ 2107046 h 2237474"/>
              <a:gd name="connsiteX175" fmla="*/ 72352 w 12192000"/>
              <a:gd name="connsiteY175" fmla="*/ 2107991 h 2237474"/>
              <a:gd name="connsiteX176" fmla="*/ 37645 w 12192000"/>
              <a:gd name="connsiteY176" fmla="*/ 2115401 h 2237474"/>
              <a:gd name="connsiteX177" fmla="*/ 4572 w 12192000"/>
              <a:gd name="connsiteY177" fmla="*/ 2111091 h 2237474"/>
              <a:gd name="connsiteX178" fmla="*/ 0 w 12192000"/>
              <a:gd name="connsiteY178" fmla="*/ 2110468 h 2237474"/>
              <a:gd name="connsiteX179" fmla="*/ 0 w 12192000"/>
              <a:gd name="connsiteY17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578178 w 12192000"/>
              <a:gd name="connsiteY120" fmla="*/ 1990531 h 2237474"/>
              <a:gd name="connsiteX121" fmla="*/ 2476147 w 12192000"/>
              <a:gd name="connsiteY121" fmla="*/ 1998305 h 2237474"/>
              <a:gd name="connsiteX122" fmla="*/ 2373568 w 12192000"/>
              <a:gd name="connsiteY122" fmla="*/ 2003219 h 2237474"/>
              <a:gd name="connsiteX123" fmla="*/ 2287219 w 12192000"/>
              <a:gd name="connsiteY123" fmla="*/ 1998750 h 2237474"/>
              <a:gd name="connsiteX124" fmla="*/ 2243069 w 12192000"/>
              <a:gd name="connsiteY124" fmla="*/ 2015111 h 2237474"/>
              <a:gd name="connsiteX125" fmla="*/ 2186609 w 12192000"/>
              <a:gd name="connsiteY125" fmla="*/ 2008263 h 2237474"/>
              <a:gd name="connsiteX126" fmla="*/ 2164831 w 12192000"/>
              <a:gd name="connsiteY126" fmla="*/ 2010143 h 2237474"/>
              <a:gd name="connsiteX127" fmla="*/ 2152836 w 12192000"/>
              <a:gd name="connsiteY127" fmla="*/ 2010048 h 2237474"/>
              <a:gd name="connsiteX128" fmla="*/ 2117102 w 12192000"/>
              <a:gd name="connsiteY128" fmla="*/ 2023004 h 2237474"/>
              <a:gd name="connsiteX129" fmla="*/ 2111935 w 12192000"/>
              <a:gd name="connsiteY129" fmla="*/ 2023163 h 2237474"/>
              <a:gd name="connsiteX130" fmla="*/ 2089991 w 12192000"/>
              <a:gd name="connsiteY130" fmla="*/ 2034193 h 2237474"/>
              <a:gd name="connsiteX131" fmla="*/ 2058061 w 12192000"/>
              <a:gd name="connsiteY131" fmla="*/ 2047942 h 2237474"/>
              <a:gd name="connsiteX132" fmla="*/ 2055737 w 12192000"/>
              <a:gd name="connsiteY132" fmla="*/ 2047704 h 2237474"/>
              <a:gd name="connsiteX133" fmla="*/ 2042244 w 12192000"/>
              <a:gd name="connsiteY133" fmla="*/ 2055560 h 2237474"/>
              <a:gd name="connsiteX134" fmla="*/ 1976224 w 12192000"/>
              <a:gd name="connsiteY134" fmla="*/ 2074257 h 2237474"/>
              <a:gd name="connsiteX135" fmla="*/ 1877728 w 12192000"/>
              <a:gd name="connsiteY135" fmla="*/ 2101004 h 2237474"/>
              <a:gd name="connsiteX136" fmla="*/ 1759056 w 12192000"/>
              <a:gd name="connsiteY136" fmla="*/ 2125608 h 2237474"/>
              <a:gd name="connsiteX137" fmla="*/ 1637948 w 12192000"/>
              <a:gd name="connsiteY137" fmla="*/ 2172597 h 2237474"/>
              <a:gd name="connsiteX138" fmla="*/ 1434549 w 12192000"/>
              <a:gd name="connsiteY138" fmla="*/ 2234522 h 2237474"/>
              <a:gd name="connsiteX139" fmla="*/ 1398481 w 12192000"/>
              <a:gd name="connsiteY139" fmla="*/ 2237074 h 2237474"/>
              <a:gd name="connsiteX140" fmla="*/ 1398407 w 12192000"/>
              <a:gd name="connsiteY140" fmla="*/ 2237095 h 2237474"/>
              <a:gd name="connsiteX141" fmla="*/ 1370962 w 12192000"/>
              <a:gd name="connsiteY141" fmla="*/ 2237474 h 2237474"/>
              <a:gd name="connsiteX142" fmla="*/ 1356367 w 12192000"/>
              <a:gd name="connsiteY142" fmla="*/ 2235089 h 2237474"/>
              <a:gd name="connsiteX143" fmla="*/ 1324828 w 12192000"/>
              <a:gd name="connsiteY143" fmla="*/ 2231968 h 2237474"/>
              <a:gd name="connsiteX144" fmla="*/ 1297744 w 12192000"/>
              <a:gd name="connsiteY144" fmla="*/ 2235849 h 2237474"/>
              <a:gd name="connsiteX145" fmla="*/ 1286236 w 12192000"/>
              <a:gd name="connsiteY145" fmla="*/ 2233135 h 2237474"/>
              <a:gd name="connsiteX146" fmla="*/ 1283504 w 12192000"/>
              <a:gd name="connsiteY146" fmla="*/ 2233797 h 2237474"/>
              <a:gd name="connsiteX147" fmla="*/ 1279765 w 12192000"/>
              <a:gd name="connsiteY147" fmla="*/ 2229639 h 2237474"/>
              <a:gd name="connsiteX148" fmla="*/ 1195347 w 12192000"/>
              <a:gd name="connsiteY148" fmla="*/ 2212354 h 2237474"/>
              <a:gd name="connsiteX149" fmla="*/ 970251 w 12192000"/>
              <a:gd name="connsiteY149" fmla="*/ 2221029 h 2237474"/>
              <a:gd name="connsiteX150" fmla="*/ 812914 w 12192000"/>
              <a:gd name="connsiteY150" fmla="*/ 2202752 h 2237474"/>
              <a:gd name="connsiteX151" fmla="*/ 800195 w 12192000"/>
              <a:gd name="connsiteY151" fmla="*/ 2209407 h 2237474"/>
              <a:gd name="connsiteX152" fmla="*/ 784978 w 12192000"/>
              <a:gd name="connsiteY152" fmla="*/ 2212360 h 2237474"/>
              <a:gd name="connsiteX153" fmla="*/ 681987 w 12192000"/>
              <a:gd name="connsiteY153" fmla="*/ 2216757 h 2237474"/>
              <a:gd name="connsiteX154" fmla="*/ 669923 w 12192000"/>
              <a:gd name="connsiteY154" fmla="*/ 2211682 h 2237474"/>
              <a:gd name="connsiteX155" fmla="*/ 648680 w 12192000"/>
              <a:gd name="connsiteY155" fmla="*/ 2206229 h 2237474"/>
              <a:gd name="connsiteX156" fmla="*/ 597225 w 12192000"/>
              <a:gd name="connsiteY156" fmla="*/ 2180999 h 2237474"/>
              <a:gd name="connsiteX157" fmla="*/ 558449 w 12192000"/>
              <a:gd name="connsiteY157" fmla="*/ 2182346 h 2237474"/>
              <a:gd name="connsiteX158" fmla="*/ 550517 w 12192000"/>
              <a:gd name="connsiteY158" fmla="*/ 2182060 h 2237474"/>
              <a:gd name="connsiteX159" fmla="*/ 550309 w 12192000"/>
              <a:gd name="connsiteY159" fmla="*/ 2181825 h 2237474"/>
              <a:gd name="connsiteX160" fmla="*/ 541836 w 12192000"/>
              <a:gd name="connsiteY160" fmla="*/ 2181063 h 2237474"/>
              <a:gd name="connsiteX161" fmla="*/ 536057 w 12192000"/>
              <a:gd name="connsiteY161" fmla="*/ 2181537 h 2237474"/>
              <a:gd name="connsiteX162" fmla="*/ 520671 w 12192000"/>
              <a:gd name="connsiteY162" fmla="*/ 2180980 h 2237474"/>
              <a:gd name="connsiteX163" fmla="*/ 515024 w 12192000"/>
              <a:gd name="connsiteY163" fmla="*/ 2179258 h 2237474"/>
              <a:gd name="connsiteX164" fmla="*/ 512278 w 12192000"/>
              <a:gd name="connsiteY164" fmla="*/ 2176369 h 2237474"/>
              <a:gd name="connsiteX165" fmla="*/ 480419 w 12192000"/>
              <a:gd name="connsiteY165" fmla="*/ 2167807 h 2237474"/>
              <a:gd name="connsiteX166" fmla="*/ 413835 w 12192000"/>
              <a:gd name="connsiteY166" fmla="*/ 2156783 h 2237474"/>
              <a:gd name="connsiteX167" fmla="*/ 376513 w 12192000"/>
              <a:gd name="connsiteY167" fmla="*/ 2154014 h 2237474"/>
              <a:gd name="connsiteX168" fmla="*/ 273386 w 12192000"/>
              <a:gd name="connsiteY168" fmla="*/ 2142551 h 2237474"/>
              <a:gd name="connsiteX169" fmla="*/ 169207 w 12192000"/>
              <a:gd name="connsiteY169" fmla="*/ 2128100 h 2237474"/>
              <a:gd name="connsiteX170" fmla="*/ 93149 w 12192000"/>
              <a:gd name="connsiteY170" fmla="*/ 2105324 h 2237474"/>
              <a:gd name="connsiteX171" fmla="*/ 88109 w 12192000"/>
              <a:gd name="connsiteY171" fmla="*/ 2106704 h 2237474"/>
              <a:gd name="connsiteX172" fmla="*/ 80022 w 12192000"/>
              <a:gd name="connsiteY172" fmla="*/ 2107254 h 2237474"/>
              <a:gd name="connsiteX173" fmla="*/ 79717 w 12192000"/>
              <a:gd name="connsiteY173" fmla="*/ 2107046 h 2237474"/>
              <a:gd name="connsiteX174" fmla="*/ 72352 w 12192000"/>
              <a:gd name="connsiteY174" fmla="*/ 2107991 h 2237474"/>
              <a:gd name="connsiteX175" fmla="*/ 37645 w 12192000"/>
              <a:gd name="connsiteY175" fmla="*/ 2115401 h 2237474"/>
              <a:gd name="connsiteX176" fmla="*/ 4572 w 12192000"/>
              <a:gd name="connsiteY176" fmla="*/ 2111091 h 2237474"/>
              <a:gd name="connsiteX177" fmla="*/ 0 w 12192000"/>
              <a:gd name="connsiteY177" fmla="*/ 2110468 h 2237474"/>
              <a:gd name="connsiteX178" fmla="*/ 0 w 12192000"/>
              <a:gd name="connsiteY17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48661 w 12192000"/>
              <a:gd name="connsiteY116" fmla="*/ 1986122 h 2237474"/>
              <a:gd name="connsiteX117" fmla="*/ 2718916 w 12192000"/>
              <a:gd name="connsiteY117" fmla="*/ 1990867 h 2237474"/>
              <a:gd name="connsiteX118" fmla="*/ 2713522 w 12192000"/>
              <a:gd name="connsiteY118" fmla="*/ 1990173 h 2237474"/>
              <a:gd name="connsiteX119" fmla="*/ 2578178 w 12192000"/>
              <a:gd name="connsiteY119" fmla="*/ 1990531 h 2237474"/>
              <a:gd name="connsiteX120" fmla="*/ 2476147 w 12192000"/>
              <a:gd name="connsiteY120" fmla="*/ 1998305 h 2237474"/>
              <a:gd name="connsiteX121" fmla="*/ 2373568 w 12192000"/>
              <a:gd name="connsiteY121" fmla="*/ 2003219 h 2237474"/>
              <a:gd name="connsiteX122" fmla="*/ 2287219 w 12192000"/>
              <a:gd name="connsiteY122" fmla="*/ 1998750 h 2237474"/>
              <a:gd name="connsiteX123" fmla="*/ 2243069 w 12192000"/>
              <a:gd name="connsiteY123" fmla="*/ 2015111 h 2237474"/>
              <a:gd name="connsiteX124" fmla="*/ 2186609 w 12192000"/>
              <a:gd name="connsiteY124" fmla="*/ 2008263 h 2237474"/>
              <a:gd name="connsiteX125" fmla="*/ 2164831 w 12192000"/>
              <a:gd name="connsiteY125" fmla="*/ 2010143 h 2237474"/>
              <a:gd name="connsiteX126" fmla="*/ 2152836 w 12192000"/>
              <a:gd name="connsiteY126" fmla="*/ 2010048 h 2237474"/>
              <a:gd name="connsiteX127" fmla="*/ 2117102 w 12192000"/>
              <a:gd name="connsiteY127" fmla="*/ 2023004 h 2237474"/>
              <a:gd name="connsiteX128" fmla="*/ 2111935 w 12192000"/>
              <a:gd name="connsiteY128" fmla="*/ 2023163 h 2237474"/>
              <a:gd name="connsiteX129" fmla="*/ 2089991 w 12192000"/>
              <a:gd name="connsiteY129" fmla="*/ 2034193 h 2237474"/>
              <a:gd name="connsiteX130" fmla="*/ 2058061 w 12192000"/>
              <a:gd name="connsiteY130" fmla="*/ 2047942 h 2237474"/>
              <a:gd name="connsiteX131" fmla="*/ 2055737 w 12192000"/>
              <a:gd name="connsiteY131" fmla="*/ 2047704 h 2237474"/>
              <a:gd name="connsiteX132" fmla="*/ 2042244 w 12192000"/>
              <a:gd name="connsiteY132" fmla="*/ 2055560 h 2237474"/>
              <a:gd name="connsiteX133" fmla="*/ 1976224 w 12192000"/>
              <a:gd name="connsiteY133" fmla="*/ 2074257 h 2237474"/>
              <a:gd name="connsiteX134" fmla="*/ 1877728 w 12192000"/>
              <a:gd name="connsiteY134" fmla="*/ 2101004 h 2237474"/>
              <a:gd name="connsiteX135" fmla="*/ 1759056 w 12192000"/>
              <a:gd name="connsiteY135" fmla="*/ 2125608 h 2237474"/>
              <a:gd name="connsiteX136" fmla="*/ 1637948 w 12192000"/>
              <a:gd name="connsiteY136" fmla="*/ 2172597 h 2237474"/>
              <a:gd name="connsiteX137" fmla="*/ 1434549 w 12192000"/>
              <a:gd name="connsiteY137" fmla="*/ 2234522 h 2237474"/>
              <a:gd name="connsiteX138" fmla="*/ 1398481 w 12192000"/>
              <a:gd name="connsiteY138" fmla="*/ 2237074 h 2237474"/>
              <a:gd name="connsiteX139" fmla="*/ 1398407 w 12192000"/>
              <a:gd name="connsiteY139" fmla="*/ 2237095 h 2237474"/>
              <a:gd name="connsiteX140" fmla="*/ 1370962 w 12192000"/>
              <a:gd name="connsiteY140" fmla="*/ 2237474 h 2237474"/>
              <a:gd name="connsiteX141" fmla="*/ 1356367 w 12192000"/>
              <a:gd name="connsiteY141" fmla="*/ 2235089 h 2237474"/>
              <a:gd name="connsiteX142" fmla="*/ 1324828 w 12192000"/>
              <a:gd name="connsiteY142" fmla="*/ 2231968 h 2237474"/>
              <a:gd name="connsiteX143" fmla="*/ 1297744 w 12192000"/>
              <a:gd name="connsiteY143" fmla="*/ 2235849 h 2237474"/>
              <a:gd name="connsiteX144" fmla="*/ 1286236 w 12192000"/>
              <a:gd name="connsiteY144" fmla="*/ 2233135 h 2237474"/>
              <a:gd name="connsiteX145" fmla="*/ 1283504 w 12192000"/>
              <a:gd name="connsiteY145" fmla="*/ 2233797 h 2237474"/>
              <a:gd name="connsiteX146" fmla="*/ 1279765 w 12192000"/>
              <a:gd name="connsiteY146" fmla="*/ 2229639 h 2237474"/>
              <a:gd name="connsiteX147" fmla="*/ 1195347 w 12192000"/>
              <a:gd name="connsiteY147" fmla="*/ 2212354 h 2237474"/>
              <a:gd name="connsiteX148" fmla="*/ 970251 w 12192000"/>
              <a:gd name="connsiteY148" fmla="*/ 2221029 h 2237474"/>
              <a:gd name="connsiteX149" fmla="*/ 812914 w 12192000"/>
              <a:gd name="connsiteY149" fmla="*/ 2202752 h 2237474"/>
              <a:gd name="connsiteX150" fmla="*/ 800195 w 12192000"/>
              <a:gd name="connsiteY150" fmla="*/ 2209407 h 2237474"/>
              <a:gd name="connsiteX151" fmla="*/ 784978 w 12192000"/>
              <a:gd name="connsiteY151" fmla="*/ 2212360 h 2237474"/>
              <a:gd name="connsiteX152" fmla="*/ 681987 w 12192000"/>
              <a:gd name="connsiteY152" fmla="*/ 2216757 h 2237474"/>
              <a:gd name="connsiteX153" fmla="*/ 669923 w 12192000"/>
              <a:gd name="connsiteY153" fmla="*/ 2211682 h 2237474"/>
              <a:gd name="connsiteX154" fmla="*/ 648680 w 12192000"/>
              <a:gd name="connsiteY154" fmla="*/ 2206229 h 2237474"/>
              <a:gd name="connsiteX155" fmla="*/ 597225 w 12192000"/>
              <a:gd name="connsiteY155" fmla="*/ 2180999 h 2237474"/>
              <a:gd name="connsiteX156" fmla="*/ 558449 w 12192000"/>
              <a:gd name="connsiteY156" fmla="*/ 2182346 h 2237474"/>
              <a:gd name="connsiteX157" fmla="*/ 550517 w 12192000"/>
              <a:gd name="connsiteY157" fmla="*/ 2182060 h 2237474"/>
              <a:gd name="connsiteX158" fmla="*/ 550309 w 12192000"/>
              <a:gd name="connsiteY158" fmla="*/ 2181825 h 2237474"/>
              <a:gd name="connsiteX159" fmla="*/ 541836 w 12192000"/>
              <a:gd name="connsiteY159" fmla="*/ 2181063 h 2237474"/>
              <a:gd name="connsiteX160" fmla="*/ 536057 w 12192000"/>
              <a:gd name="connsiteY160" fmla="*/ 2181537 h 2237474"/>
              <a:gd name="connsiteX161" fmla="*/ 520671 w 12192000"/>
              <a:gd name="connsiteY161" fmla="*/ 2180980 h 2237474"/>
              <a:gd name="connsiteX162" fmla="*/ 515024 w 12192000"/>
              <a:gd name="connsiteY162" fmla="*/ 2179258 h 2237474"/>
              <a:gd name="connsiteX163" fmla="*/ 512278 w 12192000"/>
              <a:gd name="connsiteY163" fmla="*/ 2176369 h 2237474"/>
              <a:gd name="connsiteX164" fmla="*/ 480419 w 12192000"/>
              <a:gd name="connsiteY164" fmla="*/ 2167807 h 2237474"/>
              <a:gd name="connsiteX165" fmla="*/ 413835 w 12192000"/>
              <a:gd name="connsiteY165" fmla="*/ 2156783 h 2237474"/>
              <a:gd name="connsiteX166" fmla="*/ 376513 w 12192000"/>
              <a:gd name="connsiteY166" fmla="*/ 2154014 h 2237474"/>
              <a:gd name="connsiteX167" fmla="*/ 273386 w 12192000"/>
              <a:gd name="connsiteY167" fmla="*/ 2142551 h 2237474"/>
              <a:gd name="connsiteX168" fmla="*/ 169207 w 12192000"/>
              <a:gd name="connsiteY168" fmla="*/ 2128100 h 2237474"/>
              <a:gd name="connsiteX169" fmla="*/ 93149 w 12192000"/>
              <a:gd name="connsiteY169" fmla="*/ 2105324 h 2237474"/>
              <a:gd name="connsiteX170" fmla="*/ 88109 w 12192000"/>
              <a:gd name="connsiteY170" fmla="*/ 2106704 h 2237474"/>
              <a:gd name="connsiteX171" fmla="*/ 80022 w 12192000"/>
              <a:gd name="connsiteY171" fmla="*/ 2107254 h 2237474"/>
              <a:gd name="connsiteX172" fmla="*/ 79717 w 12192000"/>
              <a:gd name="connsiteY172" fmla="*/ 2107046 h 2237474"/>
              <a:gd name="connsiteX173" fmla="*/ 72352 w 12192000"/>
              <a:gd name="connsiteY173" fmla="*/ 2107991 h 2237474"/>
              <a:gd name="connsiteX174" fmla="*/ 37645 w 12192000"/>
              <a:gd name="connsiteY174" fmla="*/ 2115401 h 2237474"/>
              <a:gd name="connsiteX175" fmla="*/ 4572 w 12192000"/>
              <a:gd name="connsiteY175" fmla="*/ 2111091 h 2237474"/>
              <a:gd name="connsiteX176" fmla="*/ 0 w 12192000"/>
              <a:gd name="connsiteY176" fmla="*/ 2110468 h 2237474"/>
              <a:gd name="connsiteX177" fmla="*/ 0 w 12192000"/>
              <a:gd name="connsiteY17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18916 w 12192000"/>
              <a:gd name="connsiteY116" fmla="*/ 1990867 h 2237474"/>
              <a:gd name="connsiteX117" fmla="*/ 2713522 w 12192000"/>
              <a:gd name="connsiteY117" fmla="*/ 1990173 h 2237474"/>
              <a:gd name="connsiteX118" fmla="*/ 2578178 w 12192000"/>
              <a:gd name="connsiteY118" fmla="*/ 1990531 h 2237474"/>
              <a:gd name="connsiteX119" fmla="*/ 2476147 w 12192000"/>
              <a:gd name="connsiteY119" fmla="*/ 1998305 h 2237474"/>
              <a:gd name="connsiteX120" fmla="*/ 2373568 w 12192000"/>
              <a:gd name="connsiteY120" fmla="*/ 2003219 h 2237474"/>
              <a:gd name="connsiteX121" fmla="*/ 2287219 w 12192000"/>
              <a:gd name="connsiteY121" fmla="*/ 1998750 h 2237474"/>
              <a:gd name="connsiteX122" fmla="*/ 2243069 w 12192000"/>
              <a:gd name="connsiteY122" fmla="*/ 2015111 h 2237474"/>
              <a:gd name="connsiteX123" fmla="*/ 2186609 w 12192000"/>
              <a:gd name="connsiteY123" fmla="*/ 2008263 h 2237474"/>
              <a:gd name="connsiteX124" fmla="*/ 2164831 w 12192000"/>
              <a:gd name="connsiteY124" fmla="*/ 2010143 h 2237474"/>
              <a:gd name="connsiteX125" fmla="*/ 2152836 w 12192000"/>
              <a:gd name="connsiteY125" fmla="*/ 2010048 h 2237474"/>
              <a:gd name="connsiteX126" fmla="*/ 2117102 w 12192000"/>
              <a:gd name="connsiteY126" fmla="*/ 2023004 h 2237474"/>
              <a:gd name="connsiteX127" fmla="*/ 2111935 w 12192000"/>
              <a:gd name="connsiteY127" fmla="*/ 2023163 h 2237474"/>
              <a:gd name="connsiteX128" fmla="*/ 2089991 w 12192000"/>
              <a:gd name="connsiteY128" fmla="*/ 2034193 h 2237474"/>
              <a:gd name="connsiteX129" fmla="*/ 2058061 w 12192000"/>
              <a:gd name="connsiteY129" fmla="*/ 2047942 h 2237474"/>
              <a:gd name="connsiteX130" fmla="*/ 2055737 w 12192000"/>
              <a:gd name="connsiteY130" fmla="*/ 2047704 h 2237474"/>
              <a:gd name="connsiteX131" fmla="*/ 2042244 w 12192000"/>
              <a:gd name="connsiteY131" fmla="*/ 2055560 h 2237474"/>
              <a:gd name="connsiteX132" fmla="*/ 1976224 w 12192000"/>
              <a:gd name="connsiteY132" fmla="*/ 2074257 h 2237474"/>
              <a:gd name="connsiteX133" fmla="*/ 1877728 w 12192000"/>
              <a:gd name="connsiteY133" fmla="*/ 2101004 h 2237474"/>
              <a:gd name="connsiteX134" fmla="*/ 1759056 w 12192000"/>
              <a:gd name="connsiteY134" fmla="*/ 2125608 h 2237474"/>
              <a:gd name="connsiteX135" fmla="*/ 1637948 w 12192000"/>
              <a:gd name="connsiteY135" fmla="*/ 2172597 h 2237474"/>
              <a:gd name="connsiteX136" fmla="*/ 1434549 w 12192000"/>
              <a:gd name="connsiteY136" fmla="*/ 2234522 h 2237474"/>
              <a:gd name="connsiteX137" fmla="*/ 1398481 w 12192000"/>
              <a:gd name="connsiteY137" fmla="*/ 2237074 h 2237474"/>
              <a:gd name="connsiteX138" fmla="*/ 1398407 w 12192000"/>
              <a:gd name="connsiteY138" fmla="*/ 2237095 h 2237474"/>
              <a:gd name="connsiteX139" fmla="*/ 1370962 w 12192000"/>
              <a:gd name="connsiteY139" fmla="*/ 2237474 h 2237474"/>
              <a:gd name="connsiteX140" fmla="*/ 1356367 w 12192000"/>
              <a:gd name="connsiteY140" fmla="*/ 2235089 h 2237474"/>
              <a:gd name="connsiteX141" fmla="*/ 1324828 w 12192000"/>
              <a:gd name="connsiteY141" fmla="*/ 2231968 h 2237474"/>
              <a:gd name="connsiteX142" fmla="*/ 1297744 w 12192000"/>
              <a:gd name="connsiteY142" fmla="*/ 2235849 h 2237474"/>
              <a:gd name="connsiteX143" fmla="*/ 1286236 w 12192000"/>
              <a:gd name="connsiteY143" fmla="*/ 2233135 h 2237474"/>
              <a:gd name="connsiteX144" fmla="*/ 1283504 w 12192000"/>
              <a:gd name="connsiteY144" fmla="*/ 2233797 h 2237474"/>
              <a:gd name="connsiteX145" fmla="*/ 1279765 w 12192000"/>
              <a:gd name="connsiteY145" fmla="*/ 2229639 h 2237474"/>
              <a:gd name="connsiteX146" fmla="*/ 1195347 w 12192000"/>
              <a:gd name="connsiteY146" fmla="*/ 2212354 h 2237474"/>
              <a:gd name="connsiteX147" fmla="*/ 970251 w 12192000"/>
              <a:gd name="connsiteY147" fmla="*/ 2221029 h 2237474"/>
              <a:gd name="connsiteX148" fmla="*/ 812914 w 12192000"/>
              <a:gd name="connsiteY148" fmla="*/ 2202752 h 2237474"/>
              <a:gd name="connsiteX149" fmla="*/ 800195 w 12192000"/>
              <a:gd name="connsiteY149" fmla="*/ 2209407 h 2237474"/>
              <a:gd name="connsiteX150" fmla="*/ 784978 w 12192000"/>
              <a:gd name="connsiteY150" fmla="*/ 2212360 h 2237474"/>
              <a:gd name="connsiteX151" fmla="*/ 681987 w 12192000"/>
              <a:gd name="connsiteY151" fmla="*/ 2216757 h 2237474"/>
              <a:gd name="connsiteX152" fmla="*/ 669923 w 12192000"/>
              <a:gd name="connsiteY152" fmla="*/ 2211682 h 2237474"/>
              <a:gd name="connsiteX153" fmla="*/ 648680 w 12192000"/>
              <a:gd name="connsiteY153" fmla="*/ 2206229 h 2237474"/>
              <a:gd name="connsiteX154" fmla="*/ 597225 w 12192000"/>
              <a:gd name="connsiteY154" fmla="*/ 2180999 h 2237474"/>
              <a:gd name="connsiteX155" fmla="*/ 558449 w 12192000"/>
              <a:gd name="connsiteY155" fmla="*/ 2182346 h 2237474"/>
              <a:gd name="connsiteX156" fmla="*/ 550517 w 12192000"/>
              <a:gd name="connsiteY156" fmla="*/ 2182060 h 2237474"/>
              <a:gd name="connsiteX157" fmla="*/ 550309 w 12192000"/>
              <a:gd name="connsiteY157" fmla="*/ 2181825 h 2237474"/>
              <a:gd name="connsiteX158" fmla="*/ 541836 w 12192000"/>
              <a:gd name="connsiteY158" fmla="*/ 2181063 h 2237474"/>
              <a:gd name="connsiteX159" fmla="*/ 536057 w 12192000"/>
              <a:gd name="connsiteY159" fmla="*/ 2181537 h 2237474"/>
              <a:gd name="connsiteX160" fmla="*/ 520671 w 12192000"/>
              <a:gd name="connsiteY160" fmla="*/ 2180980 h 2237474"/>
              <a:gd name="connsiteX161" fmla="*/ 515024 w 12192000"/>
              <a:gd name="connsiteY161" fmla="*/ 2179258 h 2237474"/>
              <a:gd name="connsiteX162" fmla="*/ 512278 w 12192000"/>
              <a:gd name="connsiteY162" fmla="*/ 2176369 h 2237474"/>
              <a:gd name="connsiteX163" fmla="*/ 480419 w 12192000"/>
              <a:gd name="connsiteY163" fmla="*/ 2167807 h 2237474"/>
              <a:gd name="connsiteX164" fmla="*/ 413835 w 12192000"/>
              <a:gd name="connsiteY164" fmla="*/ 2156783 h 2237474"/>
              <a:gd name="connsiteX165" fmla="*/ 376513 w 12192000"/>
              <a:gd name="connsiteY165" fmla="*/ 2154014 h 2237474"/>
              <a:gd name="connsiteX166" fmla="*/ 273386 w 12192000"/>
              <a:gd name="connsiteY166" fmla="*/ 2142551 h 2237474"/>
              <a:gd name="connsiteX167" fmla="*/ 169207 w 12192000"/>
              <a:gd name="connsiteY167" fmla="*/ 2128100 h 2237474"/>
              <a:gd name="connsiteX168" fmla="*/ 93149 w 12192000"/>
              <a:gd name="connsiteY168" fmla="*/ 2105324 h 2237474"/>
              <a:gd name="connsiteX169" fmla="*/ 88109 w 12192000"/>
              <a:gd name="connsiteY169" fmla="*/ 2106704 h 2237474"/>
              <a:gd name="connsiteX170" fmla="*/ 80022 w 12192000"/>
              <a:gd name="connsiteY170" fmla="*/ 2107254 h 2237474"/>
              <a:gd name="connsiteX171" fmla="*/ 79717 w 12192000"/>
              <a:gd name="connsiteY171" fmla="*/ 2107046 h 2237474"/>
              <a:gd name="connsiteX172" fmla="*/ 72352 w 12192000"/>
              <a:gd name="connsiteY172" fmla="*/ 2107991 h 2237474"/>
              <a:gd name="connsiteX173" fmla="*/ 37645 w 12192000"/>
              <a:gd name="connsiteY173" fmla="*/ 2115401 h 2237474"/>
              <a:gd name="connsiteX174" fmla="*/ 4572 w 12192000"/>
              <a:gd name="connsiteY174" fmla="*/ 2111091 h 2237474"/>
              <a:gd name="connsiteX175" fmla="*/ 0 w 12192000"/>
              <a:gd name="connsiteY175" fmla="*/ 2110468 h 2237474"/>
              <a:gd name="connsiteX176" fmla="*/ 0 w 12192000"/>
              <a:gd name="connsiteY17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18916 w 12192000"/>
              <a:gd name="connsiteY115" fmla="*/ 1990867 h 2237474"/>
              <a:gd name="connsiteX116" fmla="*/ 2713522 w 12192000"/>
              <a:gd name="connsiteY116" fmla="*/ 1990173 h 2237474"/>
              <a:gd name="connsiteX117" fmla="*/ 2578178 w 12192000"/>
              <a:gd name="connsiteY117" fmla="*/ 1990531 h 2237474"/>
              <a:gd name="connsiteX118" fmla="*/ 2476147 w 12192000"/>
              <a:gd name="connsiteY118" fmla="*/ 1998305 h 2237474"/>
              <a:gd name="connsiteX119" fmla="*/ 2373568 w 12192000"/>
              <a:gd name="connsiteY119" fmla="*/ 2003219 h 2237474"/>
              <a:gd name="connsiteX120" fmla="*/ 2287219 w 12192000"/>
              <a:gd name="connsiteY120" fmla="*/ 1998750 h 2237474"/>
              <a:gd name="connsiteX121" fmla="*/ 2243069 w 12192000"/>
              <a:gd name="connsiteY121" fmla="*/ 2015111 h 2237474"/>
              <a:gd name="connsiteX122" fmla="*/ 2186609 w 12192000"/>
              <a:gd name="connsiteY122" fmla="*/ 2008263 h 2237474"/>
              <a:gd name="connsiteX123" fmla="*/ 2164831 w 12192000"/>
              <a:gd name="connsiteY123" fmla="*/ 2010143 h 2237474"/>
              <a:gd name="connsiteX124" fmla="*/ 2152836 w 12192000"/>
              <a:gd name="connsiteY124" fmla="*/ 2010048 h 2237474"/>
              <a:gd name="connsiteX125" fmla="*/ 2117102 w 12192000"/>
              <a:gd name="connsiteY125" fmla="*/ 2023004 h 2237474"/>
              <a:gd name="connsiteX126" fmla="*/ 2111935 w 12192000"/>
              <a:gd name="connsiteY126" fmla="*/ 2023163 h 2237474"/>
              <a:gd name="connsiteX127" fmla="*/ 2089991 w 12192000"/>
              <a:gd name="connsiteY127" fmla="*/ 2034193 h 2237474"/>
              <a:gd name="connsiteX128" fmla="*/ 2058061 w 12192000"/>
              <a:gd name="connsiteY128" fmla="*/ 2047942 h 2237474"/>
              <a:gd name="connsiteX129" fmla="*/ 2055737 w 12192000"/>
              <a:gd name="connsiteY129" fmla="*/ 2047704 h 2237474"/>
              <a:gd name="connsiteX130" fmla="*/ 2042244 w 12192000"/>
              <a:gd name="connsiteY130" fmla="*/ 2055560 h 2237474"/>
              <a:gd name="connsiteX131" fmla="*/ 1976224 w 12192000"/>
              <a:gd name="connsiteY131" fmla="*/ 2074257 h 2237474"/>
              <a:gd name="connsiteX132" fmla="*/ 1877728 w 12192000"/>
              <a:gd name="connsiteY132" fmla="*/ 2101004 h 2237474"/>
              <a:gd name="connsiteX133" fmla="*/ 1759056 w 12192000"/>
              <a:gd name="connsiteY133" fmla="*/ 2125608 h 2237474"/>
              <a:gd name="connsiteX134" fmla="*/ 1637948 w 12192000"/>
              <a:gd name="connsiteY134" fmla="*/ 2172597 h 2237474"/>
              <a:gd name="connsiteX135" fmla="*/ 1434549 w 12192000"/>
              <a:gd name="connsiteY135" fmla="*/ 2234522 h 2237474"/>
              <a:gd name="connsiteX136" fmla="*/ 1398481 w 12192000"/>
              <a:gd name="connsiteY136" fmla="*/ 2237074 h 2237474"/>
              <a:gd name="connsiteX137" fmla="*/ 1398407 w 12192000"/>
              <a:gd name="connsiteY137" fmla="*/ 2237095 h 2237474"/>
              <a:gd name="connsiteX138" fmla="*/ 1370962 w 12192000"/>
              <a:gd name="connsiteY138" fmla="*/ 2237474 h 2237474"/>
              <a:gd name="connsiteX139" fmla="*/ 1356367 w 12192000"/>
              <a:gd name="connsiteY139" fmla="*/ 2235089 h 2237474"/>
              <a:gd name="connsiteX140" fmla="*/ 1324828 w 12192000"/>
              <a:gd name="connsiteY140" fmla="*/ 2231968 h 2237474"/>
              <a:gd name="connsiteX141" fmla="*/ 1297744 w 12192000"/>
              <a:gd name="connsiteY141" fmla="*/ 2235849 h 2237474"/>
              <a:gd name="connsiteX142" fmla="*/ 1286236 w 12192000"/>
              <a:gd name="connsiteY142" fmla="*/ 2233135 h 2237474"/>
              <a:gd name="connsiteX143" fmla="*/ 1283504 w 12192000"/>
              <a:gd name="connsiteY143" fmla="*/ 2233797 h 2237474"/>
              <a:gd name="connsiteX144" fmla="*/ 1279765 w 12192000"/>
              <a:gd name="connsiteY144" fmla="*/ 2229639 h 2237474"/>
              <a:gd name="connsiteX145" fmla="*/ 1195347 w 12192000"/>
              <a:gd name="connsiteY145" fmla="*/ 2212354 h 2237474"/>
              <a:gd name="connsiteX146" fmla="*/ 970251 w 12192000"/>
              <a:gd name="connsiteY146" fmla="*/ 2221029 h 2237474"/>
              <a:gd name="connsiteX147" fmla="*/ 812914 w 12192000"/>
              <a:gd name="connsiteY147" fmla="*/ 2202752 h 2237474"/>
              <a:gd name="connsiteX148" fmla="*/ 800195 w 12192000"/>
              <a:gd name="connsiteY148" fmla="*/ 2209407 h 2237474"/>
              <a:gd name="connsiteX149" fmla="*/ 784978 w 12192000"/>
              <a:gd name="connsiteY149" fmla="*/ 2212360 h 2237474"/>
              <a:gd name="connsiteX150" fmla="*/ 681987 w 12192000"/>
              <a:gd name="connsiteY150" fmla="*/ 2216757 h 2237474"/>
              <a:gd name="connsiteX151" fmla="*/ 669923 w 12192000"/>
              <a:gd name="connsiteY151" fmla="*/ 2211682 h 2237474"/>
              <a:gd name="connsiteX152" fmla="*/ 648680 w 12192000"/>
              <a:gd name="connsiteY152" fmla="*/ 2206229 h 2237474"/>
              <a:gd name="connsiteX153" fmla="*/ 597225 w 12192000"/>
              <a:gd name="connsiteY153" fmla="*/ 2180999 h 2237474"/>
              <a:gd name="connsiteX154" fmla="*/ 558449 w 12192000"/>
              <a:gd name="connsiteY154" fmla="*/ 2182346 h 2237474"/>
              <a:gd name="connsiteX155" fmla="*/ 550517 w 12192000"/>
              <a:gd name="connsiteY155" fmla="*/ 2182060 h 2237474"/>
              <a:gd name="connsiteX156" fmla="*/ 550309 w 12192000"/>
              <a:gd name="connsiteY156" fmla="*/ 2181825 h 2237474"/>
              <a:gd name="connsiteX157" fmla="*/ 541836 w 12192000"/>
              <a:gd name="connsiteY157" fmla="*/ 2181063 h 2237474"/>
              <a:gd name="connsiteX158" fmla="*/ 536057 w 12192000"/>
              <a:gd name="connsiteY158" fmla="*/ 2181537 h 2237474"/>
              <a:gd name="connsiteX159" fmla="*/ 520671 w 12192000"/>
              <a:gd name="connsiteY159" fmla="*/ 2180980 h 2237474"/>
              <a:gd name="connsiteX160" fmla="*/ 515024 w 12192000"/>
              <a:gd name="connsiteY160" fmla="*/ 2179258 h 2237474"/>
              <a:gd name="connsiteX161" fmla="*/ 512278 w 12192000"/>
              <a:gd name="connsiteY161" fmla="*/ 2176369 h 2237474"/>
              <a:gd name="connsiteX162" fmla="*/ 480419 w 12192000"/>
              <a:gd name="connsiteY162" fmla="*/ 2167807 h 2237474"/>
              <a:gd name="connsiteX163" fmla="*/ 413835 w 12192000"/>
              <a:gd name="connsiteY163" fmla="*/ 2156783 h 2237474"/>
              <a:gd name="connsiteX164" fmla="*/ 376513 w 12192000"/>
              <a:gd name="connsiteY164" fmla="*/ 2154014 h 2237474"/>
              <a:gd name="connsiteX165" fmla="*/ 273386 w 12192000"/>
              <a:gd name="connsiteY165" fmla="*/ 2142551 h 2237474"/>
              <a:gd name="connsiteX166" fmla="*/ 169207 w 12192000"/>
              <a:gd name="connsiteY166" fmla="*/ 2128100 h 2237474"/>
              <a:gd name="connsiteX167" fmla="*/ 93149 w 12192000"/>
              <a:gd name="connsiteY167" fmla="*/ 2105324 h 2237474"/>
              <a:gd name="connsiteX168" fmla="*/ 88109 w 12192000"/>
              <a:gd name="connsiteY168" fmla="*/ 2106704 h 2237474"/>
              <a:gd name="connsiteX169" fmla="*/ 80022 w 12192000"/>
              <a:gd name="connsiteY169" fmla="*/ 2107254 h 2237474"/>
              <a:gd name="connsiteX170" fmla="*/ 79717 w 12192000"/>
              <a:gd name="connsiteY170" fmla="*/ 2107046 h 2237474"/>
              <a:gd name="connsiteX171" fmla="*/ 72352 w 12192000"/>
              <a:gd name="connsiteY171" fmla="*/ 2107991 h 2237474"/>
              <a:gd name="connsiteX172" fmla="*/ 37645 w 12192000"/>
              <a:gd name="connsiteY172" fmla="*/ 2115401 h 2237474"/>
              <a:gd name="connsiteX173" fmla="*/ 4572 w 12192000"/>
              <a:gd name="connsiteY173" fmla="*/ 2111091 h 2237474"/>
              <a:gd name="connsiteX174" fmla="*/ 0 w 12192000"/>
              <a:gd name="connsiteY174" fmla="*/ 2110468 h 2237474"/>
              <a:gd name="connsiteX175" fmla="*/ 0 w 12192000"/>
              <a:gd name="connsiteY17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83504 w 12192000"/>
              <a:gd name="connsiteY142" fmla="*/ 2233797 h 2237474"/>
              <a:gd name="connsiteX143" fmla="*/ 1279765 w 12192000"/>
              <a:gd name="connsiteY143" fmla="*/ 2229639 h 2237474"/>
              <a:gd name="connsiteX144" fmla="*/ 1195347 w 12192000"/>
              <a:gd name="connsiteY144" fmla="*/ 2212354 h 2237474"/>
              <a:gd name="connsiteX145" fmla="*/ 970251 w 12192000"/>
              <a:gd name="connsiteY145" fmla="*/ 2221029 h 2237474"/>
              <a:gd name="connsiteX146" fmla="*/ 812914 w 12192000"/>
              <a:gd name="connsiteY146" fmla="*/ 2202752 h 2237474"/>
              <a:gd name="connsiteX147" fmla="*/ 800195 w 12192000"/>
              <a:gd name="connsiteY147" fmla="*/ 2209407 h 2237474"/>
              <a:gd name="connsiteX148" fmla="*/ 784978 w 12192000"/>
              <a:gd name="connsiteY148" fmla="*/ 2212360 h 2237474"/>
              <a:gd name="connsiteX149" fmla="*/ 681987 w 12192000"/>
              <a:gd name="connsiteY149" fmla="*/ 2216757 h 2237474"/>
              <a:gd name="connsiteX150" fmla="*/ 669923 w 12192000"/>
              <a:gd name="connsiteY150" fmla="*/ 2211682 h 2237474"/>
              <a:gd name="connsiteX151" fmla="*/ 648680 w 12192000"/>
              <a:gd name="connsiteY151" fmla="*/ 2206229 h 2237474"/>
              <a:gd name="connsiteX152" fmla="*/ 597225 w 12192000"/>
              <a:gd name="connsiteY152" fmla="*/ 2180999 h 2237474"/>
              <a:gd name="connsiteX153" fmla="*/ 558449 w 12192000"/>
              <a:gd name="connsiteY153" fmla="*/ 2182346 h 2237474"/>
              <a:gd name="connsiteX154" fmla="*/ 550517 w 12192000"/>
              <a:gd name="connsiteY154" fmla="*/ 2182060 h 2237474"/>
              <a:gd name="connsiteX155" fmla="*/ 550309 w 12192000"/>
              <a:gd name="connsiteY155" fmla="*/ 2181825 h 2237474"/>
              <a:gd name="connsiteX156" fmla="*/ 541836 w 12192000"/>
              <a:gd name="connsiteY156" fmla="*/ 2181063 h 2237474"/>
              <a:gd name="connsiteX157" fmla="*/ 536057 w 12192000"/>
              <a:gd name="connsiteY157" fmla="*/ 2181537 h 2237474"/>
              <a:gd name="connsiteX158" fmla="*/ 520671 w 12192000"/>
              <a:gd name="connsiteY158" fmla="*/ 2180980 h 2237474"/>
              <a:gd name="connsiteX159" fmla="*/ 515024 w 12192000"/>
              <a:gd name="connsiteY159" fmla="*/ 2179258 h 2237474"/>
              <a:gd name="connsiteX160" fmla="*/ 512278 w 12192000"/>
              <a:gd name="connsiteY160" fmla="*/ 2176369 h 2237474"/>
              <a:gd name="connsiteX161" fmla="*/ 480419 w 12192000"/>
              <a:gd name="connsiteY161" fmla="*/ 2167807 h 2237474"/>
              <a:gd name="connsiteX162" fmla="*/ 413835 w 12192000"/>
              <a:gd name="connsiteY162" fmla="*/ 2156783 h 2237474"/>
              <a:gd name="connsiteX163" fmla="*/ 376513 w 12192000"/>
              <a:gd name="connsiteY163" fmla="*/ 2154014 h 2237474"/>
              <a:gd name="connsiteX164" fmla="*/ 273386 w 12192000"/>
              <a:gd name="connsiteY164" fmla="*/ 2142551 h 2237474"/>
              <a:gd name="connsiteX165" fmla="*/ 169207 w 12192000"/>
              <a:gd name="connsiteY165" fmla="*/ 2128100 h 2237474"/>
              <a:gd name="connsiteX166" fmla="*/ 93149 w 12192000"/>
              <a:gd name="connsiteY166" fmla="*/ 2105324 h 2237474"/>
              <a:gd name="connsiteX167" fmla="*/ 88109 w 12192000"/>
              <a:gd name="connsiteY167" fmla="*/ 2106704 h 2237474"/>
              <a:gd name="connsiteX168" fmla="*/ 80022 w 12192000"/>
              <a:gd name="connsiteY168" fmla="*/ 2107254 h 2237474"/>
              <a:gd name="connsiteX169" fmla="*/ 79717 w 12192000"/>
              <a:gd name="connsiteY169" fmla="*/ 2107046 h 2237474"/>
              <a:gd name="connsiteX170" fmla="*/ 72352 w 12192000"/>
              <a:gd name="connsiteY170" fmla="*/ 2107991 h 2237474"/>
              <a:gd name="connsiteX171" fmla="*/ 37645 w 12192000"/>
              <a:gd name="connsiteY171" fmla="*/ 2115401 h 2237474"/>
              <a:gd name="connsiteX172" fmla="*/ 4572 w 12192000"/>
              <a:gd name="connsiteY172" fmla="*/ 2111091 h 2237474"/>
              <a:gd name="connsiteX173" fmla="*/ 0 w 12192000"/>
              <a:gd name="connsiteY173" fmla="*/ 2110468 h 2237474"/>
              <a:gd name="connsiteX174" fmla="*/ 0 w 12192000"/>
              <a:gd name="connsiteY17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79765 w 12192000"/>
              <a:gd name="connsiteY142" fmla="*/ 2229639 h 2237474"/>
              <a:gd name="connsiteX143" fmla="*/ 1195347 w 12192000"/>
              <a:gd name="connsiteY143" fmla="*/ 2212354 h 2237474"/>
              <a:gd name="connsiteX144" fmla="*/ 970251 w 12192000"/>
              <a:gd name="connsiteY144" fmla="*/ 2221029 h 2237474"/>
              <a:gd name="connsiteX145" fmla="*/ 812914 w 12192000"/>
              <a:gd name="connsiteY145" fmla="*/ 2202752 h 2237474"/>
              <a:gd name="connsiteX146" fmla="*/ 800195 w 12192000"/>
              <a:gd name="connsiteY146" fmla="*/ 2209407 h 2237474"/>
              <a:gd name="connsiteX147" fmla="*/ 784978 w 12192000"/>
              <a:gd name="connsiteY147" fmla="*/ 2212360 h 2237474"/>
              <a:gd name="connsiteX148" fmla="*/ 681987 w 12192000"/>
              <a:gd name="connsiteY148" fmla="*/ 2216757 h 2237474"/>
              <a:gd name="connsiteX149" fmla="*/ 669923 w 12192000"/>
              <a:gd name="connsiteY149" fmla="*/ 2211682 h 2237474"/>
              <a:gd name="connsiteX150" fmla="*/ 648680 w 12192000"/>
              <a:gd name="connsiteY150" fmla="*/ 2206229 h 2237474"/>
              <a:gd name="connsiteX151" fmla="*/ 597225 w 12192000"/>
              <a:gd name="connsiteY151" fmla="*/ 2180999 h 2237474"/>
              <a:gd name="connsiteX152" fmla="*/ 558449 w 12192000"/>
              <a:gd name="connsiteY152" fmla="*/ 2182346 h 2237474"/>
              <a:gd name="connsiteX153" fmla="*/ 550517 w 12192000"/>
              <a:gd name="connsiteY153" fmla="*/ 2182060 h 2237474"/>
              <a:gd name="connsiteX154" fmla="*/ 550309 w 12192000"/>
              <a:gd name="connsiteY154" fmla="*/ 2181825 h 2237474"/>
              <a:gd name="connsiteX155" fmla="*/ 541836 w 12192000"/>
              <a:gd name="connsiteY155" fmla="*/ 2181063 h 2237474"/>
              <a:gd name="connsiteX156" fmla="*/ 536057 w 12192000"/>
              <a:gd name="connsiteY156" fmla="*/ 2181537 h 2237474"/>
              <a:gd name="connsiteX157" fmla="*/ 520671 w 12192000"/>
              <a:gd name="connsiteY157" fmla="*/ 2180980 h 2237474"/>
              <a:gd name="connsiteX158" fmla="*/ 515024 w 12192000"/>
              <a:gd name="connsiteY158" fmla="*/ 2179258 h 2237474"/>
              <a:gd name="connsiteX159" fmla="*/ 512278 w 12192000"/>
              <a:gd name="connsiteY159" fmla="*/ 2176369 h 2237474"/>
              <a:gd name="connsiteX160" fmla="*/ 480419 w 12192000"/>
              <a:gd name="connsiteY160" fmla="*/ 2167807 h 2237474"/>
              <a:gd name="connsiteX161" fmla="*/ 413835 w 12192000"/>
              <a:gd name="connsiteY161" fmla="*/ 2156783 h 2237474"/>
              <a:gd name="connsiteX162" fmla="*/ 376513 w 12192000"/>
              <a:gd name="connsiteY162" fmla="*/ 2154014 h 2237474"/>
              <a:gd name="connsiteX163" fmla="*/ 273386 w 12192000"/>
              <a:gd name="connsiteY163" fmla="*/ 2142551 h 2237474"/>
              <a:gd name="connsiteX164" fmla="*/ 169207 w 12192000"/>
              <a:gd name="connsiteY164" fmla="*/ 2128100 h 2237474"/>
              <a:gd name="connsiteX165" fmla="*/ 93149 w 12192000"/>
              <a:gd name="connsiteY165" fmla="*/ 2105324 h 2237474"/>
              <a:gd name="connsiteX166" fmla="*/ 88109 w 12192000"/>
              <a:gd name="connsiteY166" fmla="*/ 2106704 h 2237474"/>
              <a:gd name="connsiteX167" fmla="*/ 80022 w 12192000"/>
              <a:gd name="connsiteY167" fmla="*/ 2107254 h 2237474"/>
              <a:gd name="connsiteX168" fmla="*/ 79717 w 12192000"/>
              <a:gd name="connsiteY168" fmla="*/ 2107046 h 2237474"/>
              <a:gd name="connsiteX169" fmla="*/ 72352 w 12192000"/>
              <a:gd name="connsiteY169" fmla="*/ 2107991 h 2237474"/>
              <a:gd name="connsiteX170" fmla="*/ 37645 w 12192000"/>
              <a:gd name="connsiteY170" fmla="*/ 2115401 h 2237474"/>
              <a:gd name="connsiteX171" fmla="*/ 4572 w 12192000"/>
              <a:gd name="connsiteY171" fmla="*/ 2111091 h 2237474"/>
              <a:gd name="connsiteX172" fmla="*/ 0 w 12192000"/>
              <a:gd name="connsiteY172" fmla="*/ 2110468 h 2237474"/>
              <a:gd name="connsiteX173" fmla="*/ 0 w 12192000"/>
              <a:gd name="connsiteY17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79765 w 12192000"/>
              <a:gd name="connsiteY141" fmla="*/ 2229639 h 2237474"/>
              <a:gd name="connsiteX142" fmla="*/ 1195347 w 12192000"/>
              <a:gd name="connsiteY142" fmla="*/ 2212354 h 2237474"/>
              <a:gd name="connsiteX143" fmla="*/ 970251 w 12192000"/>
              <a:gd name="connsiteY143" fmla="*/ 2221029 h 2237474"/>
              <a:gd name="connsiteX144" fmla="*/ 812914 w 12192000"/>
              <a:gd name="connsiteY144" fmla="*/ 2202752 h 2237474"/>
              <a:gd name="connsiteX145" fmla="*/ 800195 w 12192000"/>
              <a:gd name="connsiteY145" fmla="*/ 2209407 h 2237474"/>
              <a:gd name="connsiteX146" fmla="*/ 784978 w 12192000"/>
              <a:gd name="connsiteY146" fmla="*/ 2212360 h 2237474"/>
              <a:gd name="connsiteX147" fmla="*/ 681987 w 12192000"/>
              <a:gd name="connsiteY147" fmla="*/ 2216757 h 2237474"/>
              <a:gd name="connsiteX148" fmla="*/ 669923 w 12192000"/>
              <a:gd name="connsiteY148" fmla="*/ 2211682 h 2237474"/>
              <a:gd name="connsiteX149" fmla="*/ 648680 w 12192000"/>
              <a:gd name="connsiteY149" fmla="*/ 2206229 h 2237474"/>
              <a:gd name="connsiteX150" fmla="*/ 597225 w 12192000"/>
              <a:gd name="connsiteY150" fmla="*/ 2180999 h 2237474"/>
              <a:gd name="connsiteX151" fmla="*/ 558449 w 12192000"/>
              <a:gd name="connsiteY151" fmla="*/ 2182346 h 2237474"/>
              <a:gd name="connsiteX152" fmla="*/ 550517 w 12192000"/>
              <a:gd name="connsiteY152" fmla="*/ 2182060 h 2237474"/>
              <a:gd name="connsiteX153" fmla="*/ 550309 w 12192000"/>
              <a:gd name="connsiteY153" fmla="*/ 2181825 h 2237474"/>
              <a:gd name="connsiteX154" fmla="*/ 541836 w 12192000"/>
              <a:gd name="connsiteY154" fmla="*/ 2181063 h 2237474"/>
              <a:gd name="connsiteX155" fmla="*/ 536057 w 12192000"/>
              <a:gd name="connsiteY155" fmla="*/ 2181537 h 2237474"/>
              <a:gd name="connsiteX156" fmla="*/ 520671 w 12192000"/>
              <a:gd name="connsiteY156" fmla="*/ 2180980 h 2237474"/>
              <a:gd name="connsiteX157" fmla="*/ 515024 w 12192000"/>
              <a:gd name="connsiteY157" fmla="*/ 2179258 h 2237474"/>
              <a:gd name="connsiteX158" fmla="*/ 512278 w 12192000"/>
              <a:gd name="connsiteY158" fmla="*/ 2176369 h 2237474"/>
              <a:gd name="connsiteX159" fmla="*/ 480419 w 12192000"/>
              <a:gd name="connsiteY159" fmla="*/ 2167807 h 2237474"/>
              <a:gd name="connsiteX160" fmla="*/ 413835 w 12192000"/>
              <a:gd name="connsiteY160" fmla="*/ 2156783 h 2237474"/>
              <a:gd name="connsiteX161" fmla="*/ 376513 w 12192000"/>
              <a:gd name="connsiteY161" fmla="*/ 2154014 h 2237474"/>
              <a:gd name="connsiteX162" fmla="*/ 273386 w 12192000"/>
              <a:gd name="connsiteY162" fmla="*/ 2142551 h 2237474"/>
              <a:gd name="connsiteX163" fmla="*/ 169207 w 12192000"/>
              <a:gd name="connsiteY163" fmla="*/ 2128100 h 2237474"/>
              <a:gd name="connsiteX164" fmla="*/ 93149 w 12192000"/>
              <a:gd name="connsiteY164" fmla="*/ 2105324 h 2237474"/>
              <a:gd name="connsiteX165" fmla="*/ 88109 w 12192000"/>
              <a:gd name="connsiteY165" fmla="*/ 2106704 h 2237474"/>
              <a:gd name="connsiteX166" fmla="*/ 80022 w 12192000"/>
              <a:gd name="connsiteY166" fmla="*/ 2107254 h 2237474"/>
              <a:gd name="connsiteX167" fmla="*/ 79717 w 12192000"/>
              <a:gd name="connsiteY167" fmla="*/ 2107046 h 2237474"/>
              <a:gd name="connsiteX168" fmla="*/ 72352 w 12192000"/>
              <a:gd name="connsiteY168" fmla="*/ 2107991 h 2237474"/>
              <a:gd name="connsiteX169" fmla="*/ 37645 w 12192000"/>
              <a:gd name="connsiteY169" fmla="*/ 2115401 h 2237474"/>
              <a:gd name="connsiteX170" fmla="*/ 4572 w 12192000"/>
              <a:gd name="connsiteY170" fmla="*/ 2111091 h 2237474"/>
              <a:gd name="connsiteX171" fmla="*/ 0 w 12192000"/>
              <a:gd name="connsiteY171" fmla="*/ 2110468 h 2237474"/>
              <a:gd name="connsiteX172" fmla="*/ 0 w 12192000"/>
              <a:gd name="connsiteY17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79765 w 12192000"/>
              <a:gd name="connsiteY140" fmla="*/ 2229639 h 2237474"/>
              <a:gd name="connsiteX141" fmla="*/ 1195347 w 12192000"/>
              <a:gd name="connsiteY141" fmla="*/ 2212354 h 2237474"/>
              <a:gd name="connsiteX142" fmla="*/ 970251 w 12192000"/>
              <a:gd name="connsiteY142" fmla="*/ 2221029 h 2237474"/>
              <a:gd name="connsiteX143" fmla="*/ 812914 w 12192000"/>
              <a:gd name="connsiteY143" fmla="*/ 2202752 h 2237474"/>
              <a:gd name="connsiteX144" fmla="*/ 800195 w 12192000"/>
              <a:gd name="connsiteY144" fmla="*/ 2209407 h 2237474"/>
              <a:gd name="connsiteX145" fmla="*/ 784978 w 12192000"/>
              <a:gd name="connsiteY145" fmla="*/ 2212360 h 2237474"/>
              <a:gd name="connsiteX146" fmla="*/ 681987 w 12192000"/>
              <a:gd name="connsiteY146" fmla="*/ 2216757 h 2237474"/>
              <a:gd name="connsiteX147" fmla="*/ 669923 w 12192000"/>
              <a:gd name="connsiteY147" fmla="*/ 2211682 h 2237474"/>
              <a:gd name="connsiteX148" fmla="*/ 648680 w 12192000"/>
              <a:gd name="connsiteY148" fmla="*/ 2206229 h 2237474"/>
              <a:gd name="connsiteX149" fmla="*/ 597225 w 12192000"/>
              <a:gd name="connsiteY149" fmla="*/ 2180999 h 2237474"/>
              <a:gd name="connsiteX150" fmla="*/ 558449 w 12192000"/>
              <a:gd name="connsiteY150" fmla="*/ 2182346 h 2237474"/>
              <a:gd name="connsiteX151" fmla="*/ 550517 w 12192000"/>
              <a:gd name="connsiteY151" fmla="*/ 2182060 h 2237474"/>
              <a:gd name="connsiteX152" fmla="*/ 550309 w 12192000"/>
              <a:gd name="connsiteY152" fmla="*/ 2181825 h 2237474"/>
              <a:gd name="connsiteX153" fmla="*/ 541836 w 12192000"/>
              <a:gd name="connsiteY153" fmla="*/ 2181063 h 2237474"/>
              <a:gd name="connsiteX154" fmla="*/ 536057 w 12192000"/>
              <a:gd name="connsiteY154" fmla="*/ 2181537 h 2237474"/>
              <a:gd name="connsiteX155" fmla="*/ 520671 w 12192000"/>
              <a:gd name="connsiteY155" fmla="*/ 2180980 h 2237474"/>
              <a:gd name="connsiteX156" fmla="*/ 515024 w 12192000"/>
              <a:gd name="connsiteY156" fmla="*/ 2179258 h 2237474"/>
              <a:gd name="connsiteX157" fmla="*/ 512278 w 12192000"/>
              <a:gd name="connsiteY157" fmla="*/ 2176369 h 2237474"/>
              <a:gd name="connsiteX158" fmla="*/ 480419 w 12192000"/>
              <a:gd name="connsiteY158" fmla="*/ 2167807 h 2237474"/>
              <a:gd name="connsiteX159" fmla="*/ 413835 w 12192000"/>
              <a:gd name="connsiteY159" fmla="*/ 2156783 h 2237474"/>
              <a:gd name="connsiteX160" fmla="*/ 376513 w 12192000"/>
              <a:gd name="connsiteY160" fmla="*/ 2154014 h 2237474"/>
              <a:gd name="connsiteX161" fmla="*/ 273386 w 12192000"/>
              <a:gd name="connsiteY161" fmla="*/ 2142551 h 2237474"/>
              <a:gd name="connsiteX162" fmla="*/ 169207 w 12192000"/>
              <a:gd name="connsiteY162" fmla="*/ 2128100 h 2237474"/>
              <a:gd name="connsiteX163" fmla="*/ 93149 w 12192000"/>
              <a:gd name="connsiteY163" fmla="*/ 2105324 h 2237474"/>
              <a:gd name="connsiteX164" fmla="*/ 88109 w 12192000"/>
              <a:gd name="connsiteY164" fmla="*/ 2106704 h 2237474"/>
              <a:gd name="connsiteX165" fmla="*/ 80022 w 12192000"/>
              <a:gd name="connsiteY165" fmla="*/ 2107254 h 2237474"/>
              <a:gd name="connsiteX166" fmla="*/ 79717 w 12192000"/>
              <a:gd name="connsiteY166" fmla="*/ 2107046 h 2237474"/>
              <a:gd name="connsiteX167" fmla="*/ 72352 w 12192000"/>
              <a:gd name="connsiteY167" fmla="*/ 2107991 h 2237474"/>
              <a:gd name="connsiteX168" fmla="*/ 37645 w 12192000"/>
              <a:gd name="connsiteY168" fmla="*/ 2115401 h 2237474"/>
              <a:gd name="connsiteX169" fmla="*/ 4572 w 12192000"/>
              <a:gd name="connsiteY169" fmla="*/ 2111091 h 2237474"/>
              <a:gd name="connsiteX170" fmla="*/ 0 w 12192000"/>
              <a:gd name="connsiteY170" fmla="*/ 2110468 h 2237474"/>
              <a:gd name="connsiteX171" fmla="*/ 0 w 12192000"/>
              <a:gd name="connsiteY17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42244 w 12192000"/>
              <a:gd name="connsiteY128" fmla="*/ 2055560 h 2237474"/>
              <a:gd name="connsiteX129" fmla="*/ 1877728 w 12192000"/>
              <a:gd name="connsiteY129" fmla="*/ 2101004 h 2237474"/>
              <a:gd name="connsiteX130" fmla="*/ 1759056 w 12192000"/>
              <a:gd name="connsiteY130" fmla="*/ 2125608 h 2237474"/>
              <a:gd name="connsiteX131" fmla="*/ 1637948 w 12192000"/>
              <a:gd name="connsiteY131" fmla="*/ 2172597 h 2237474"/>
              <a:gd name="connsiteX132" fmla="*/ 1434549 w 12192000"/>
              <a:gd name="connsiteY132" fmla="*/ 2234522 h 2237474"/>
              <a:gd name="connsiteX133" fmla="*/ 1398481 w 12192000"/>
              <a:gd name="connsiteY133" fmla="*/ 2237074 h 2237474"/>
              <a:gd name="connsiteX134" fmla="*/ 1398407 w 12192000"/>
              <a:gd name="connsiteY134" fmla="*/ 2237095 h 2237474"/>
              <a:gd name="connsiteX135" fmla="*/ 1370962 w 12192000"/>
              <a:gd name="connsiteY135" fmla="*/ 2237474 h 2237474"/>
              <a:gd name="connsiteX136" fmla="*/ 1356367 w 12192000"/>
              <a:gd name="connsiteY136" fmla="*/ 2235089 h 2237474"/>
              <a:gd name="connsiteX137" fmla="*/ 1324828 w 12192000"/>
              <a:gd name="connsiteY137" fmla="*/ 2231968 h 2237474"/>
              <a:gd name="connsiteX138" fmla="*/ 1279765 w 12192000"/>
              <a:gd name="connsiteY138" fmla="*/ 2229639 h 2237474"/>
              <a:gd name="connsiteX139" fmla="*/ 1195347 w 12192000"/>
              <a:gd name="connsiteY139" fmla="*/ 2212354 h 2237474"/>
              <a:gd name="connsiteX140" fmla="*/ 970251 w 12192000"/>
              <a:gd name="connsiteY140" fmla="*/ 2221029 h 2237474"/>
              <a:gd name="connsiteX141" fmla="*/ 812914 w 12192000"/>
              <a:gd name="connsiteY141" fmla="*/ 2202752 h 2237474"/>
              <a:gd name="connsiteX142" fmla="*/ 800195 w 12192000"/>
              <a:gd name="connsiteY142" fmla="*/ 2209407 h 2237474"/>
              <a:gd name="connsiteX143" fmla="*/ 784978 w 12192000"/>
              <a:gd name="connsiteY143" fmla="*/ 2212360 h 2237474"/>
              <a:gd name="connsiteX144" fmla="*/ 681987 w 12192000"/>
              <a:gd name="connsiteY144" fmla="*/ 2216757 h 2237474"/>
              <a:gd name="connsiteX145" fmla="*/ 669923 w 12192000"/>
              <a:gd name="connsiteY145" fmla="*/ 2211682 h 2237474"/>
              <a:gd name="connsiteX146" fmla="*/ 648680 w 12192000"/>
              <a:gd name="connsiteY146" fmla="*/ 2206229 h 2237474"/>
              <a:gd name="connsiteX147" fmla="*/ 597225 w 12192000"/>
              <a:gd name="connsiteY147" fmla="*/ 2180999 h 2237474"/>
              <a:gd name="connsiteX148" fmla="*/ 558449 w 12192000"/>
              <a:gd name="connsiteY148" fmla="*/ 2182346 h 2237474"/>
              <a:gd name="connsiteX149" fmla="*/ 550517 w 12192000"/>
              <a:gd name="connsiteY149" fmla="*/ 2182060 h 2237474"/>
              <a:gd name="connsiteX150" fmla="*/ 550309 w 12192000"/>
              <a:gd name="connsiteY150" fmla="*/ 2181825 h 2237474"/>
              <a:gd name="connsiteX151" fmla="*/ 541836 w 12192000"/>
              <a:gd name="connsiteY151" fmla="*/ 2181063 h 2237474"/>
              <a:gd name="connsiteX152" fmla="*/ 536057 w 12192000"/>
              <a:gd name="connsiteY152" fmla="*/ 2181537 h 2237474"/>
              <a:gd name="connsiteX153" fmla="*/ 520671 w 12192000"/>
              <a:gd name="connsiteY153" fmla="*/ 2180980 h 2237474"/>
              <a:gd name="connsiteX154" fmla="*/ 515024 w 12192000"/>
              <a:gd name="connsiteY154" fmla="*/ 2179258 h 2237474"/>
              <a:gd name="connsiteX155" fmla="*/ 512278 w 12192000"/>
              <a:gd name="connsiteY155" fmla="*/ 2176369 h 2237474"/>
              <a:gd name="connsiteX156" fmla="*/ 480419 w 12192000"/>
              <a:gd name="connsiteY156" fmla="*/ 2167807 h 2237474"/>
              <a:gd name="connsiteX157" fmla="*/ 413835 w 12192000"/>
              <a:gd name="connsiteY157" fmla="*/ 2156783 h 2237474"/>
              <a:gd name="connsiteX158" fmla="*/ 376513 w 12192000"/>
              <a:gd name="connsiteY158" fmla="*/ 2154014 h 2237474"/>
              <a:gd name="connsiteX159" fmla="*/ 273386 w 12192000"/>
              <a:gd name="connsiteY159" fmla="*/ 2142551 h 2237474"/>
              <a:gd name="connsiteX160" fmla="*/ 169207 w 12192000"/>
              <a:gd name="connsiteY160" fmla="*/ 2128100 h 2237474"/>
              <a:gd name="connsiteX161" fmla="*/ 93149 w 12192000"/>
              <a:gd name="connsiteY161" fmla="*/ 2105324 h 2237474"/>
              <a:gd name="connsiteX162" fmla="*/ 88109 w 12192000"/>
              <a:gd name="connsiteY162" fmla="*/ 2106704 h 2237474"/>
              <a:gd name="connsiteX163" fmla="*/ 80022 w 12192000"/>
              <a:gd name="connsiteY163" fmla="*/ 2107254 h 2237474"/>
              <a:gd name="connsiteX164" fmla="*/ 79717 w 12192000"/>
              <a:gd name="connsiteY164" fmla="*/ 2107046 h 2237474"/>
              <a:gd name="connsiteX165" fmla="*/ 72352 w 12192000"/>
              <a:gd name="connsiteY165" fmla="*/ 2107991 h 2237474"/>
              <a:gd name="connsiteX166" fmla="*/ 37645 w 12192000"/>
              <a:gd name="connsiteY166" fmla="*/ 2115401 h 2237474"/>
              <a:gd name="connsiteX167" fmla="*/ 4572 w 12192000"/>
              <a:gd name="connsiteY167" fmla="*/ 2111091 h 2237474"/>
              <a:gd name="connsiteX168" fmla="*/ 0 w 12192000"/>
              <a:gd name="connsiteY168" fmla="*/ 2110468 h 2237474"/>
              <a:gd name="connsiteX169" fmla="*/ 0 w 12192000"/>
              <a:gd name="connsiteY16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111935 w 12192000"/>
              <a:gd name="connsiteY124" fmla="*/ 2023163 h 2237474"/>
              <a:gd name="connsiteX125" fmla="*/ 2089991 w 12192000"/>
              <a:gd name="connsiteY125" fmla="*/ 2034193 h 2237474"/>
              <a:gd name="connsiteX126" fmla="*/ 2058061 w 12192000"/>
              <a:gd name="connsiteY126" fmla="*/ 2047942 h 2237474"/>
              <a:gd name="connsiteX127" fmla="*/ 2042244 w 12192000"/>
              <a:gd name="connsiteY127" fmla="*/ 2055560 h 2237474"/>
              <a:gd name="connsiteX128" fmla="*/ 1877728 w 12192000"/>
              <a:gd name="connsiteY128" fmla="*/ 2101004 h 2237474"/>
              <a:gd name="connsiteX129" fmla="*/ 1759056 w 12192000"/>
              <a:gd name="connsiteY129" fmla="*/ 2125608 h 2237474"/>
              <a:gd name="connsiteX130" fmla="*/ 1637948 w 12192000"/>
              <a:gd name="connsiteY130" fmla="*/ 2172597 h 2237474"/>
              <a:gd name="connsiteX131" fmla="*/ 1434549 w 12192000"/>
              <a:gd name="connsiteY131" fmla="*/ 2234522 h 2237474"/>
              <a:gd name="connsiteX132" fmla="*/ 1398481 w 12192000"/>
              <a:gd name="connsiteY132" fmla="*/ 2237074 h 2237474"/>
              <a:gd name="connsiteX133" fmla="*/ 1398407 w 12192000"/>
              <a:gd name="connsiteY133" fmla="*/ 2237095 h 2237474"/>
              <a:gd name="connsiteX134" fmla="*/ 1370962 w 12192000"/>
              <a:gd name="connsiteY134" fmla="*/ 2237474 h 2237474"/>
              <a:gd name="connsiteX135" fmla="*/ 1356367 w 12192000"/>
              <a:gd name="connsiteY135" fmla="*/ 2235089 h 2237474"/>
              <a:gd name="connsiteX136" fmla="*/ 1324828 w 12192000"/>
              <a:gd name="connsiteY136" fmla="*/ 2231968 h 2237474"/>
              <a:gd name="connsiteX137" fmla="*/ 1279765 w 12192000"/>
              <a:gd name="connsiteY137" fmla="*/ 2229639 h 2237474"/>
              <a:gd name="connsiteX138" fmla="*/ 1195347 w 12192000"/>
              <a:gd name="connsiteY138" fmla="*/ 2212354 h 2237474"/>
              <a:gd name="connsiteX139" fmla="*/ 970251 w 12192000"/>
              <a:gd name="connsiteY139" fmla="*/ 2221029 h 2237474"/>
              <a:gd name="connsiteX140" fmla="*/ 812914 w 12192000"/>
              <a:gd name="connsiteY140" fmla="*/ 2202752 h 2237474"/>
              <a:gd name="connsiteX141" fmla="*/ 800195 w 12192000"/>
              <a:gd name="connsiteY141" fmla="*/ 2209407 h 2237474"/>
              <a:gd name="connsiteX142" fmla="*/ 784978 w 12192000"/>
              <a:gd name="connsiteY142" fmla="*/ 2212360 h 2237474"/>
              <a:gd name="connsiteX143" fmla="*/ 681987 w 12192000"/>
              <a:gd name="connsiteY143" fmla="*/ 2216757 h 2237474"/>
              <a:gd name="connsiteX144" fmla="*/ 669923 w 12192000"/>
              <a:gd name="connsiteY144" fmla="*/ 2211682 h 2237474"/>
              <a:gd name="connsiteX145" fmla="*/ 648680 w 12192000"/>
              <a:gd name="connsiteY145" fmla="*/ 2206229 h 2237474"/>
              <a:gd name="connsiteX146" fmla="*/ 597225 w 12192000"/>
              <a:gd name="connsiteY146" fmla="*/ 2180999 h 2237474"/>
              <a:gd name="connsiteX147" fmla="*/ 558449 w 12192000"/>
              <a:gd name="connsiteY147" fmla="*/ 2182346 h 2237474"/>
              <a:gd name="connsiteX148" fmla="*/ 550517 w 12192000"/>
              <a:gd name="connsiteY148" fmla="*/ 2182060 h 2237474"/>
              <a:gd name="connsiteX149" fmla="*/ 550309 w 12192000"/>
              <a:gd name="connsiteY149" fmla="*/ 2181825 h 2237474"/>
              <a:gd name="connsiteX150" fmla="*/ 541836 w 12192000"/>
              <a:gd name="connsiteY150" fmla="*/ 2181063 h 2237474"/>
              <a:gd name="connsiteX151" fmla="*/ 536057 w 12192000"/>
              <a:gd name="connsiteY151" fmla="*/ 2181537 h 2237474"/>
              <a:gd name="connsiteX152" fmla="*/ 520671 w 12192000"/>
              <a:gd name="connsiteY152" fmla="*/ 2180980 h 2237474"/>
              <a:gd name="connsiteX153" fmla="*/ 515024 w 12192000"/>
              <a:gd name="connsiteY153" fmla="*/ 2179258 h 2237474"/>
              <a:gd name="connsiteX154" fmla="*/ 512278 w 12192000"/>
              <a:gd name="connsiteY154" fmla="*/ 2176369 h 2237474"/>
              <a:gd name="connsiteX155" fmla="*/ 480419 w 12192000"/>
              <a:gd name="connsiteY155" fmla="*/ 2167807 h 2237474"/>
              <a:gd name="connsiteX156" fmla="*/ 413835 w 12192000"/>
              <a:gd name="connsiteY156" fmla="*/ 2156783 h 2237474"/>
              <a:gd name="connsiteX157" fmla="*/ 376513 w 12192000"/>
              <a:gd name="connsiteY157" fmla="*/ 2154014 h 2237474"/>
              <a:gd name="connsiteX158" fmla="*/ 273386 w 12192000"/>
              <a:gd name="connsiteY158" fmla="*/ 2142551 h 2237474"/>
              <a:gd name="connsiteX159" fmla="*/ 169207 w 12192000"/>
              <a:gd name="connsiteY159" fmla="*/ 2128100 h 2237474"/>
              <a:gd name="connsiteX160" fmla="*/ 93149 w 12192000"/>
              <a:gd name="connsiteY160" fmla="*/ 2105324 h 2237474"/>
              <a:gd name="connsiteX161" fmla="*/ 88109 w 12192000"/>
              <a:gd name="connsiteY161" fmla="*/ 2106704 h 2237474"/>
              <a:gd name="connsiteX162" fmla="*/ 80022 w 12192000"/>
              <a:gd name="connsiteY162" fmla="*/ 2107254 h 2237474"/>
              <a:gd name="connsiteX163" fmla="*/ 79717 w 12192000"/>
              <a:gd name="connsiteY163" fmla="*/ 2107046 h 2237474"/>
              <a:gd name="connsiteX164" fmla="*/ 72352 w 12192000"/>
              <a:gd name="connsiteY164" fmla="*/ 2107991 h 2237474"/>
              <a:gd name="connsiteX165" fmla="*/ 37645 w 12192000"/>
              <a:gd name="connsiteY165" fmla="*/ 2115401 h 2237474"/>
              <a:gd name="connsiteX166" fmla="*/ 4572 w 12192000"/>
              <a:gd name="connsiteY166" fmla="*/ 2111091 h 2237474"/>
              <a:gd name="connsiteX167" fmla="*/ 0 w 12192000"/>
              <a:gd name="connsiteY167" fmla="*/ 2110468 h 2237474"/>
              <a:gd name="connsiteX168" fmla="*/ 0 w 12192000"/>
              <a:gd name="connsiteY16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089991 w 12192000"/>
              <a:gd name="connsiteY124" fmla="*/ 2034193 h 2237474"/>
              <a:gd name="connsiteX125" fmla="*/ 2058061 w 12192000"/>
              <a:gd name="connsiteY125" fmla="*/ 2047942 h 2237474"/>
              <a:gd name="connsiteX126" fmla="*/ 2042244 w 12192000"/>
              <a:gd name="connsiteY126" fmla="*/ 2055560 h 2237474"/>
              <a:gd name="connsiteX127" fmla="*/ 1877728 w 12192000"/>
              <a:gd name="connsiteY127" fmla="*/ 2101004 h 2237474"/>
              <a:gd name="connsiteX128" fmla="*/ 1759056 w 12192000"/>
              <a:gd name="connsiteY128" fmla="*/ 2125608 h 2237474"/>
              <a:gd name="connsiteX129" fmla="*/ 1637948 w 12192000"/>
              <a:gd name="connsiteY129" fmla="*/ 2172597 h 2237474"/>
              <a:gd name="connsiteX130" fmla="*/ 1434549 w 12192000"/>
              <a:gd name="connsiteY130" fmla="*/ 2234522 h 2237474"/>
              <a:gd name="connsiteX131" fmla="*/ 1398481 w 12192000"/>
              <a:gd name="connsiteY131" fmla="*/ 2237074 h 2237474"/>
              <a:gd name="connsiteX132" fmla="*/ 1398407 w 12192000"/>
              <a:gd name="connsiteY132" fmla="*/ 2237095 h 2237474"/>
              <a:gd name="connsiteX133" fmla="*/ 1370962 w 12192000"/>
              <a:gd name="connsiteY133" fmla="*/ 2237474 h 2237474"/>
              <a:gd name="connsiteX134" fmla="*/ 1356367 w 12192000"/>
              <a:gd name="connsiteY134" fmla="*/ 2235089 h 2237474"/>
              <a:gd name="connsiteX135" fmla="*/ 1324828 w 12192000"/>
              <a:gd name="connsiteY135" fmla="*/ 2231968 h 2237474"/>
              <a:gd name="connsiteX136" fmla="*/ 1279765 w 12192000"/>
              <a:gd name="connsiteY136" fmla="*/ 2229639 h 2237474"/>
              <a:gd name="connsiteX137" fmla="*/ 1195347 w 12192000"/>
              <a:gd name="connsiteY137" fmla="*/ 2212354 h 2237474"/>
              <a:gd name="connsiteX138" fmla="*/ 970251 w 12192000"/>
              <a:gd name="connsiteY138" fmla="*/ 2221029 h 2237474"/>
              <a:gd name="connsiteX139" fmla="*/ 812914 w 12192000"/>
              <a:gd name="connsiteY139" fmla="*/ 2202752 h 2237474"/>
              <a:gd name="connsiteX140" fmla="*/ 800195 w 12192000"/>
              <a:gd name="connsiteY140" fmla="*/ 2209407 h 2237474"/>
              <a:gd name="connsiteX141" fmla="*/ 784978 w 12192000"/>
              <a:gd name="connsiteY141" fmla="*/ 2212360 h 2237474"/>
              <a:gd name="connsiteX142" fmla="*/ 681987 w 12192000"/>
              <a:gd name="connsiteY142" fmla="*/ 2216757 h 2237474"/>
              <a:gd name="connsiteX143" fmla="*/ 669923 w 12192000"/>
              <a:gd name="connsiteY143" fmla="*/ 2211682 h 2237474"/>
              <a:gd name="connsiteX144" fmla="*/ 648680 w 12192000"/>
              <a:gd name="connsiteY144" fmla="*/ 2206229 h 2237474"/>
              <a:gd name="connsiteX145" fmla="*/ 597225 w 12192000"/>
              <a:gd name="connsiteY145" fmla="*/ 2180999 h 2237474"/>
              <a:gd name="connsiteX146" fmla="*/ 558449 w 12192000"/>
              <a:gd name="connsiteY146" fmla="*/ 2182346 h 2237474"/>
              <a:gd name="connsiteX147" fmla="*/ 550517 w 12192000"/>
              <a:gd name="connsiteY147" fmla="*/ 2182060 h 2237474"/>
              <a:gd name="connsiteX148" fmla="*/ 550309 w 12192000"/>
              <a:gd name="connsiteY148" fmla="*/ 2181825 h 2237474"/>
              <a:gd name="connsiteX149" fmla="*/ 541836 w 12192000"/>
              <a:gd name="connsiteY149" fmla="*/ 2181063 h 2237474"/>
              <a:gd name="connsiteX150" fmla="*/ 536057 w 12192000"/>
              <a:gd name="connsiteY150" fmla="*/ 2181537 h 2237474"/>
              <a:gd name="connsiteX151" fmla="*/ 520671 w 12192000"/>
              <a:gd name="connsiteY151" fmla="*/ 2180980 h 2237474"/>
              <a:gd name="connsiteX152" fmla="*/ 515024 w 12192000"/>
              <a:gd name="connsiteY152" fmla="*/ 2179258 h 2237474"/>
              <a:gd name="connsiteX153" fmla="*/ 512278 w 12192000"/>
              <a:gd name="connsiteY153" fmla="*/ 2176369 h 2237474"/>
              <a:gd name="connsiteX154" fmla="*/ 480419 w 12192000"/>
              <a:gd name="connsiteY154" fmla="*/ 2167807 h 2237474"/>
              <a:gd name="connsiteX155" fmla="*/ 413835 w 12192000"/>
              <a:gd name="connsiteY155" fmla="*/ 2156783 h 2237474"/>
              <a:gd name="connsiteX156" fmla="*/ 376513 w 12192000"/>
              <a:gd name="connsiteY156" fmla="*/ 2154014 h 2237474"/>
              <a:gd name="connsiteX157" fmla="*/ 273386 w 12192000"/>
              <a:gd name="connsiteY157" fmla="*/ 2142551 h 2237474"/>
              <a:gd name="connsiteX158" fmla="*/ 169207 w 12192000"/>
              <a:gd name="connsiteY158" fmla="*/ 2128100 h 2237474"/>
              <a:gd name="connsiteX159" fmla="*/ 93149 w 12192000"/>
              <a:gd name="connsiteY159" fmla="*/ 2105324 h 2237474"/>
              <a:gd name="connsiteX160" fmla="*/ 88109 w 12192000"/>
              <a:gd name="connsiteY160" fmla="*/ 2106704 h 2237474"/>
              <a:gd name="connsiteX161" fmla="*/ 80022 w 12192000"/>
              <a:gd name="connsiteY161" fmla="*/ 2107254 h 2237474"/>
              <a:gd name="connsiteX162" fmla="*/ 79717 w 12192000"/>
              <a:gd name="connsiteY162" fmla="*/ 2107046 h 2237474"/>
              <a:gd name="connsiteX163" fmla="*/ 72352 w 12192000"/>
              <a:gd name="connsiteY163" fmla="*/ 2107991 h 2237474"/>
              <a:gd name="connsiteX164" fmla="*/ 37645 w 12192000"/>
              <a:gd name="connsiteY164" fmla="*/ 2115401 h 2237474"/>
              <a:gd name="connsiteX165" fmla="*/ 4572 w 12192000"/>
              <a:gd name="connsiteY165" fmla="*/ 2111091 h 2237474"/>
              <a:gd name="connsiteX166" fmla="*/ 0 w 12192000"/>
              <a:gd name="connsiteY166" fmla="*/ 2110468 h 2237474"/>
              <a:gd name="connsiteX167" fmla="*/ 0 w 12192000"/>
              <a:gd name="connsiteY16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9991 w 12192000"/>
              <a:gd name="connsiteY123" fmla="*/ 2034193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5228 w 12192000"/>
              <a:gd name="connsiteY123" fmla="*/ 2046431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36057 w 12192000"/>
              <a:gd name="connsiteY147" fmla="*/ 2181537 h 2237474"/>
              <a:gd name="connsiteX148" fmla="*/ 520671 w 12192000"/>
              <a:gd name="connsiteY148" fmla="*/ 2180980 h 2237474"/>
              <a:gd name="connsiteX149" fmla="*/ 515024 w 12192000"/>
              <a:gd name="connsiteY149" fmla="*/ 2179258 h 2237474"/>
              <a:gd name="connsiteX150" fmla="*/ 512278 w 12192000"/>
              <a:gd name="connsiteY150" fmla="*/ 2176369 h 2237474"/>
              <a:gd name="connsiteX151" fmla="*/ 480419 w 12192000"/>
              <a:gd name="connsiteY151" fmla="*/ 2167807 h 2237474"/>
              <a:gd name="connsiteX152" fmla="*/ 413835 w 12192000"/>
              <a:gd name="connsiteY152" fmla="*/ 2156783 h 2237474"/>
              <a:gd name="connsiteX153" fmla="*/ 376513 w 12192000"/>
              <a:gd name="connsiteY153" fmla="*/ 2154014 h 2237474"/>
              <a:gd name="connsiteX154" fmla="*/ 273386 w 12192000"/>
              <a:gd name="connsiteY154" fmla="*/ 2142551 h 2237474"/>
              <a:gd name="connsiteX155" fmla="*/ 169207 w 12192000"/>
              <a:gd name="connsiteY155" fmla="*/ 2128100 h 2237474"/>
              <a:gd name="connsiteX156" fmla="*/ 93149 w 12192000"/>
              <a:gd name="connsiteY156" fmla="*/ 2105324 h 2237474"/>
              <a:gd name="connsiteX157" fmla="*/ 88109 w 12192000"/>
              <a:gd name="connsiteY157" fmla="*/ 2106704 h 2237474"/>
              <a:gd name="connsiteX158" fmla="*/ 80022 w 12192000"/>
              <a:gd name="connsiteY158" fmla="*/ 2107254 h 2237474"/>
              <a:gd name="connsiteX159" fmla="*/ 79717 w 12192000"/>
              <a:gd name="connsiteY159" fmla="*/ 2107046 h 2237474"/>
              <a:gd name="connsiteX160" fmla="*/ 72352 w 12192000"/>
              <a:gd name="connsiteY160" fmla="*/ 2107991 h 2237474"/>
              <a:gd name="connsiteX161" fmla="*/ 37645 w 12192000"/>
              <a:gd name="connsiteY161" fmla="*/ 2115401 h 2237474"/>
              <a:gd name="connsiteX162" fmla="*/ 4572 w 12192000"/>
              <a:gd name="connsiteY162" fmla="*/ 2111091 h 2237474"/>
              <a:gd name="connsiteX163" fmla="*/ 0 w 12192000"/>
              <a:gd name="connsiteY163" fmla="*/ 2110468 h 2237474"/>
              <a:gd name="connsiteX164" fmla="*/ 0 w 12192000"/>
              <a:gd name="connsiteY16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20671 w 12192000"/>
              <a:gd name="connsiteY147" fmla="*/ 2180980 h 2237474"/>
              <a:gd name="connsiteX148" fmla="*/ 515024 w 12192000"/>
              <a:gd name="connsiteY148" fmla="*/ 2179258 h 2237474"/>
              <a:gd name="connsiteX149" fmla="*/ 512278 w 12192000"/>
              <a:gd name="connsiteY149" fmla="*/ 2176369 h 2237474"/>
              <a:gd name="connsiteX150" fmla="*/ 480419 w 12192000"/>
              <a:gd name="connsiteY150" fmla="*/ 2167807 h 2237474"/>
              <a:gd name="connsiteX151" fmla="*/ 413835 w 12192000"/>
              <a:gd name="connsiteY151" fmla="*/ 2156783 h 2237474"/>
              <a:gd name="connsiteX152" fmla="*/ 376513 w 12192000"/>
              <a:gd name="connsiteY152" fmla="*/ 2154014 h 2237474"/>
              <a:gd name="connsiteX153" fmla="*/ 273386 w 12192000"/>
              <a:gd name="connsiteY153" fmla="*/ 2142551 h 2237474"/>
              <a:gd name="connsiteX154" fmla="*/ 169207 w 12192000"/>
              <a:gd name="connsiteY154" fmla="*/ 2128100 h 2237474"/>
              <a:gd name="connsiteX155" fmla="*/ 93149 w 12192000"/>
              <a:gd name="connsiteY155" fmla="*/ 2105324 h 2237474"/>
              <a:gd name="connsiteX156" fmla="*/ 88109 w 12192000"/>
              <a:gd name="connsiteY156" fmla="*/ 2106704 h 2237474"/>
              <a:gd name="connsiteX157" fmla="*/ 80022 w 12192000"/>
              <a:gd name="connsiteY157" fmla="*/ 2107254 h 2237474"/>
              <a:gd name="connsiteX158" fmla="*/ 79717 w 12192000"/>
              <a:gd name="connsiteY158" fmla="*/ 2107046 h 2237474"/>
              <a:gd name="connsiteX159" fmla="*/ 72352 w 12192000"/>
              <a:gd name="connsiteY159" fmla="*/ 2107991 h 2237474"/>
              <a:gd name="connsiteX160" fmla="*/ 37645 w 12192000"/>
              <a:gd name="connsiteY160" fmla="*/ 2115401 h 2237474"/>
              <a:gd name="connsiteX161" fmla="*/ 4572 w 12192000"/>
              <a:gd name="connsiteY161" fmla="*/ 2111091 h 2237474"/>
              <a:gd name="connsiteX162" fmla="*/ 0 w 12192000"/>
              <a:gd name="connsiteY162" fmla="*/ 2110468 h 2237474"/>
              <a:gd name="connsiteX163" fmla="*/ 0 w 12192000"/>
              <a:gd name="connsiteY16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512278 w 12192000"/>
              <a:gd name="connsiteY148" fmla="*/ 2176369 h 2237474"/>
              <a:gd name="connsiteX149" fmla="*/ 480419 w 12192000"/>
              <a:gd name="connsiteY149" fmla="*/ 2167807 h 2237474"/>
              <a:gd name="connsiteX150" fmla="*/ 413835 w 12192000"/>
              <a:gd name="connsiteY150" fmla="*/ 2156783 h 2237474"/>
              <a:gd name="connsiteX151" fmla="*/ 376513 w 12192000"/>
              <a:gd name="connsiteY151" fmla="*/ 2154014 h 2237474"/>
              <a:gd name="connsiteX152" fmla="*/ 273386 w 12192000"/>
              <a:gd name="connsiteY152" fmla="*/ 2142551 h 2237474"/>
              <a:gd name="connsiteX153" fmla="*/ 169207 w 12192000"/>
              <a:gd name="connsiteY153" fmla="*/ 2128100 h 2237474"/>
              <a:gd name="connsiteX154" fmla="*/ 93149 w 12192000"/>
              <a:gd name="connsiteY154" fmla="*/ 2105324 h 2237474"/>
              <a:gd name="connsiteX155" fmla="*/ 88109 w 12192000"/>
              <a:gd name="connsiteY155" fmla="*/ 2106704 h 2237474"/>
              <a:gd name="connsiteX156" fmla="*/ 80022 w 12192000"/>
              <a:gd name="connsiteY156" fmla="*/ 2107254 h 2237474"/>
              <a:gd name="connsiteX157" fmla="*/ 79717 w 12192000"/>
              <a:gd name="connsiteY157" fmla="*/ 2107046 h 2237474"/>
              <a:gd name="connsiteX158" fmla="*/ 72352 w 12192000"/>
              <a:gd name="connsiteY158" fmla="*/ 2107991 h 2237474"/>
              <a:gd name="connsiteX159" fmla="*/ 37645 w 12192000"/>
              <a:gd name="connsiteY159" fmla="*/ 2115401 h 2237474"/>
              <a:gd name="connsiteX160" fmla="*/ 4572 w 12192000"/>
              <a:gd name="connsiteY160" fmla="*/ 2111091 h 2237474"/>
              <a:gd name="connsiteX161" fmla="*/ 0 w 12192000"/>
              <a:gd name="connsiteY161" fmla="*/ 2110468 h 2237474"/>
              <a:gd name="connsiteX162" fmla="*/ 0 w 12192000"/>
              <a:gd name="connsiteY16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80419 w 12192000"/>
              <a:gd name="connsiteY148" fmla="*/ 2167807 h 2237474"/>
              <a:gd name="connsiteX149" fmla="*/ 413835 w 12192000"/>
              <a:gd name="connsiteY149" fmla="*/ 2156783 h 2237474"/>
              <a:gd name="connsiteX150" fmla="*/ 376513 w 12192000"/>
              <a:gd name="connsiteY150" fmla="*/ 2154014 h 2237474"/>
              <a:gd name="connsiteX151" fmla="*/ 273386 w 12192000"/>
              <a:gd name="connsiteY151" fmla="*/ 2142551 h 2237474"/>
              <a:gd name="connsiteX152" fmla="*/ 169207 w 12192000"/>
              <a:gd name="connsiteY152" fmla="*/ 2128100 h 2237474"/>
              <a:gd name="connsiteX153" fmla="*/ 93149 w 12192000"/>
              <a:gd name="connsiteY153" fmla="*/ 2105324 h 2237474"/>
              <a:gd name="connsiteX154" fmla="*/ 88109 w 12192000"/>
              <a:gd name="connsiteY154" fmla="*/ 2106704 h 2237474"/>
              <a:gd name="connsiteX155" fmla="*/ 80022 w 12192000"/>
              <a:gd name="connsiteY155" fmla="*/ 2107254 h 2237474"/>
              <a:gd name="connsiteX156" fmla="*/ 79717 w 12192000"/>
              <a:gd name="connsiteY156" fmla="*/ 2107046 h 2237474"/>
              <a:gd name="connsiteX157" fmla="*/ 72352 w 12192000"/>
              <a:gd name="connsiteY157" fmla="*/ 2107991 h 2237474"/>
              <a:gd name="connsiteX158" fmla="*/ 37645 w 12192000"/>
              <a:gd name="connsiteY158" fmla="*/ 2115401 h 2237474"/>
              <a:gd name="connsiteX159" fmla="*/ 4572 w 12192000"/>
              <a:gd name="connsiteY159" fmla="*/ 2111091 h 2237474"/>
              <a:gd name="connsiteX160" fmla="*/ 0 w 12192000"/>
              <a:gd name="connsiteY160" fmla="*/ 2110468 h 2237474"/>
              <a:gd name="connsiteX161" fmla="*/ 0 w 12192000"/>
              <a:gd name="connsiteY16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9717 w 12192000"/>
              <a:gd name="connsiteY155" fmla="*/ 2107046 h 2237474"/>
              <a:gd name="connsiteX156" fmla="*/ 72352 w 12192000"/>
              <a:gd name="connsiteY156" fmla="*/ 2107991 h 2237474"/>
              <a:gd name="connsiteX157" fmla="*/ 37645 w 12192000"/>
              <a:gd name="connsiteY157" fmla="*/ 2115401 h 2237474"/>
              <a:gd name="connsiteX158" fmla="*/ 4572 w 12192000"/>
              <a:gd name="connsiteY158" fmla="*/ 2111091 h 2237474"/>
              <a:gd name="connsiteX159" fmla="*/ 0 w 12192000"/>
              <a:gd name="connsiteY159" fmla="*/ 2110468 h 2237474"/>
              <a:gd name="connsiteX160" fmla="*/ 0 w 12192000"/>
              <a:gd name="connsiteY16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2352 w 12192000"/>
              <a:gd name="connsiteY155" fmla="*/ 2107991 h 2237474"/>
              <a:gd name="connsiteX156" fmla="*/ 37645 w 12192000"/>
              <a:gd name="connsiteY156" fmla="*/ 2115401 h 2237474"/>
              <a:gd name="connsiteX157" fmla="*/ 4572 w 12192000"/>
              <a:gd name="connsiteY157" fmla="*/ 2111091 h 2237474"/>
              <a:gd name="connsiteX158" fmla="*/ 0 w 12192000"/>
              <a:gd name="connsiteY158" fmla="*/ 2110468 h 2237474"/>
              <a:gd name="connsiteX159" fmla="*/ 0 w 12192000"/>
              <a:gd name="connsiteY15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0022 w 12192000"/>
              <a:gd name="connsiteY153" fmla="*/ 2107254 h 2237474"/>
              <a:gd name="connsiteX154" fmla="*/ 72352 w 12192000"/>
              <a:gd name="connsiteY154" fmla="*/ 2107991 h 2237474"/>
              <a:gd name="connsiteX155" fmla="*/ 37645 w 12192000"/>
              <a:gd name="connsiteY155" fmla="*/ 2115401 h 2237474"/>
              <a:gd name="connsiteX156" fmla="*/ 4572 w 12192000"/>
              <a:gd name="connsiteY156" fmla="*/ 2111091 h 2237474"/>
              <a:gd name="connsiteX157" fmla="*/ 0 w 12192000"/>
              <a:gd name="connsiteY157" fmla="*/ 2110468 h 2237474"/>
              <a:gd name="connsiteX158" fmla="*/ 0 w 12192000"/>
              <a:gd name="connsiteY15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80022 w 12192000"/>
              <a:gd name="connsiteY152" fmla="*/ 2107254 h 2237474"/>
              <a:gd name="connsiteX153" fmla="*/ 72352 w 12192000"/>
              <a:gd name="connsiteY153" fmla="*/ 2107991 h 2237474"/>
              <a:gd name="connsiteX154" fmla="*/ 37645 w 12192000"/>
              <a:gd name="connsiteY154" fmla="*/ 2115401 h 2237474"/>
              <a:gd name="connsiteX155" fmla="*/ 4572 w 12192000"/>
              <a:gd name="connsiteY155" fmla="*/ 2111091 h 2237474"/>
              <a:gd name="connsiteX156" fmla="*/ 0 w 12192000"/>
              <a:gd name="connsiteY156" fmla="*/ 2110468 h 2237474"/>
              <a:gd name="connsiteX157" fmla="*/ 0 w 12192000"/>
              <a:gd name="connsiteY15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20671 w 12192000"/>
              <a:gd name="connsiteY145" fmla="*/ 2180980 h 2237474"/>
              <a:gd name="connsiteX146" fmla="*/ 515024 w 12192000"/>
              <a:gd name="connsiteY146" fmla="*/ 2179258 h 2237474"/>
              <a:gd name="connsiteX147" fmla="*/ 413835 w 12192000"/>
              <a:gd name="connsiteY147" fmla="*/ 2156783 h 2237474"/>
              <a:gd name="connsiteX148" fmla="*/ 376513 w 12192000"/>
              <a:gd name="connsiteY148" fmla="*/ 2154014 h 2237474"/>
              <a:gd name="connsiteX149" fmla="*/ 273386 w 12192000"/>
              <a:gd name="connsiteY149" fmla="*/ 2142551 h 2237474"/>
              <a:gd name="connsiteX150" fmla="*/ 169207 w 12192000"/>
              <a:gd name="connsiteY150" fmla="*/ 2128100 h 2237474"/>
              <a:gd name="connsiteX151" fmla="*/ 80022 w 12192000"/>
              <a:gd name="connsiteY151" fmla="*/ 2107254 h 2237474"/>
              <a:gd name="connsiteX152" fmla="*/ 72352 w 12192000"/>
              <a:gd name="connsiteY152" fmla="*/ 2107991 h 2237474"/>
              <a:gd name="connsiteX153" fmla="*/ 37645 w 12192000"/>
              <a:gd name="connsiteY153" fmla="*/ 2115401 h 2237474"/>
              <a:gd name="connsiteX154" fmla="*/ 4572 w 12192000"/>
              <a:gd name="connsiteY154" fmla="*/ 2111091 h 2237474"/>
              <a:gd name="connsiteX155" fmla="*/ 0 w 12192000"/>
              <a:gd name="connsiteY155" fmla="*/ 2110468 h 2237474"/>
              <a:gd name="connsiteX156" fmla="*/ 0 w 12192000"/>
              <a:gd name="connsiteY15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20671 w 12192000"/>
              <a:gd name="connsiteY144" fmla="*/ 2180980 h 2237474"/>
              <a:gd name="connsiteX145" fmla="*/ 515024 w 12192000"/>
              <a:gd name="connsiteY145" fmla="*/ 2179258 h 2237474"/>
              <a:gd name="connsiteX146" fmla="*/ 413835 w 12192000"/>
              <a:gd name="connsiteY146" fmla="*/ 2156783 h 2237474"/>
              <a:gd name="connsiteX147" fmla="*/ 376513 w 12192000"/>
              <a:gd name="connsiteY147" fmla="*/ 2154014 h 2237474"/>
              <a:gd name="connsiteX148" fmla="*/ 273386 w 12192000"/>
              <a:gd name="connsiteY148" fmla="*/ 2142551 h 2237474"/>
              <a:gd name="connsiteX149" fmla="*/ 169207 w 12192000"/>
              <a:gd name="connsiteY149" fmla="*/ 2128100 h 2237474"/>
              <a:gd name="connsiteX150" fmla="*/ 80022 w 12192000"/>
              <a:gd name="connsiteY150" fmla="*/ 2107254 h 2237474"/>
              <a:gd name="connsiteX151" fmla="*/ 72352 w 12192000"/>
              <a:gd name="connsiteY151" fmla="*/ 2107991 h 2237474"/>
              <a:gd name="connsiteX152" fmla="*/ 37645 w 12192000"/>
              <a:gd name="connsiteY152" fmla="*/ 2115401 h 2237474"/>
              <a:gd name="connsiteX153" fmla="*/ 4572 w 12192000"/>
              <a:gd name="connsiteY153" fmla="*/ 2111091 h 2237474"/>
              <a:gd name="connsiteX154" fmla="*/ 0 w 12192000"/>
              <a:gd name="connsiteY154" fmla="*/ 2110468 h 2237474"/>
              <a:gd name="connsiteX155" fmla="*/ 0 w 12192000"/>
              <a:gd name="connsiteY15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20671 w 12192000"/>
              <a:gd name="connsiteY143" fmla="*/ 2180980 h 2237474"/>
              <a:gd name="connsiteX144" fmla="*/ 515024 w 12192000"/>
              <a:gd name="connsiteY144" fmla="*/ 2179258 h 2237474"/>
              <a:gd name="connsiteX145" fmla="*/ 413835 w 12192000"/>
              <a:gd name="connsiteY145" fmla="*/ 2156783 h 2237474"/>
              <a:gd name="connsiteX146" fmla="*/ 376513 w 12192000"/>
              <a:gd name="connsiteY146" fmla="*/ 2154014 h 2237474"/>
              <a:gd name="connsiteX147" fmla="*/ 273386 w 12192000"/>
              <a:gd name="connsiteY147" fmla="*/ 2142551 h 2237474"/>
              <a:gd name="connsiteX148" fmla="*/ 169207 w 12192000"/>
              <a:gd name="connsiteY148" fmla="*/ 2128100 h 2237474"/>
              <a:gd name="connsiteX149" fmla="*/ 80022 w 12192000"/>
              <a:gd name="connsiteY149" fmla="*/ 2107254 h 2237474"/>
              <a:gd name="connsiteX150" fmla="*/ 72352 w 12192000"/>
              <a:gd name="connsiteY150" fmla="*/ 2107991 h 2237474"/>
              <a:gd name="connsiteX151" fmla="*/ 37645 w 12192000"/>
              <a:gd name="connsiteY151" fmla="*/ 2115401 h 2237474"/>
              <a:gd name="connsiteX152" fmla="*/ 4572 w 12192000"/>
              <a:gd name="connsiteY152" fmla="*/ 2111091 h 2237474"/>
              <a:gd name="connsiteX153" fmla="*/ 0 w 12192000"/>
              <a:gd name="connsiteY153" fmla="*/ 2110468 h 2237474"/>
              <a:gd name="connsiteX154" fmla="*/ 0 w 12192000"/>
              <a:gd name="connsiteY15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48680 w 12192000"/>
              <a:gd name="connsiteY140" fmla="*/ 2206229 h 2237474"/>
              <a:gd name="connsiteX141" fmla="*/ 597225 w 12192000"/>
              <a:gd name="connsiteY141" fmla="*/ 2180999 h 2237474"/>
              <a:gd name="connsiteX142" fmla="*/ 520671 w 12192000"/>
              <a:gd name="connsiteY142" fmla="*/ 2180980 h 2237474"/>
              <a:gd name="connsiteX143" fmla="*/ 515024 w 12192000"/>
              <a:gd name="connsiteY143" fmla="*/ 2179258 h 2237474"/>
              <a:gd name="connsiteX144" fmla="*/ 413835 w 12192000"/>
              <a:gd name="connsiteY144" fmla="*/ 2156783 h 2237474"/>
              <a:gd name="connsiteX145" fmla="*/ 376513 w 12192000"/>
              <a:gd name="connsiteY145" fmla="*/ 2154014 h 2237474"/>
              <a:gd name="connsiteX146" fmla="*/ 273386 w 12192000"/>
              <a:gd name="connsiteY146" fmla="*/ 2142551 h 2237474"/>
              <a:gd name="connsiteX147" fmla="*/ 169207 w 12192000"/>
              <a:gd name="connsiteY147" fmla="*/ 2128100 h 2237474"/>
              <a:gd name="connsiteX148" fmla="*/ 80022 w 12192000"/>
              <a:gd name="connsiteY148" fmla="*/ 2107254 h 2237474"/>
              <a:gd name="connsiteX149" fmla="*/ 72352 w 12192000"/>
              <a:gd name="connsiteY149" fmla="*/ 2107991 h 2237474"/>
              <a:gd name="connsiteX150" fmla="*/ 37645 w 12192000"/>
              <a:gd name="connsiteY150" fmla="*/ 2115401 h 2237474"/>
              <a:gd name="connsiteX151" fmla="*/ 4572 w 12192000"/>
              <a:gd name="connsiteY151" fmla="*/ 2111091 h 2237474"/>
              <a:gd name="connsiteX152" fmla="*/ 0 w 12192000"/>
              <a:gd name="connsiteY152" fmla="*/ 2110468 h 2237474"/>
              <a:gd name="connsiteX153" fmla="*/ 0 w 12192000"/>
              <a:gd name="connsiteY15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72352 w 12192000"/>
              <a:gd name="connsiteY148" fmla="*/ 2107991 h 2237474"/>
              <a:gd name="connsiteX149" fmla="*/ 37645 w 12192000"/>
              <a:gd name="connsiteY149" fmla="*/ 2115401 h 2237474"/>
              <a:gd name="connsiteX150" fmla="*/ 4572 w 12192000"/>
              <a:gd name="connsiteY150" fmla="*/ 2111091 h 2237474"/>
              <a:gd name="connsiteX151" fmla="*/ 0 w 12192000"/>
              <a:gd name="connsiteY151" fmla="*/ 2110468 h 2237474"/>
              <a:gd name="connsiteX152" fmla="*/ 0 w 12192000"/>
              <a:gd name="connsiteY15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77641 w 12192000"/>
              <a:gd name="connsiteY147" fmla="*/ 2126835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279765 w 12192000"/>
              <a:gd name="connsiteY133" fmla="*/ 2229639 h 2237474"/>
              <a:gd name="connsiteX134" fmla="*/ 1195347 w 12192000"/>
              <a:gd name="connsiteY134" fmla="*/ 2212354 h 2237474"/>
              <a:gd name="connsiteX135" fmla="*/ 970251 w 12192000"/>
              <a:gd name="connsiteY135" fmla="*/ 2221029 h 2237474"/>
              <a:gd name="connsiteX136" fmla="*/ 812914 w 12192000"/>
              <a:gd name="connsiteY136" fmla="*/ 2210095 h 2237474"/>
              <a:gd name="connsiteX137" fmla="*/ 776382 w 12192000"/>
              <a:gd name="connsiteY137" fmla="*/ 2204512 h 2237474"/>
              <a:gd name="connsiteX138" fmla="*/ 597225 w 12192000"/>
              <a:gd name="connsiteY138" fmla="*/ 2180999 h 2237474"/>
              <a:gd name="connsiteX139" fmla="*/ 520671 w 12192000"/>
              <a:gd name="connsiteY139" fmla="*/ 2180980 h 2237474"/>
              <a:gd name="connsiteX140" fmla="*/ 515024 w 12192000"/>
              <a:gd name="connsiteY140" fmla="*/ 2179258 h 2237474"/>
              <a:gd name="connsiteX141" fmla="*/ 413835 w 12192000"/>
              <a:gd name="connsiteY141" fmla="*/ 2156783 h 2237474"/>
              <a:gd name="connsiteX142" fmla="*/ 376513 w 12192000"/>
              <a:gd name="connsiteY142" fmla="*/ 2154014 h 2237474"/>
              <a:gd name="connsiteX143" fmla="*/ 273386 w 12192000"/>
              <a:gd name="connsiteY143" fmla="*/ 2142551 h 2237474"/>
              <a:gd name="connsiteX144" fmla="*/ 169207 w 12192000"/>
              <a:gd name="connsiteY144" fmla="*/ 2128100 h 2237474"/>
              <a:gd name="connsiteX145" fmla="*/ 77641 w 12192000"/>
              <a:gd name="connsiteY145" fmla="*/ 2126835 h 2237474"/>
              <a:gd name="connsiteX146" fmla="*/ 37645 w 12192000"/>
              <a:gd name="connsiteY146" fmla="*/ 2115401 h 2237474"/>
              <a:gd name="connsiteX147" fmla="*/ 4572 w 12192000"/>
              <a:gd name="connsiteY147" fmla="*/ 2111091 h 2237474"/>
              <a:gd name="connsiteX148" fmla="*/ 0 w 12192000"/>
              <a:gd name="connsiteY148" fmla="*/ 2110468 h 2237474"/>
              <a:gd name="connsiteX149" fmla="*/ 0 w 12192000"/>
              <a:gd name="connsiteY14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476147 w 12192000"/>
              <a:gd name="connsiteY115" fmla="*/ 1998305 h 2237474"/>
              <a:gd name="connsiteX116" fmla="*/ 2373568 w 12192000"/>
              <a:gd name="connsiteY116" fmla="*/ 2003219 h 2237474"/>
              <a:gd name="connsiteX117" fmla="*/ 2287219 w 12192000"/>
              <a:gd name="connsiteY117" fmla="*/ 1998750 h 2237474"/>
              <a:gd name="connsiteX118" fmla="*/ 2243069 w 12192000"/>
              <a:gd name="connsiteY118" fmla="*/ 2005321 h 2237474"/>
              <a:gd name="connsiteX119" fmla="*/ 2164831 w 12192000"/>
              <a:gd name="connsiteY119" fmla="*/ 2010143 h 2237474"/>
              <a:gd name="connsiteX120" fmla="*/ 2085228 w 12192000"/>
              <a:gd name="connsiteY120" fmla="*/ 2046431 h 2237474"/>
              <a:gd name="connsiteX121" fmla="*/ 2058061 w 12192000"/>
              <a:gd name="connsiteY121" fmla="*/ 2047942 h 2237474"/>
              <a:gd name="connsiteX122" fmla="*/ 2042244 w 12192000"/>
              <a:gd name="connsiteY122" fmla="*/ 2055560 h 2237474"/>
              <a:gd name="connsiteX123" fmla="*/ 1877728 w 12192000"/>
              <a:gd name="connsiteY123" fmla="*/ 2101004 h 2237474"/>
              <a:gd name="connsiteX124" fmla="*/ 1759056 w 12192000"/>
              <a:gd name="connsiteY124" fmla="*/ 2125608 h 2237474"/>
              <a:gd name="connsiteX125" fmla="*/ 1637948 w 12192000"/>
              <a:gd name="connsiteY125" fmla="*/ 2172597 h 2237474"/>
              <a:gd name="connsiteX126" fmla="*/ 1434549 w 12192000"/>
              <a:gd name="connsiteY126" fmla="*/ 2234522 h 2237474"/>
              <a:gd name="connsiteX127" fmla="*/ 1398481 w 12192000"/>
              <a:gd name="connsiteY127" fmla="*/ 2237074 h 2237474"/>
              <a:gd name="connsiteX128" fmla="*/ 1398407 w 12192000"/>
              <a:gd name="connsiteY128" fmla="*/ 2237095 h 2237474"/>
              <a:gd name="connsiteX129" fmla="*/ 1370962 w 12192000"/>
              <a:gd name="connsiteY129" fmla="*/ 2237474 h 2237474"/>
              <a:gd name="connsiteX130" fmla="*/ 1356367 w 12192000"/>
              <a:gd name="connsiteY130" fmla="*/ 2235089 h 2237474"/>
              <a:gd name="connsiteX131" fmla="*/ 1279765 w 12192000"/>
              <a:gd name="connsiteY131" fmla="*/ 2229639 h 2237474"/>
              <a:gd name="connsiteX132" fmla="*/ 1195347 w 12192000"/>
              <a:gd name="connsiteY132" fmla="*/ 2212354 h 2237474"/>
              <a:gd name="connsiteX133" fmla="*/ 970251 w 12192000"/>
              <a:gd name="connsiteY133" fmla="*/ 2221029 h 2237474"/>
              <a:gd name="connsiteX134" fmla="*/ 812914 w 12192000"/>
              <a:gd name="connsiteY134" fmla="*/ 2210095 h 2237474"/>
              <a:gd name="connsiteX135" fmla="*/ 776382 w 12192000"/>
              <a:gd name="connsiteY135" fmla="*/ 2204512 h 2237474"/>
              <a:gd name="connsiteX136" fmla="*/ 597225 w 12192000"/>
              <a:gd name="connsiteY136" fmla="*/ 2180999 h 2237474"/>
              <a:gd name="connsiteX137" fmla="*/ 520671 w 12192000"/>
              <a:gd name="connsiteY137" fmla="*/ 2180980 h 2237474"/>
              <a:gd name="connsiteX138" fmla="*/ 515024 w 12192000"/>
              <a:gd name="connsiteY138" fmla="*/ 2179258 h 2237474"/>
              <a:gd name="connsiteX139" fmla="*/ 413835 w 12192000"/>
              <a:gd name="connsiteY139" fmla="*/ 2156783 h 2237474"/>
              <a:gd name="connsiteX140" fmla="*/ 376513 w 12192000"/>
              <a:gd name="connsiteY140" fmla="*/ 2154014 h 2237474"/>
              <a:gd name="connsiteX141" fmla="*/ 273386 w 12192000"/>
              <a:gd name="connsiteY141" fmla="*/ 2142551 h 2237474"/>
              <a:gd name="connsiteX142" fmla="*/ 169207 w 12192000"/>
              <a:gd name="connsiteY142" fmla="*/ 2128100 h 2237474"/>
              <a:gd name="connsiteX143" fmla="*/ 77641 w 12192000"/>
              <a:gd name="connsiteY143" fmla="*/ 2126835 h 2237474"/>
              <a:gd name="connsiteX144" fmla="*/ 37645 w 12192000"/>
              <a:gd name="connsiteY144" fmla="*/ 2115401 h 2237474"/>
              <a:gd name="connsiteX145" fmla="*/ 4572 w 12192000"/>
              <a:gd name="connsiteY145" fmla="*/ 2111091 h 2237474"/>
              <a:gd name="connsiteX146" fmla="*/ 0 w 12192000"/>
              <a:gd name="connsiteY146" fmla="*/ 2110468 h 2237474"/>
              <a:gd name="connsiteX147" fmla="*/ 0 w 12192000"/>
              <a:gd name="connsiteY1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6900177 w 12192000"/>
              <a:gd name="connsiteY58" fmla="*/ 1636016 h 2237474"/>
              <a:gd name="connsiteX59" fmla="*/ 6795372 w 12192000"/>
              <a:gd name="connsiteY59" fmla="*/ 1644845 h 2237474"/>
              <a:gd name="connsiteX60" fmla="*/ 6692251 w 12192000"/>
              <a:gd name="connsiteY60" fmla="*/ 1656357 h 2237474"/>
              <a:gd name="connsiteX61" fmla="*/ 6655235 w 12192000"/>
              <a:gd name="connsiteY61" fmla="*/ 1661869 h 2237474"/>
              <a:gd name="connsiteX62" fmla="*/ 6554894 w 12192000"/>
              <a:gd name="connsiteY62" fmla="*/ 1664428 h 2237474"/>
              <a:gd name="connsiteX63" fmla="*/ 6516595 w 12192000"/>
              <a:gd name="connsiteY63" fmla="*/ 1667475 h 2237474"/>
              <a:gd name="connsiteX64" fmla="*/ 6508541 w 12192000"/>
              <a:gd name="connsiteY64" fmla="*/ 1668757 h 2237474"/>
              <a:gd name="connsiteX65" fmla="*/ 6471012 w 12192000"/>
              <a:gd name="connsiteY65" fmla="*/ 1678604 h 2237474"/>
              <a:gd name="connsiteX66" fmla="*/ 6364035 w 12192000"/>
              <a:gd name="connsiteY66" fmla="*/ 1667683 h 2237474"/>
              <a:gd name="connsiteX67" fmla="*/ 6280959 w 12192000"/>
              <a:gd name="connsiteY67" fmla="*/ 1689329 h 2237474"/>
              <a:gd name="connsiteX68" fmla="*/ 6243319 w 12192000"/>
              <a:gd name="connsiteY68" fmla="*/ 1695560 h 2237474"/>
              <a:gd name="connsiteX69" fmla="*/ 6098321 w 12192000"/>
              <a:gd name="connsiteY69" fmla="*/ 1721646 h 2237474"/>
              <a:gd name="connsiteX70" fmla="*/ 5880652 w 12192000"/>
              <a:gd name="connsiteY70" fmla="*/ 1779643 h 2237474"/>
              <a:gd name="connsiteX71" fmla="*/ 5785959 w 12192000"/>
              <a:gd name="connsiteY71" fmla="*/ 1775307 h 2237474"/>
              <a:gd name="connsiteX72" fmla="*/ 5643534 w 12192000"/>
              <a:gd name="connsiteY72" fmla="*/ 1802919 h 2237474"/>
              <a:gd name="connsiteX73" fmla="*/ 5518799 w 12192000"/>
              <a:gd name="connsiteY73" fmla="*/ 1818312 h 2237474"/>
              <a:gd name="connsiteX74" fmla="*/ 5505014 w 12192000"/>
              <a:gd name="connsiteY74" fmla="*/ 1819259 h 2237474"/>
              <a:gd name="connsiteX75" fmla="*/ 5453307 w 12192000"/>
              <a:gd name="connsiteY75" fmla="*/ 1815450 h 2237474"/>
              <a:gd name="connsiteX76" fmla="*/ 5221533 w 12192000"/>
              <a:gd name="connsiteY76" fmla="*/ 1846950 h 2237474"/>
              <a:gd name="connsiteX77" fmla="*/ 5149802 w 12192000"/>
              <a:gd name="connsiteY77" fmla="*/ 1844846 h 2237474"/>
              <a:gd name="connsiteX78" fmla="*/ 5114927 w 12192000"/>
              <a:gd name="connsiteY78" fmla="*/ 1847827 h 2237474"/>
              <a:gd name="connsiteX79" fmla="*/ 5108970 w 12192000"/>
              <a:gd name="connsiteY79" fmla="*/ 1847935 h 2237474"/>
              <a:gd name="connsiteX80" fmla="*/ 5067961 w 12192000"/>
              <a:gd name="connsiteY80" fmla="*/ 1845917 h 2237474"/>
              <a:gd name="connsiteX81" fmla="*/ 5007075 w 12192000"/>
              <a:gd name="connsiteY81" fmla="*/ 1838626 h 2237474"/>
              <a:gd name="connsiteX82" fmla="*/ 4944087 w 12192000"/>
              <a:gd name="connsiteY82" fmla="*/ 1823332 h 2237474"/>
              <a:gd name="connsiteX83" fmla="*/ 4907662 w 12192000"/>
              <a:gd name="connsiteY83" fmla="*/ 1816900 h 2237474"/>
              <a:gd name="connsiteX84" fmla="*/ 4882386 w 12192000"/>
              <a:gd name="connsiteY84" fmla="*/ 1809844 h 2237474"/>
              <a:gd name="connsiteX85" fmla="*/ 4811440 w 12192000"/>
              <a:gd name="connsiteY85" fmla="*/ 1804655 h 2237474"/>
              <a:gd name="connsiteX86" fmla="*/ 4691075 w 12192000"/>
              <a:gd name="connsiteY86" fmla="*/ 1801389 h 2237474"/>
              <a:gd name="connsiteX87" fmla="*/ 4640313 w 12192000"/>
              <a:gd name="connsiteY87" fmla="*/ 1784307 h 2237474"/>
              <a:gd name="connsiteX88" fmla="*/ 4536503 w 12192000"/>
              <a:gd name="connsiteY88" fmla="*/ 1785334 h 2237474"/>
              <a:gd name="connsiteX89" fmla="*/ 4513724 w 12192000"/>
              <a:gd name="connsiteY89" fmla="*/ 1791996 h 2237474"/>
              <a:gd name="connsiteX90" fmla="*/ 4459810 w 12192000"/>
              <a:gd name="connsiteY90" fmla="*/ 1797886 h 2237474"/>
              <a:gd name="connsiteX91" fmla="*/ 4379064 w 12192000"/>
              <a:gd name="connsiteY91" fmla="*/ 1817177 h 2237474"/>
              <a:gd name="connsiteX92" fmla="*/ 4290981 w 12192000"/>
              <a:gd name="connsiteY92" fmla="*/ 1839677 h 2237474"/>
              <a:gd name="connsiteX93" fmla="*/ 4238372 w 12192000"/>
              <a:gd name="connsiteY93" fmla="*/ 1851480 h 2237474"/>
              <a:gd name="connsiteX94" fmla="*/ 4232517 w 12192000"/>
              <a:gd name="connsiteY94" fmla="*/ 1852567 h 2237474"/>
              <a:gd name="connsiteX95" fmla="*/ 4191732 w 12192000"/>
              <a:gd name="connsiteY95" fmla="*/ 1857328 h 2237474"/>
              <a:gd name="connsiteX96" fmla="*/ 4065532 w 12192000"/>
              <a:gd name="connsiteY96" fmla="*/ 1855477 h 2237474"/>
              <a:gd name="connsiteX97" fmla="*/ 4028460 w 12192000"/>
              <a:gd name="connsiteY97" fmla="*/ 1855137 h 2237474"/>
              <a:gd name="connsiteX98" fmla="*/ 4002267 w 12192000"/>
              <a:gd name="connsiteY98" fmla="*/ 1852352 h 2237474"/>
              <a:gd name="connsiteX99" fmla="*/ 3931396 w 12192000"/>
              <a:gd name="connsiteY99" fmla="*/ 1858915 h 2237474"/>
              <a:gd name="connsiteX100" fmla="*/ 3812162 w 12192000"/>
              <a:gd name="connsiteY100" fmla="*/ 1875501 h 2237474"/>
              <a:gd name="connsiteX101" fmla="*/ 3758105 w 12192000"/>
              <a:gd name="connsiteY101" fmla="*/ 1871856 h 2237474"/>
              <a:gd name="connsiteX102" fmla="*/ 3715896 w 12192000"/>
              <a:gd name="connsiteY102" fmla="*/ 1881552 h 2237474"/>
              <a:gd name="connsiteX103" fmla="*/ 3567259 w 12192000"/>
              <a:gd name="connsiteY103" fmla="*/ 1893482 h 2237474"/>
              <a:gd name="connsiteX104" fmla="*/ 3405770 w 12192000"/>
              <a:gd name="connsiteY104" fmla="*/ 1904591 h 2237474"/>
              <a:gd name="connsiteX105" fmla="*/ 3280097 w 12192000"/>
              <a:gd name="connsiteY105" fmla="*/ 1919610 h 2237474"/>
              <a:gd name="connsiteX106" fmla="*/ 3009910 w 12192000"/>
              <a:gd name="connsiteY106" fmla="*/ 1957866 h 2237474"/>
              <a:gd name="connsiteX107" fmla="*/ 2995934 w 12192000"/>
              <a:gd name="connsiteY107" fmla="*/ 1967085 h 2237474"/>
              <a:gd name="connsiteX108" fmla="*/ 2942858 w 12192000"/>
              <a:gd name="connsiteY108" fmla="*/ 1981367 h 2237474"/>
              <a:gd name="connsiteX109" fmla="*/ 2875436 w 12192000"/>
              <a:gd name="connsiteY109" fmla="*/ 1996977 h 2237474"/>
              <a:gd name="connsiteX110" fmla="*/ 2874892 w 12192000"/>
              <a:gd name="connsiteY110" fmla="*/ 1996085 h 2237474"/>
              <a:gd name="connsiteX111" fmla="*/ 2843662 w 12192000"/>
              <a:gd name="connsiteY111" fmla="*/ 1992498 h 2237474"/>
              <a:gd name="connsiteX112" fmla="*/ 2718916 w 12192000"/>
              <a:gd name="connsiteY112" fmla="*/ 1990867 h 2237474"/>
              <a:gd name="connsiteX113" fmla="*/ 2713522 w 12192000"/>
              <a:gd name="connsiteY113" fmla="*/ 1990173 h 2237474"/>
              <a:gd name="connsiteX114" fmla="*/ 2476147 w 12192000"/>
              <a:gd name="connsiteY114" fmla="*/ 1998305 h 2237474"/>
              <a:gd name="connsiteX115" fmla="*/ 2373568 w 12192000"/>
              <a:gd name="connsiteY115" fmla="*/ 2003219 h 2237474"/>
              <a:gd name="connsiteX116" fmla="*/ 2287219 w 12192000"/>
              <a:gd name="connsiteY116" fmla="*/ 1998750 h 2237474"/>
              <a:gd name="connsiteX117" fmla="*/ 2243069 w 12192000"/>
              <a:gd name="connsiteY117" fmla="*/ 2005321 h 2237474"/>
              <a:gd name="connsiteX118" fmla="*/ 2164831 w 12192000"/>
              <a:gd name="connsiteY118" fmla="*/ 2010143 h 2237474"/>
              <a:gd name="connsiteX119" fmla="*/ 2085228 w 12192000"/>
              <a:gd name="connsiteY119" fmla="*/ 2046431 h 2237474"/>
              <a:gd name="connsiteX120" fmla="*/ 2058061 w 12192000"/>
              <a:gd name="connsiteY120" fmla="*/ 2047942 h 2237474"/>
              <a:gd name="connsiteX121" fmla="*/ 2042244 w 12192000"/>
              <a:gd name="connsiteY121" fmla="*/ 2055560 h 2237474"/>
              <a:gd name="connsiteX122" fmla="*/ 1877728 w 12192000"/>
              <a:gd name="connsiteY122" fmla="*/ 2101004 h 2237474"/>
              <a:gd name="connsiteX123" fmla="*/ 1759056 w 12192000"/>
              <a:gd name="connsiteY123" fmla="*/ 2125608 h 2237474"/>
              <a:gd name="connsiteX124" fmla="*/ 1637948 w 12192000"/>
              <a:gd name="connsiteY124" fmla="*/ 2172597 h 2237474"/>
              <a:gd name="connsiteX125" fmla="*/ 1434549 w 12192000"/>
              <a:gd name="connsiteY125" fmla="*/ 2234522 h 2237474"/>
              <a:gd name="connsiteX126" fmla="*/ 1398481 w 12192000"/>
              <a:gd name="connsiteY126" fmla="*/ 2237074 h 2237474"/>
              <a:gd name="connsiteX127" fmla="*/ 1398407 w 12192000"/>
              <a:gd name="connsiteY127" fmla="*/ 2237095 h 2237474"/>
              <a:gd name="connsiteX128" fmla="*/ 1370962 w 12192000"/>
              <a:gd name="connsiteY128" fmla="*/ 2237474 h 2237474"/>
              <a:gd name="connsiteX129" fmla="*/ 1356367 w 12192000"/>
              <a:gd name="connsiteY129" fmla="*/ 2235089 h 2237474"/>
              <a:gd name="connsiteX130" fmla="*/ 1279765 w 12192000"/>
              <a:gd name="connsiteY130" fmla="*/ 2229639 h 2237474"/>
              <a:gd name="connsiteX131" fmla="*/ 1195347 w 12192000"/>
              <a:gd name="connsiteY131" fmla="*/ 2212354 h 2237474"/>
              <a:gd name="connsiteX132" fmla="*/ 970251 w 12192000"/>
              <a:gd name="connsiteY132" fmla="*/ 2221029 h 2237474"/>
              <a:gd name="connsiteX133" fmla="*/ 812914 w 12192000"/>
              <a:gd name="connsiteY133" fmla="*/ 2210095 h 2237474"/>
              <a:gd name="connsiteX134" fmla="*/ 776382 w 12192000"/>
              <a:gd name="connsiteY134" fmla="*/ 2204512 h 2237474"/>
              <a:gd name="connsiteX135" fmla="*/ 597225 w 12192000"/>
              <a:gd name="connsiteY135" fmla="*/ 2180999 h 2237474"/>
              <a:gd name="connsiteX136" fmla="*/ 520671 w 12192000"/>
              <a:gd name="connsiteY136" fmla="*/ 2180980 h 2237474"/>
              <a:gd name="connsiteX137" fmla="*/ 515024 w 12192000"/>
              <a:gd name="connsiteY137" fmla="*/ 2179258 h 2237474"/>
              <a:gd name="connsiteX138" fmla="*/ 413835 w 12192000"/>
              <a:gd name="connsiteY138" fmla="*/ 2156783 h 2237474"/>
              <a:gd name="connsiteX139" fmla="*/ 376513 w 12192000"/>
              <a:gd name="connsiteY139" fmla="*/ 2154014 h 2237474"/>
              <a:gd name="connsiteX140" fmla="*/ 273386 w 12192000"/>
              <a:gd name="connsiteY140" fmla="*/ 2142551 h 2237474"/>
              <a:gd name="connsiteX141" fmla="*/ 169207 w 12192000"/>
              <a:gd name="connsiteY141" fmla="*/ 2128100 h 2237474"/>
              <a:gd name="connsiteX142" fmla="*/ 77641 w 12192000"/>
              <a:gd name="connsiteY142" fmla="*/ 2126835 h 2237474"/>
              <a:gd name="connsiteX143" fmla="*/ 37645 w 12192000"/>
              <a:gd name="connsiteY143" fmla="*/ 2115401 h 2237474"/>
              <a:gd name="connsiteX144" fmla="*/ 4572 w 12192000"/>
              <a:gd name="connsiteY144" fmla="*/ 2111091 h 2237474"/>
              <a:gd name="connsiteX145" fmla="*/ 0 w 12192000"/>
              <a:gd name="connsiteY145" fmla="*/ 2110468 h 2237474"/>
              <a:gd name="connsiteX146" fmla="*/ 0 w 12192000"/>
              <a:gd name="connsiteY1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074238 w 12192000"/>
              <a:gd name="connsiteY45" fmla="*/ 1301895 h 2237474"/>
              <a:gd name="connsiteX46" fmla="*/ 7942099 w 12192000"/>
              <a:gd name="connsiteY46" fmla="*/ 1336332 h 2237474"/>
              <a:gd name="connsiteX47" fmla="*/ 7902328 w 12192000"/>
              <a:gd name="connsiteY47" fmla="*/ 1345865 h 2237474"/>
              <a:gd name="connsiteX48" fmla="*/ 7840612 w 12192000"/>
              <a:gd name="connsiteY48" fmla="*/ 1369373 h 2237474"/>
              <a:gd name="connsiteX49" fmla="*/ 7786819 w 12192000"/>
              <a:gd name="connsiteY49" fmla="*/ 1378970 h 2237474"/>
              <a:gd name="connsiteX50" fmla="*/ 7548172 w 12192000"/>
              <a:gd name="connsiteY50" fmla="*/ 1417460 h 2237474"/>
              <a:gd name="connsiteX51" fmla="*/ 7483437 w 12192000"/>
              <a:gd name="connsiteY51" fmla="*/ 1478152 h 2237474"/>
              <a:gd name="connsiteX52" fmla="*/ 7377870 w 12192000"/>
              <a:gd name="connsiteY52" fmla="*/ 1523319 h 2237474"/>
              <a:gd name="connsiteX53" fmla="*/ 7230737 w 12192000"/>
              <a:gd name="connsiteY53" fmla="*/ 1562633 h 2237474"/>
              <a:gd name="connsiteX54" fmla="*/ 7224458 w 12192000"/>
              <a:gd name="connsiteY54" fmla="*/ 1573008 h 2237474"/>
              <a:gd name="connsiteX55" fmla="*/ 7183121 w 12192000"/>
              <a:gd name="connsiteY55" fmla="*/ 1595162 h 2237474"/>
              <a:gd name="connsiteX56" fmla="*/ 7164601 w 12192000"/>
              <a:gd name="connsiteY56" fmla="*/ 1606490 h 2237474"/>
              <a:gd name="connsiteX57" fmla="*/ 6900177 w 12192000"/>
              <a:gd name="connsiteY57" fmla="*/ 1636016 h 2237474"/>
              <a:gd name="connsiteX58" fmla="*/ 6795372 w 12192000"/>
              <a:gd name="connsiteY58" fmla="*/ 1644845 h 2237474"/>
              <a:gd name="connsiteX59" fmla="*/ 6692251 w 12192000"/>
              <a:gd name="connsiteY59" fmla="*/ 1656357 h 2237474"/>
              <a:gd name="connsiteX60" fmla="*/ 6655235 w 12192000"/>
              <a:gd name="connsiteY60" fmla="*/ 1661869 h 2237474"/>
              <a:gd name="connsiteX61" fmla="*/ 6554894 w 12192000"/>
              <a:gd name="connsiteY61" fmla="*/ 1664428 h 2237474"/>
              <a:gd name="connsiteX62" fmla="*/ 6516595 w 12192000"/>
              <a:gd name="connsiteY62" fmla="*/ 1667475 h 2237474"/>
              <a:gd name="connsiteX63" fmla="*/ 6508541 w 12192000"/>
              <a:gd name="connsiteY63" fmla="*/ 1668757 h 2237474"/>
              <a:gd name="connsiteX64" fmla="*/ 6471012 w 12192000"/>
              <a:gd name="connsiteY64" fmla="*/ 1678604 h 2237474"/>
              <a:gd name="connsiteX65" fmla="*/ 6364035 w 12192000"/>
              <a:gd name="connsiteY65" fmla="*/ 1667683 h 2237474"/>
              <a:gd name="connsiteX66" fmla="*/ 6280959 w 12192000"/>
              <a:gd name="connsiteY66" fmla="*/ 1689329 h 2237474"/>
              <a:gd name="connsiteX67" fmla="*/ 6243319 w 12192000"/>
              <a:gd name="connsiteY67" fmla="*/ 1695560 h 2237474"/>
              <a:gd name="connsiteX68" fmla="*/ 6098321 w 12192000"/>
              <a:gd name="connsiteY68" fmla="*/ 1721646 h 2237474"/>
              <a:gd name="connsiteX69" fmla="*/ 5880652 w 12192000"/>
              <a:gd name="connsiteY69" fmla="*/ 1779643 h 2237474"/>
              <a:gd name="connsiteX70" fmla="*/ 5785959 w 12192000"/>
              <a:gd name="connsiteY70" fmla="*/ 1775307 h 2237474"/>
              <a:gd name="connsiteX71" fmla="*/ 5643534 w 12192000"/>
              <a:gd name="connsiteY71" fmla="*/ 1802919 h 2237474"/>
              <a:gd name="connsiteX72" fmla="*/ 5518799 w 12192000"/>
              <a:gd name="connsiteY72" fmla="*/ 1818312 h 2237474"/>
              <a:gd name="connsiteX73" fmla="*/ 5505014 w 12192000"/>
              <a:gd name="connsiteY73" fmla="*/ 1819259 h 2237474"/>
              <a:gd name="connsiteX74" fmla="*/ 5453307 w 12192000"/>
              <a:gd name="connsiteY74" fmla="*/ 1815450 h 2237474"/>
              <a:gd name="connsiteX75" fmla="*/ 5221533 w 12192000"/>
              <a:gd name="connsiteY75" fmla="*/ 1846950 h 2237474"/>
              <a:gd name="connsiteX76" fmla="*/ 5149802 w 12192000"/>
              <a:gd name="connsiteY76" fmla="*/ 1844846 h 2237474"/>
              <a:gd name="connsiteX77" fmla="*/ 5114927 w 12192000"/>
              <a:gd name="connsiteY77" fmla="*/ 1847827 h 2237474"/>
              <a:gd name="connsiteX78" fmla="*/ 5108970 w 12192000"/>
              <a:gd name="connsiteY78" fmla="*/ 1847935 h 2237474"/>
              <a:gd name="connsiteX79" fmla="*/ 5067961 w 12192000"/>
              <a:gd name="connsiteY79" fmla="*/ 1845917 h 2237474"/>
              <a:gd name="connsiteX80" fmla="*/ 5007075 w 12192000"/>
              <a:gd name="connsiteY80" fmla="*/ 1838626 h 2237474"/>
              <a:gd name="connsiteX81" fmla="*/ 4944087 w 12192000"/>
              <a:gd name="connsiteY81" fmla="*/ 1823332 h 2237474"/>
              <a:gd name="connsiteX82" fmla="*/ 4907662 w 12192000"/>
              <a:gd name="connsiteY82" fmla="*/ 1816900 h 2237474"/>
              <a:gd name="connsiteX83" fmla="*/ 4882386 w 12192000"/>
              <a:gd name="connsiteY83" fmla="*/ 1809844 h 2237474"/>
              <a:gd name="connsiteX84" fmla="*/ 4811440 w 12192000"/>
              <a:gd name="connsiteY84" fmla="*/ 1804655 h 2237474"/>
              <a:gd name="connsiteX85" fmla="*/ 4691075 w 12192000"/>
              <a:gd name="connsiteY85" fmla="*/ 1801389 h 2237474"/>
              <a:gd name="connsiteX86" fmla="*/ 4640313 w 12192000"/>
              <a:gd name="connsiteY86" fmla="*/ 1784307 h 2237474"/>
              <a:gd name="connsiteX87" fmla="*/ 4536503 w 12192000"/>
              <a:gd name="connsiteY87" fmla="*/ 1785334 h 2237474"/>
              <a:gd name="connsiteX88" fmla="*/ 4513724 w 12192000"/>
              <a:gd name="connsiteY88" fmla="*/ 1791996 h 2237474"/>
              <a:gd name="connsiteX89" fmla="*/ 4459810 w 12192000"/>
              <a:gd name="connsiteY89" fmla="*/ 1797886 h 2237474"/>
              <a:gd name="connsiteX90" fmla="*/ 4379064 w 12192000"/>
              <a:gd name="connsiteY90" fmla="*/ 1817177 h 2237474"/>
              <a:gd name="connsiteX91" fmla="*/ 4290981 w 12192000"/>
              <a:gd name="connsiteY91" fmla="*/ 1839677 h 2237474"/>
              <a:gd name="connsiteX92" fmla="*/ 4238372 w 12192000"/>
              <a:gd name="connsiteY92" fmla="*/ 1851480 h 2237474"/>
              <a:gd name="connsiteX93" fmla="*/ 4232517 w 12192000"/>
              <a:gd name="connsiteY93" fmla="*/ 1852567 h 2237474"/>
              <a:gd name="connsiteX94" fmla="*/ 4191732 w 12192000"/>
              <a:gd name="connsiteY94" fmla="*/ 1857328 h 2237474"/>
              <a:gd name="connsiteX95" fmla="*/ 4065532 w 12192000"/>
              <a:gd name="connsiteY95" fmla="*/ 1855477 h 2237474"/>
              <a:gd name="connsiteX96" fmla="*/ 4028460 w 12192000"/>
              <a:gd name="connsiteY96" fmla="*/ 1855137 h 2237474"/>
              <a:gd name="connsiteX97" fmla="*/ 4002267 w 12192000"/>
              <a:gd name="connsiteY97" fmla="*/ 1852352 h 2237474"/>
              <a:gd name="connsiteX98" fmla="*/ 3931396 w 12192000"/>
              <a:gd name="connsiteY98" fmla="*/ 1858915 h 2237474"/>
              <a:gd name="connsiteX99" fmla="*/ 3812162 w 12192000"/>
              <a:gd name="connsiteY99" fmla="*/ 1875501 h 2237474"/>
              <a:gd name="connsiteX100" fmla="*/ 3758105 w 12192000"/>
              <a:gd name="connsiteY100" fmla="*/ 1871856 h 2237474"/>
              <a:gd name="connsiteX101" fmla="*/ 3715896 w 12192000"/>
              <a:gd name="connsiteY101" fmla="*/ 1881552 h 2237474"/>
              <a:gd name="connsiteX102" fmla="*/ 3567259 w 12192000"/>
              <a:gd name="connsiteY102" fmla="*/ 1893482 h 2237474"/>
              <a:gd name="connsiteX103" fmla="*/ 3405770 w 12192000"/>
              <a:gd name="connsiteY103" fmla="*/ 1904591 h 2237474"/>
              <a:gd name="connsiteX104" fmla="*/ 3280097 w 12192000"/>
              <a:gd name="connsiteY104" fmla="*/ 1919610 h 2237474"/>
              <a:gd name="connsiteX105" fmla="*/ 3009910 w 12192000"/>
              <a:gd name="connsiteY105" fmla="*/ 1957866 h 2237474"/>
              <a:gd name="connsiteX106" fmla="*/ 2995934 w 12192000"/>
              <a:gd name="connsiteY106" fmla="*/ 1967085 h 2237474"/>
              <a:gd name="connsiteX107" fmla="*/ 2942858 w 12192000"/>
              <a:gd name="connsiteY107" fmla="*/ 1981367 h 2237474"/>
              <a:gd name="connsiteX108" fmla="*/ 2875436 w 12192000"/>
              <a:gd name="connsiteY108" fmla="*/ 1996977 h 2237474"/>
              <a:gd name="connsiteX109" fmla="*/ 2874892 w 12192000"/>
              <a:gd name="connsiteY109" fmla="*/ 1996085 h 2237474"/>
              <a:gd name="connsiteX110" fmla="*/ 2843662 w 12192000"/>
              <a:gd name="connsiteY110" fmla="*/ 1992498 h 2237474"/>
              <a:gd name="connsiteX111" fmla="*/ 2718916 w 12192000"/>
              <a:gd name="connsiteY111" fmla="*/ 1990867 h 2237474"/>
              <a:gd name="connsiteX112" fmla="*/ 2713522 w 12192000"/>
              <a:gd name="connsiteY112" fmla="*/ 1990173 h 2237474"/>
              <a:gd name="connsiteX113" fmla="*/ 2476147 w 12192000"/>
              <a:gd name="connsiteY113" fmla="*/ 1998305 h 2237474"/>
              <a:gd name="connsiteX114" fmla="*/ 2373568 w 12192000"/>
              <a:gd name="connsiteY114" fmla="*/ 2003219 h 2237474"/>
              <a:gd name="connsiteX115" fmla="*/ 2287219 w 12192000"/>
              <a:gd name="connsiteY115" fmla="*/ 1998750 h 2237474"/>
              <a:gd name="connsiteX116" fmla="*/ 2243069 w 12192000"/>
              <a:gd name="connsiteY116" fmla="*/ 2005321 h 2237474"/>
              <a:gd name="connsiteX117" fmla="*/ 2164831 w 12192000"/>
              <a:gd name="connsiteY117" fmla="*/ 2010143 h 2237474"/>
              <a:gd name="connsiteX118" fmla="*/ 2085228 w 12192000"/>
              <a:gd name="connsiteY118" fmla="*/ 2046431 h 2237474"/>
              <a:gd name="connsiteX119" fmla="*/ 2058061 w 12192000"/>
              <a:gd name="connsiteY119" fmla="*/ 2047942 h 2237474"/>
              <a:gd name="connsiteX120" fmla="*/ 2042244 w 12192000"/>
              <a:gd name="connsiteY120" fmla="*/ 2055560 h 2237474"/>
              <a:gd name="connsiteX121" fmla="*/ 1877728 w 12192000"/>
              <a:gd name="connsiteY121" fmla="*/ 2101004 h 2237474"/>
              <a:gd name="connsiteX122" fmla="*/ 1759056 w 12192000"/>
              <a:gd name="connsiteY122" fmla="*/ 2125608 h 2237474"/>
              <a:gd name="connsiteX123" fmla="*/ 1637948 w 12192000"/>
              <a:gd name="connsiteY123" fmla="*/ 2172597 h 2237474"/>
              <a:gd name="connsiteX124" fmla="*/ 1434549 w 12192000"/>
              <a:gd name="connsiteY124" fmla="*/ 2234522 h 2237474"/>
              <a:gd name="connsiteX125" fmla="*/ 1398481 w 12192000"/>
              <a:gd name="connsiteY125" fmla="*/ 2237074 h 2237474"/>
              <a:gd name="connsiteX126" fmla="*/ 1398407 w 12192000"/>
              <a:gd name="connsiteY126" fmla="*/ 2237095 h 2237474"/>
              <a:gd name="connsiteX127" fmla="*/ 1370962 w 12192000"/>
              <a:gd name="connsiteY127" fmla="*/ 2237474 h 2237474"/>
              <a:gd name="connsiteX128" fmla="*/ 1356367 w 12192000"/>
              <a:gd name="connsiteY128" fmla="*/ 2235089 h 2237474"/>
              <a:gd name="connsiteX129" fmla="*/ 1279765 w 12192000"/>
              <a:gd name="connsiteY129" fmla="*/ 2229639 h 2237474"/>
              <a:gd name="connsiteX130" fmla="*/ 1195347 w 12192000"/>
              <a:gd name="connsiteY130" fmla="*/ 2212354 h 2237474"/>
              <a:gd name="connsiteX131" fmla="*/ 970251 w 12192000"/>
              <a:gd name="connsiteY131" fmla="*/ 2221029 h 2237474"/>
              <a:gd name="connsiteX132" fmla="*/ 812914 w 12192000"/>
              <a:gd name="connsiteY132" fmla="*/ 2210095 h 2237474"/>
              <a:gd name="connsiteX133" fmla="*/ 776382 w 12192000"/>
              <a:gd name="connsiteY133" fmla="*/ 2204512 h 2237474"/>
              <a:gd name="connsiteX134" fmla="*/ 597225 w 12192000"/>
              <a:gd name="connsiteY134" fmla="*/ 2180999 h 2237474"/>
              <a:gd name="connsiteX135" fmla="*/ 520671 w 12192000"/>
              <a:gd name="connsiteY135" fmla="*/ 2180980 h 2237474"/>
              <a:gd name="connsiteX136" fmla="*/ 515024 w 12192000"/>
              <a:gd name="connsiteY136" fmla="*/ 2179258 h 2237474"/>
              <a:gd name="connsiteX137" fmla="*/ 413835 w 12192000"/>
              <a:gd name="connsiteY137" fmla="*/ 2156783 h 2237474"/>
              <a:gd name="connsiteX138" fmla="*/ 376513 w 12192000"/>
              <a:gd name="connsiteY138" fmla="*/ 2154014 h 2237474"/>
              <a:gd name="connsiteX139" fmla="*/ 273386 w 12192000"/>
              <a:gd name="connsiteY139" fmla="*/ 2142551 h 2237474"/>
              <a:gd name="connsiteX140" fmla="*/ 169207 w 12192000"/>
              <a:gd name="connsiteY140" fmla="*/ 2128100 h 2237474"/>
              <a:gd name="connsiteX141" fmla="*/ 77641 w 12192000"/>
              <a:gd name="connsiteY141" fmla="*/ 2126835 h 2237474"/>
              <a:gd name="connsiteX142" fmla="*/ 37645 w 12192000"/>
              <a:gd name="connsiteY142" fmla="*/ 2115401 h 2237474"/>
              <a:gd name="connsiteX143" fmla="*/ 4572 w 12192000"/>
              <a:gd name="connsiteY143" fmla="*/ 2111091 h 2237474"/>
              <a:gd name="connsiteX144" fmla="*/ 0 w 12192000"/>
              <a:gd name="connsiteY144" fmla="*/ 2110468 h 2237474"/>
              <a:gd name="connsiteX145" fmla="*/ 0 w 12192000"/>
              <a:gd name="connsiteY1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1033 w 12192000"/>
              <a:gd name="connsiteY28" fmla="*/ 1037921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8177 w 12192000"/>
              <a:gd name="connsiteY28" fmla="*/ 1035474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38659 w 12192000"/>
              <a:gd name="connsiteY3" fmla="*/ 756742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169207 w 12192000"/>
              <a:gd name="connsiteY134" fmla="*/ 2128100 h 2237474"/>
              <a:gd name="connsiteX135" fmla="*/ 77641 w 12192000"/>
              <a:gd name="connsiteY135" fmla="*/ 2126835 h 2237474"/>
              <a:gd name="connsiteX136" fmla="*/ 37645 w 12192000"/>
              <a:gd name="connsiteY136" fmla="*/ 2115401 h 2237474"/>
              <a:gd name="connsiteX137" fmla="*/ 4572 w 12192000"/>
              <a:gd name="connsiteY137" fmla="*/ 2111091 h 2237474"/>
              <a:gd name="connsiteX138" fmla="*/ 0 w 12192000"/>
              <a:gd name="connsiteY138" fmla="*/ 2110468 h 2237474"/>
              <a:gd name="connsiteX139" fmla="*/ 0 w 12192000"/>
              <a:gd name="connsiteY1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77641 w 12192000"/>
              <a:gd name="connsiteY134" fmla="*/ 2126835 h 2237474"/>
              <a:gd name="connsiteX135" fmla="*/ 37645 w 12192000"/>
              <a:gd name="connsiteY135" fmla="*/ 2115401 h 2237474"/>
              <a:gd name="connsiteX136" fmla="*/ 4572 w 12192000"/>
              <a:gd name="connsiteY136" fmla="*/ 2111091 h 2237474"/>
              <a:gd name="connsiteX137" fmla="*/ 0 w 12192000"/>
              <a:gd name="connsiteY137" fmla="*/ 2110468 h 2237474"/>
              <a:gd name="connsiteX138" fmla="*/ 0 w 12192000"/>
              <a:gd name="connsiteY138" fmla="*/ 0 h 2237474"/>
              <a:gd name="connsiteX0" fmla="*/ 0 w 12192000"/>
              <a:gd name="connsiteY0" fmla="*/ 0 h 2237627"/>
              <a:gd name="connsiteX1" fmla="*/ 12192000 w 12192000"/>
              <a:gd name="connsiteY1" fmla="*/ 0 h 2237627"/>
              <a:gd name="connsiteX2" fmla="*/ 12192000 w 12192000"/>
              <a:gd name="connsiteY2" fmla="*/ 751299 h 2237627"/>
              <a:gd name="connsiteX3" fmla="*/ 11890686 w 12192000"/>
              <a:gd name="connsiteY3" fmla="*/ 732766 h 2237627"/>
              <a:gd name="connsiteX4" fmla="*/ 11820512 w 12192000"/>
              <a:gd name="connsiteY4" fmla="*/ 745392 h 2237627"/>
              <a:gd name="connsiteX5" fmla="*/ 11649954 w 12192000"/>
              <a:gd name="connsiteY5" fmla="*/ 749628 h 2237627"/>
              <a:gd name="connsiteX6" fmla="*/ 11560424 w 12192000"/>
              <a:gd name="connsiteY6" fmla="*/ 748017 h 2237627"/>
              <a:gd name="connsiteX7" fmla="*/ 11358455 w 12192000"/>
              <a:gd name="connsiteY7" fmla="*/ 747593 h 2237627"/>
              <a:gd name="connsiteX8" fmla="*/ 11165209 w 12192000"/>
              <a:gd name="connsiteY8" fmla="*/ 748852 h 2237627"/>
              <a:gd name="connsiteX9" fmla="*/ 11058755 w 12192000"/>
              <a:gd name="connsiteY9" fmla="*/ 749617 h 2237627"/>
              <a:gd name="connsiteX10" fmla="*/ 10846594 w 12192000"/>
              <a:gd name="connsiteY10" fmla="*/ 765069 h 2237627"/>
              <a:gd name="connsiteX11" fmla="*/ 10739478 w 12192000"/>
              <a:gd name="connsiteY11" fmla="*/ 776841 h 2237627"/>
              <a:gd name="connsiteX12" fmla="*/ 10458762 w 12192000"/>
              <a:gd name="connsiteY12" fmla="*/ 755400 h 2237627"/>
              <a:gd name="connsiteX13" fmla="*/ 10211200 w 12192000"/>
              <a:gd name="connsiteY13" fmla="*/ 767513 h 2237627"/>
              <a:gd name="connsiteX14" fmla="*/ 10167995 w 12192000"/>
              <a:gd name="connsiteY14" fmla="*/ 760843 h 2237627"/>
              <a:gd name="connsiteX15" fmla="*/ 9997044 w 12192000"/>
              <a:gd name="connsiteY15" fmla="*/ 780129 h 2237627"/>
              <a:gd name="connsiteX16" fmla="*/ 9943887 w 12192000"/>
              <a:gd name="connsiteY16" fmla="*/ 804141 h 2237627"/>
              <a:gd name="connsiteX17" fmla="*/ 9918248 w 12192000"/>
              <a:gd name="connsiteY17" fmla="*/ 816628 h 2237627"/>
              <a:gd name="connsiteX18" fmla="*/ 9767091 w 12192000"/>
              <a:gd name="connsiteY18" fmla="*/ 870550 h 2237627"/>
              <a:gd name="connsiteX19" fmla="*/ 9683005 w 12192000"/>
              <a:gd name="connsiteY19" fmla="*/ 894128 h 2237627"/>
              <a:gd name="connsiteX20" fmla="*/ 9594438 w 12192000"/>
              <a:gd name="connsiteY20" fmla="*/ 919051 h 2237627"/>
              <a:gd name="connsiteX21" fmla="*/ 9544189 w 12192000"/>
              <a:gd name="connsiteY21" fmla="*/ 938966 h 2237627"/>
              <a:gd name="connsiteX22" fmla="*/ 9500499 w 12192000"/>
              <a:gd name="connsiteY22" fmla="*/ 954680 h 2237627"/>
              <a:gd name="connsiteX23" fmla="*/ 9410017 w 12192000"/>
              <a:gd name="connsiteY23" fmla="*/ 993931 h 2237627"/>
              <a:gd name="connsiteX24" fmla="*/ 9392919 w 12192000"/>
              <a:gd name="connsiteY24" fmla="*/ 994656 h 2237627"/>
              <a:gd name="connsiteX25" fmla="*/ 9268019 w 12192000"/>
              <a:gd name="connsiteY25" fmla="*/ 1007442 h 2237627"/>
              <a:gd name="connsiteX26" fmla="*/ 9188177 w 12192000"/>
              <a:gd name="connsiteY26" fmla="*/ 1035474 h 2237627"/>
              <a:gd name="connsiteX27" fmla="*/ 9155969 w 12192000"/>
              <a:gd name="connsiteY27" fmla="*/ 1046804 h 2237627"/>
              <a:gd name="connsiteX28" fmla="*/ 9133985 w 12192000"/>
              <a:gd name="connsiteY28" fmla="*/ 1046450 h 2237627"/>
              <a:gd name="connsiteX29" fmla="*/ 9003462 w 12192000"/>
              <a:gd name="connsiteY29" fmla="*/ 1042406 h 2237627"/>
              <a:gd name="connsiteX30" fmla="*/ 8968445 w 12192000"/>
              <a:gd name="connsiteY30" fmla="*/ 1052169 h 2237627"/>
              <a:gd name="connsiteX31" fmla="*/ 8886001 w 12192000"/>
              <a:gd name="connsiteY31" fmla="*/ 1067468 h 2237627"/>
              <a:gd name="connsiteX32" fmla="*/ 8838610 w 12192000"/>
              <a:gd name="connsiteY32" fmla="*/ 1075091 h 2237627"/>
              <a:gd name="connsiteX33" fmla="*/ 8750383 w 12192000"/>
              <a:gd name="connsiteY33" fmla="*/ 1097387 h 2237627"/>
              <a:gd name="connsiteX34" fmla="*/ 8665605 w 12192000"/>
              <a:gd name="connsiteY34" fmla="*/ 1110791 h 2237627"/>
              <a:gd name="connsiteX35" fmla="*/ 8584946 w 12192000"/>
              <a:gd name="connsiteY35" fmla="*/ 1135226 h 2237627"/>
              <a:gd name="connsiteX36" fmla="*/ 8419755 w 12192000"/>
              <a:gd name="connsiteY36" fmla="*/ 1216260 h 2237627"/>
              <a:gd name="connsiteX37" fmla="*/ 8411626 w 12192000"/>
              <a:gd name="connsiteY37" fmla="*/ 1214397 h 2237627"/>
              <a:gd name="connsiteX38" fmla="*/ 8363469 w 12192000"/>
              <a:gd name="connsiteY38" fmla="*/ 1246658 h 2237627"/>
              <a:gd name="connsiteX39" fmla="*/ 8275497 w 12192000"/>
              <a:gd name="connsiteY39" fmla="*/ 1264396 h 2237627"/>
              <a:gd name="connsiteX40" fmla="*/ 8074238 w 12192000"/>
              <a:gd name="connsiteY40" fmla="*/ 1301895 h 2237627"/>
              <a:gd name="connsiteX41" fmla="*/ 7942099 w 12192000"/>
              <a:gd name="connsiteY41" fmla="*/ 1336332 h 2237627"/>
              <a:gd name="connsiteX42" fmla="*/ 7902328 w 12192000"/>
              <a:gd name="connsiteY42" fmla="*/ 1345865 h 2237627"/>
              <a:gd name="connsiteX43" fmla="*/ 7840612 w 12192000"/>
              <a:gd name="connsiteY43" fmla="*/ 1369373 h 2237627"/>
              <a:gd name="connsiteX44" fmla="*/ 7786819 w 12192000"/>
              <a:gd name="connsiteY44" fmla="*/ 1378970 h 2237627"/>
              <a:gd name="connsiteX45" fmla="*/ 7548172 w 12192000"/>
              <a:gd name="connsiteY45" fmla="*/ 1417460 h 2237627"/>
              <a:gd name="connsiteX46" fmla="*/ 7483437 w 12192000"/>
              <a:gd name="connsiteY46" fmla="*/ 1478152 h 2237627"/>
              <a:gd name="connsiteX47" fmla="*/ 7377870 w 12192000"/>
              <a:gd name="connsiteY47" fmla="*/ 1523319 h 2237627"/>
              <a:gd name="connsiteX48" fmla="*/ 7230737 w 12192000"/>
              <a:gd name="connsiteY48" fmla="*/ 1562633 h 2237627"/>
              <a:gd name="connsiteX49" fmla="*/ 7224458 w 12192000"/>
              <a:gd name="connsiteY49" fmla="*/ 1573008 h 2237627"/>
              <a:gd name="connsiteX50" fmla="*/ 7183121 w 12192000"/>
              <a:gd name="connsiteY50" fmla="*/ 1595162 h 2237627"/>
              <a:gd name="connsiteX51" fmla="*/ 7164601 w 12192000"/>
              <a:gd name="connsiteY51" fmla="*/ 1606490 h 2237627"/>
              <a:gd name="connsiteX52" fmla="*/ 6900177 w 12192000"/>
              <a:gd name="connsiteY52" fmla="*/ 1636016 h 2237627"/>
              <a:gd name="connsiteX53" fmla="*/ 6795372 w 12192000"/>
              <a:gd name="connsiteY53" fmla="*/ 1644845 h 2237627"/>
              <a:gd name="connsiteX54" fmla="*/ 6692251 w 12192000"/>
              <a:gd name="connsiteY54" fmla="*/ 1656357 h 2237627"/>
              <a:gd name="connsiteX55" fmla="*/ 6655235 w 12192000"/>
              <a:gd name="connsiteY55" fmla="*/ 1661869 h 2237627"/>
              <a:gd name="connsiteX56" fmla="*/ 6554894 w 12192000"/>
              <a:gd name="connsiteY56" fmla="*/ 1664428 h 2237627"/>
              <a:gd name="connsiteX57" fmla="*/ 6516595 w 12192000"/>
              <a:gd name="connsiteY57" fmla="*/ 1667475 h 2237627"/>
              <a:gd name="connsiteX58" fmla="*/ 6508541 w 12192000"/>
              <a:gd name="connsiteY58" fmla="*/ 1668757 h 2237627"/>
              <a:gd name="connsiteX59" fmla="*/ 6471012 w 12192000"/>
              <a:gd name="connsiteY59" fmla="*/ 1678604 h 2237627"/>
              <a:gd name="connsiteX60" fmla="*/ 6364035 w 12192000"/>
              <a:gd name="connsiteY60" fmla="*/ 1667683 h 2237627"/>
              <a:gd name="connsiteX61" fmla="*/ 6280959 w 12192000"/>
              <a:gd name="connsiteY61" fmla="*/ 1689329 h 2237627"/>
              <a:gd name="connsiteX62" fmla="*/ 6243319 w 12192000"/>
              <a:gd name="connsiteY62" fmla="*/ 1695560 h 2237627"/>
              <a:gd name="connsiteX63" fmla="*/ 6098321 w 12192000"/>
              <a:gd name="connsiteY63" fmla="*/ 1721646 h 2237627"/>
              <a:gd name="connsiteX64" fmla="*/ 5880652 w 12192000"/>
              <a:gd name="connsiteY64" fmla="*/ 1779643 h 2237627"/>
              <a:gd name="connsiteX65" fmla="*/ 5785959 w 12192000"/>
              <a:gd name="connsiteY65" fmla="*/ 1775307 h 2237627"/>
              <a:gd name="connsiteX66" fmla="*/ 5643534 w 12192000"/>
              <a:gd name="connsiteY66" fmla="*/ 1802919 h 2237627"/>
              <a:gd name="connsiteX67" fmla="*/ 5518799 w 12192000"/>
              <a:gd name="connsiteY67" fmla="*/ 1818312 h 2237627"/>
              <a:gd name="connsiteX68" fmla="*/ 5505014 w 12192000"/>
              <a:gd name="connsiteY68" fmla="*/ 1819259 h 2237627"/>
              <a:gd name="connsiteX69" fmla="*/ 5453307 w 12192000"/>
              <a:gd name="connsiteY69" fmla="*/ 1815450 h 2237627"/>
              <a:gd name="connsiteX70" fmla="*/ 5221533 w 12192000"/>
              <a:gd name="connsiteY70" fmla="*/ 1846950 h 2237627"/>
              <a:gd name="connsiteX71" fmla="*/ 5149802 w 12192000"/>
              <a:gd name="connsiteY71" fmla="*/ 1844846 h 2237627"/>
              <a:gd name="connsiteX72" fmla="*/ 5114927 w 12192000"/>
              <a:gd name="connsiteY72" fmla="*/ 1847827 h 2237627"/>
              <a:gd name="connsiteX73" fmla="*/ 5108970 w 12192000"/>
              <a:gd name="connsiteY73" fmla="*/ 1847935 h 2237627"/>
              <a:gd name="connsiteX74" fmla="*/ 5067961 w 12192000"/>
              <a:gd name="connsiteY74" fmla="*/ 1845917 h 2237627"/>
              <a:gd name="connsiteX75" fmla="*/ 5007075 w 12192000"/>
              <a:gd name="connsiteY75" fmla="*/ 1838626 h 2237627"/>
              <a:gd name="connsiteX76" fmla="*/ 4944087 w 12192000"/>
              <a:gd name="connsiteY76" fmla="*/ 1823332 h 2237627"/>
              <a:gd name="connsiteX77" fmla="*/ 4907662 w 12192000"/>
              <a:gd name="connsiteY77" fmla="*/ 1816900 h 2237627"/>
              <a:gd name="connsiteX78" fmla="*/ 4882386 w 12192000"/>
              <a:gd name="connsiteY78" fmla="*/ 1809844 h 2237627"/>
              <a:gd name="connsiteX79" fmla="*/ 4811440 w 12192000"/>
              <a:gd name="connsiteY79" fmla="*/ 1804655 h 2237627"/>
              <a:gd name="connsiteX80" fmla="*/ 4691075 w 12192000"/>
              <a:gd name="connsiteY80" fmla="*/ 1801389 h 2237627"/>
              <a:gd name="connsiteX81" fmla="*/ 4640313 w 12192000"/>
              <a:gd name="connsiteY81" fmla="*/ 1784307 h 2237627"/>
              <a:gd name="connsiteX82" fmla="*/ 4536503 w 12192000"/>
              <a:gd name="connsiteY82" fmla="*/ 1785334 h 2237627"/>
              <a:gd name="connsiteX83" fmla="*/ 4513724 w 12192000"/>
              <a:gd name="connsiteY83" fmla="*/ 1791996 h 2237627"/>
              <a:gd name="connsiteX84" fmla="*/ 4459810 w 12192000"/>
              <a:gd name="connsiteY84" fmla="*/ 1797886 h 2237627"/>
              <a:gd name="connsiteX85" fmla="*/ 4379064 w 12192000"/>
              <a:gd name="connsiteY85" fmla="*/ 1817177 h 2237627"/>
              <a:gd name="connsiteX86" fmla="*/ 4290981 w 12192000"/>
              <a:gd name="connsiteY86" fmla="*/ 1839677 h 2237627"/>
              <a:gd name="connsiteX87" fmla="*/ 4238372 w 12192000"/>
              <a:gd name="connsiteY87" fmla="*/ 1851480 h 2237627"/>
              <a:gd name="connsiteX88" fmla="*/ 4232517 w 12192000"/>
              <a:gd name="connsiteY88" fmla="*/ 1852567 h 2237627"/>
              <a:gd name="connsiteX89" fmla="*/ 4191732 w 12192000"/>
              <a:gd name="connsiteY89" fmla="*/ 1857328 h 2237627"/>
              <a:gd name="connsiteX90" fmla="*/ 4065532 w 12192000"/>
              <a:gd name="connsiteY90" fmla="*/ 1855477 h 2237627"/>
              <a:gd name="connsiteX91" fmla="*/ 4028460 w 12192000"/>
              <a:gd name="connsiteY91" fmla="*/ 1855137 h 2237627"/>
              <a:gd name="connsiteX92" fmla="*/ 4002267 w 12192000"/>
              <a:gd name="connsiteY92" fmla="*/ 1852352 h 2237627"/>
              <a:gd name="connsiteX93" fmla="*/ 3931396 w 12192000"/>
              <a:gd name="connsiteY93" fmla="*/ 1858915 h 2237627"/>
              <a:gd name="connsiteX94" fmla="*/ 3812162 w 12192000"/>
              <a:gd name="connsiteY94" fmla="*/ 1875501 h 2237627"/>
              <a:gd name="connsiteX95" fmla="*/ 3758105 w 12192000"/>
              <a:gd name="connsiteY95" fmla="*/ 1871856 h 2237627"/>
              <a:gd name="connsiteX96" fmla="*/ 3567259 w 12192000"/>
              <a:gd name="connsiteY96" fmla="*/ 1893482 h 2237627"/>
              <a:gd name="connsiteX97" fmla="*/ 3405770 w 12192000"/>
              <a:gd name="connsiteY97" fmla="*/ 1904591 h 2237627"/>
              <a:gd name="connsiteX98" fmla="*/ 3280097 w 12192000"/>
              <a:gd name="connsiteY98" fmla="*/ 1919610 h 2237627"/>
              <a:gd name="connsiteX99" fmla="*/ 3009910 w 12192000"/>
              <a:gd name="connsiteY99" fmla="*/ 1957866 h 2237627"/>
              <a:gd name="connsiteX100" fmla="*/ 2995934 w 12192000"/>
              <a:gd name="connsiteY100" fmla="*/ 1967085 h 2237627"/>
              <a:gd name="connsiteX101" fmla="*/ 2942858 w 12192000"/>
              <a:gd name="connsiteY101" fmla="*/ 1981367 h 2237627"/>
              <a:gd name="connsiteX102" fmla="*/ 2875436 w 12192000"/>
              <a:gd name="connsiteY102" fmla="*/ 1996977 h 2237627"/>
              <a:gd name="connsiteX103" fmla="*/ 2874892 w 12192000"/>
              <a:gd name="connsiteY103" fmla="*/ 1996085 h 2237627"/>
              <a:gd name="connsiteX104" fmla="*/ 2843662 w 12192000"/>
              <a:gd name="connsiteY104" fmla="*/ 1992498 h 2237627"/>
              <a:gd name="connsiteX105" fmla="*/ 2718916 w 12192000"/>
              <a:gd name="connsiteY105" fmla="*/ 1990867 h 2237627"/>
              <a:gd name="connsiteX106" fmla="*/ 2713522 w 12192000"/>
              <a:gd name="connsiteY106" fmla="*/ 1990173 h 2237627"/>
              <a:gd name="connsiteX107" fmla="*/ 2476147 w 12192000"/>
              <a:gd name="connsiteY107" fmla="*/ 1998305 h 2237627"/>
              <a:gd name="connsiteX108" fmla="*/ 2373568 w 12192000"/>
              <a:gd name="connsiteY108" fmla="*/ 2003219 h 2237627"/>
              <a:gd name="connsiteX109" fmla="*/ 2287219 w 12192000"/>
              <a:gd name="connsiteY109" fmla="*/ 1998750 h 2237627"/>
              <a:gd name="connsiteX110" fmla="*/ 2243069 w 12192000"/>
              <a:gd name="connsiteY110" fmla="*/ 2005321 h 2237627"/>
              <a:gd name="connsiteX111" fmla="*/ 2164831 w 12192000"/>
              <a:gd name="connsiteY111" fmla="*/ 2010143 h 2237627"/>
              <a:gd name="connsiteX112" fmla="*/ 2085228 w 12192000"/>
              <a:gd name="connsiteY112" fmla="*/ 2046431 h 2237627"/>
              <a:gd name="connsiteX113" fmla="*/ 2058061 w 12192000"/>
              <a:gd name="connsiteY113" fmla="*/ 2047942 h 2237627"/>
              <a:gd name="connsiteX114" fmla="*/ 2042244 w 12192000"/>
              <a:gd name="connsiteY114" fmla="*/ 2055560 h 2237627"/>
              <a:gd name="connsiteX115" fmla="*/ 1877728 w 12192000"/>
              <a:gd name="connsiteY115" fmla="*/ 2101004 h 2237627"/>
              <a:gd name="connsiteX116" fmla="*/ 1759056 w 12192000"/>
              <a:gd name="connsiteY116" fmla="*/ 2125608 h 2237627"/>
              <a:gd name="connsiteX117" fmla="*/ 1637948 w 12192000"/>
              <a:gd name="connsiteY117" fmla="*/ 2172597 h 2237627"/>
              <a:gd name="connsiteX118" fmla="*/ 1434549 w 12192000"/>
              <a:gd name="connsiteY118" fmla="*/ 2234522 h 2237627"/>
              <a:gd name="connsiteX119" fmla="*/ 1398481 w 12192000"/>
              <a:gd name="connsiteY119" fmla="*/ 2237074 h 2237627"/>
              <a:gd name="connsiteX120" fmla="*/ 1370962 w 12192000"/>
              <a:gd name="connsiteY120" fmla="*/ 2237474 h 2237627"/>
              <a:gd name="connsiteX121" fmla="*/ 1356367 w 12192000"/>
              <a:gd name="connsiteY121" fmla="*/ 2235089 h 2237627"/>
              <a:gd name="connsiteX122" fmla="*/ 1279765 w 12192000"/>
              <a:gd name="connsiteY122" fmla="*/ 2229639 h 2237627"/>
              <a:gd name="connsiteX123" fmla="*/ 1195347 w 12192000"/>
              <a:gd name="connsiteY123" fmla="*/ 2212354 h 2237627"/>
              <a:gd name="connsiteX124" fmla="*/ 970251 w 12192000"/>
              <a:gd name="connsiteY124" fmla="*/ 2221029 h 2237627"/>
              <a:gd name="connsiteX125" fmla="*/ 812914 w 12192000"/>
              <a:gd name="connsiteY125" fmla="*/ 2210095 h 2237627"/>
              <a:gd name="connsiteX126" fmla="*/ 776382 w 12192000"/>
              <a:gd name="connsiteY126" fmla="*/ 2204512 h 2237627"/>
              <a:gd name="connsiteX127" fmla="*/ 597225 w 12192000"/>
              <a:gd name="connsiteY127" fmla="*/ 2180999 h 2237627"/>
              <a:gd name="connsiteX128" fmla="*/ 520671 w 12192000"/>
              <a:gd name="connsiteY128" fmla="*/ 2180980 h 2237627"/>
              <a:gd name="connsiteX129" fmla="*/ 515024 w 12192000"/>
              <a:gd name="connsiteY129" fmla="*/ 2179258 h 2237627"/>
              <a:gd name="connsiteX130" fmla="*/ 413835 w 12192000"/>
              <a:gd name="connsiteY130" fmla="*/ 2156783 h 2237627"/>
              <a:gd name="connsiteX131" fmla="*/ 376513 w 12192000"/>
              <a:gd name="connsiteY131" fmla="*/ 2154014 h 2237627"/>
              <a:gd name="connsiteX132" fmla="*/ 273386 w 12192000"/>
              <a:gd name="connsiteY132" fmla="*/ 2142551 h 2237627"/>
              <a:gd name="connsiteX133" fmla="*/ 77641 w 12192000"/>
              <a:gd name="connsiteY133" fmla="*/ 2126835 h 2237627"/>
              <a:gd name="connsiteX134" fmla="*/ 37645 w 12192000"/>
              <a:gd name="connsiteY134" fmla="*/ 2115401 h 2237627"/>
              <a:gd name="connsiteX135" fmla="*/ 4572 w 12192000"/>
              <a:gd name="connsiteY135" fmla="*/ 2111091 h 2237627"/>
              <a:gd name="connsiteX136" fmla="*/ 0 w 12192000"/>
              <a:gd name="connsiteY136" fmla="*/ 2110468 h 2237627"/>
              <a:gd name="connsiteX137" fmla="*/ 0 w 12192000"/>
              <a:gd name="connsiteY137" fmla="*/ 0 h 2237627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80959 w 12192000"/>
              <a:gd name="connsiteY61" fmla="*/ 1689329 h 2240205"/>
              <a:gd name="connsiteX62" fmla="*/ 6243319 w 12192000"/>
              <a:gd name="connsiteY62" fmla="*/ 1695560 h 2240205"/>
              <a:gd name="connsiteX63" fmla="*/ 6098321 w 12192000"/>
              <a:gd name="connsiteY63" fmla="*/ 1721646 h 2240205"/>
              <a:gd name="connsiteX64" fmla="*/ 5880652 w 12192000"/>
              <a:gd name="connsiteY64" fmla="*/ 1779643 h 2240205"/>
              <a:gd name="connsiteX65" fmla="*/ 5785959 w 12192000"/>
              <a:gd name="connsiteY65" fmla="*/ 1775307 h 2240205"/>
              <a:gd name="connsiteX66" fmla="*/ 5643534 w 12192000"/>
              <a:gd name="connsiteY66" fmla="*/ 1802919 h 2240205"/>
              <a:gd name="connsiteX67" fmla="*/ 5518799 w 12192000"/>
              <a:gd name="connsiteY67" fmla="*/ 1818312 h 2240205"/>
              <a:gd name="connsiteX68" fmla="*/ 5505014 w 12192000"/>
              <a:gd name="connsiteY68" fmla="*/ 1819259 h 2240205"/>
              <a:gd name="connsiteX69" fmla="*/ 5453307 w 12192000"/>
              <a:gd name="connsiteY69" fmla="*/ 1815450 h 2240205"/>
              <a:gd name="connsiteX70" fmla="*/ 5221533 w 12192000"/>
              <a:gd name="connsiteY70" fmla="*/ 1846950 h 2240205"/>
              <a:gd name="connsiteX71" fmla="*/ 5149802 w 12192000"/>
              <a:gd name="connsiteY71" fmla="*/ 1844846 h 2240205"/>
              <a:gd name="connsiteX72" fmla="*/ 5114927 w 12192000"/>
              <a:gd name="connsiteY72" fmla="*/ 1847827 h 2240205"/>
              <a:gd name="connsiteX73" fmla="*/ 5108970 w 12192000"/>
              <a:gd name="connsiteY73" fmla="*/ 1847935 h 2240205"/>
              <a:gd name="connsiteX74" fmla="*/ 5067961 w 12192000"/>
              <a:gd name="connsiteY74" fmla="*/ 1845917 h 2240205"/>
              <a:gd name="connsiteX75" fmla="*/ 5007075 w 12192000"/>
              <a:gd name="connsiteY75" fmla="*/ 1838626 h 2240205"/>
              <a:gd name="connsiteX76" fmla="*/ 4944087 w 12192000"/>
              <a:gd name="connsiteY76" fmla="*/ 1823332 h 2240205"/>
              <a:gd name="connsiteX77" fmla="*/ 4907662 w 12192000"/>
              <a:gd name="connsiteY77" fmla="*/ 1816900 h 2240205"/>
              <a:gd name="connsiteX78" fmla="*/ 4882386 w 12192000"/>
              <a:gd name="connsiteY78" fmla="*/ 1809844 h 2240205"/>
              <a:gd name="connsiteX79" fmla="*/ 4811440 w 12192000"/>
              <a:gd name="connsiteY79" fmla="*/ 1804655 h 2240205"/>
              <a:gd name="connsiteX80" fmla="*/ 4691075 w 12192000"/>
              <a:gd name="connsiteY80" fmla="*/ 1801389 h 2240205"/>
              <a:gd name="connsiteX81" fmla="*/ 4640313 w 12192000"/>
              <a:gd name="connsiteY81" fmla="*/ 1784307 h 2240205"/>
              <a:gd name="connsiteX82" fmla="*/ 4536503 w 12192000"/>
              <a:gd name="connsiteY82" fmla="*/ 1785334 h 2240205"/>
              <a:gd name="connsiteX83" fmla="*/ 4513724 w 12192000"/>
              <a:gd name="connsiteY83" fmla="*/ 1791996 h 2240205"/>
              <a:gd name="connsiteX84" fmla="*/ 4459810 w 12192000"/>
              <a:gd name="connsiteY84" fmla="*/ 1797886 h 2240205"/>
              <a:gd name="connsiteX85" fmla="*/ 4379064 w 12192000"/>
              <a:gd name="connsiteY85" fmla="*/ 1817177 h 2240205"/>
              <a:gd name="connsiteX86" fmla="*/ 4290981 w 12192000"/>
              <a:gd name="connsiteY86" fmla="*/ 1839677 h 2240205"/>
              <a:gd name="connsiteX87" fmla="*/ 4238372 w 12192000"/>
              <a:gd name="connsiteY87" fmla="*/ 1851480 h 2240205"/>
              <a:gd name="connsiteX88" fmla="*/ 4232517 w 12192000"/>
              <a:gd name="connsiteY88" fmla="*/ 1852567 h 2240205"/>
              <a:gd name="connsiteX89" fmla="*/ 4191732 w 12192000"/>
              <a:gd name="connsiteY89" fmla="*/ 1857328 h 2240205"/>
              <a:gd name="connsiteX90" fmla="*/ 4065532 w 12192000"/>
              <a:gd name="connsiteY90" fmla="*/ 1855477 h 2240205"/>
              <a:gd name="connsiteX91" fmla="*/ 4028460 w 12192000"/>
              <a:gd name="connsiteY91" fmla="*/ 1855137 h 2240205"/>
              <a:gd name="connsiteX92" fmla="*/ 4002267 w 12192000"/>
              <a:gd name="connsiteY92" fmla="*/ 1852352 h 2240205"/>
              <a:gd name="connsiteX93" fmla="*/ 3931396 w 12192000"/>
              <a:gd name="connsiteY93" fmla="*/ 1858915 h 2240205"/>
              <a:gd name="connsiteX94" fmla="*/ 3812162 w 12192000"/>
              <a:gd name="connsiteY94" fmla="*/ 1875501 h 2240205"/>
              <a:gd name="connsiteX95" fmla="*/ 3758105 w 12192000"/>
              <a:gd name="connsiteY95" fmla="*/ 1871856 h 2240205"/>
              <a:gd name="connsiteX96" fmla="*/ 3567259 w 12192000"/>
              <a:gd name="connsiteY96" fmla="*/ 1893482 h 2240205"/>
              <a:gd name="connsiteX97" fmla="*/ 3405770 w 12192000"/>
              <a:gd name="connsiteY97" fmla="*/ 1904591 h 2240205"/>
              <a:gd name="connsiteX98" fmla="*/ 3280097 w 12192000"/>
              <a:gd name="connsiteY98" fmla="*/ 1919610 h 2240205"/>
              <a:gd name="connsiteX99" fmla="*/ 3009910 w 12192000"/>
              <a:gd name="connsiteY99" fmla="*/ 1957866 h 2240205"/>
              <a:gd name="connsiteX100" fmla="*/ 2995934 w 12192000"/>
              <a:gd name="connsiteY100" fmla="*/ 1967085 h 2240205"/>
              <a:gd name="connsiteX101" fmla="*/ 2942858 w 12192000"/>
              <a:gd name="connsiteY101" fmla="*/ 1981367 h 2240205"/>
              <a:gd name="connsiteX102" fmla="*/ 2875436 w 12192000"/>
              <a:gd name="connsiteY102" fmla="*/ 1996977 h 2240205"/>
              <a:gd name="connsiteX103" fmla="*/ 2874892 w 12192000"/>
              <a:gd name="connsiteY103" fmla="*/ 1996085 h 2240205"/>
              <a:gd name="connsiteX104" fmla="*/ 2843662 w 12192000"/>
              <a:gd name="connsiteY104" fmla="*/ 1992498 h 2240205"/>
              <a:gd name="connsiteX105" fmla="*/ 2718916 w 12192000"/>
              <a:gd name="connsiteY105" fmla="*/ 1990867 h 2240205"/>
              <a:gd name="connsiteX106" fmla="*/ 2713522 w 12192000"/>
              <a:gd name="connsiteY106" fmla="*/ 1990173 h 2240205"/>
              <a:gd name="connsiteX107" fmla="*/ 2476147 w 12192000"/>
              <a:gd name="connsiteY107" fmla="*/ 1998305 h 2240205"/>
              <a:gd name="connsiteX108" fmla="*/ 2373568 w 12192000"/>
              <a:gd name="connsiteY108" fmla="*/ 2003219 h 2240205"/>
              <a:gd name="connsiteX109" fmla="*/ 2287219 w 12192000"/>
              <a:gd name="connsiteY109" fmla="*/ 1998750 h 2240205"/>
              <a:gd name="connsiteX110" fmla="*/ 2243069 w 12192000"/>
              <a:gd name="connsiteY110" fmla="*/ 2005321 h 2240205"/>
              <a:gd name="connsiteX111" fmla="*/ 2164831 w 12192000"/>
              <a:gd name="connsiteY111" fmla="*/ 2010143 h 2240205"/>
              <a:gd name="connsiteX112" fmla="*/ 2085228 w 12192000"/>
              <a:gd name="connsiteY112" fmla="*/ 2046431 h 2240205"/>
              <a:gd name="connsiteX113" fmla="*/ 2058061 w 12192000"/>
              <a:gd name="connsiteY113" fmla="*/ 2047942 h 2240205"/>
              <a:gd name="connsiteX114" fmla="*/ 2042244 w 12192000"/>
              <a:gd name="connsiteY114" fmla="*/ 2055560 h 2240205"/>
              <a:gd name="connsiteX115" fmla="*/ 1877728 w 12192000"/>
              <a:gd name="connsiteY115" fmla="*/ 2101004 h 2240205"/>
              <a:gd name="connsiteX116" fmla="*/ 1759056 w 12192000"/>
              <a:gd name="connsiteY116" fmla="*/ 2125608 h 2240205"/>
              <a:gd name="connsiteX117" fmla="*/ 1637948 w 12192000"/>
              <a:gd name="connsiteY117" fmla="*/ 2172597 h 2240205"/>
              <a:gd name="connsiteX118" fmla="*/ 1434549 w 12192000"/>
              <a:gd name="connsiteY118" fmla="*/ 2234522 h 2240205"/>
              <a:gd name="connsiteX119" fmla="*/ 1370962 w 12192000"/>
              <a:gd name="connsiteY119" fmla="*/ 2237474 h 2240205"/>
              <a:gd name="connsiteX120" fmla="*/ 1356367 w 12192000"/>
              <a:gd name="connsiteY120" fmla="*/ 2235089 h 2240205"/>
              <a:gd name="connsiteX121" fmla="*/ 1279765 w 12192000"/>
              <a:gd name="connsiteY121" fmla="*/ 2229639 h 2240205"/>
              <a:gd name="connsiteX122" fmla="*/ 1195347 w 12192000"/>
              <a:gd name="connsiteY122" fmla="*/ 2212354 h 2240205"/>
              <a:gd name="connsiteX123" fmla="*/ 970251 w 12192000"/>
              <a:gd name="connsiteY123" fmla="*/ 2221029 h 2240205"/>
              <a:gd name="connsiteX124" fmla="*/ 812914 w 12192000"/>
              <a:gd name="connsiteY124" fmla="*/ 2210095 h 2240205"/>
              <a:gd name="connsiteX125" fmla="*/ 776382 w 12192000"/>
              <a:gd name="connsiteY125" fmla="*/ 2204512 h 2240205"/>
              <a:gd name="connsiteX126" fmla="*/ 597225 w 12192000"/>
              <a:gd name="connsiteY126" fmla="*/ 2180999 h 2240205"/>
              <a:gd name="connsiteX127" fmla="*/ 520671 w 12192000"/>
              <a:gd name="connsiteY127" fmla="*/ 2180980 h 2240205"/>
              <a:gd name="connsiteX128" fmla="*/ 515024 w 12192000"/>
              <a:gd name="connsiteY128" fmla="*/ 2179258 h 2240205"/>
              <a:gd name="connsiteX129" fmla="*/ 413835 w 12192000"/>
              <a:gd name="connsiteY129" fmla="*/ 2156783 h 2240205"/>
              <a:gd name="connsiteX130" fmla="*/ 376513 w 12192000"/>
              <a:gd name="connsiteY130" fmla="*/ 2154014 h 2240205"/>
              <a:gd name="connsiteX131" fmla="*/ 273386 w 12192000"/>
              <a:gd name="connsiteY131" fmla="*/ 2142551 h 2240205"/>
              <a:gd name="connsiteX132" fmla="*/ 77641 w 12192000"/>
              <a:gd name="connsiteY132" fmla="*/ 2126835 h 2240205"/>
              <a:gd name="connsiteX133" fmla="*/ 37645 w 12192000"/>
              <a:gd name="connsiteY133" fmla="*/ 2115401 h 2240205"/>
              <a:gd name="connsiteX134" fmla="*/ 4572 w 12192000"/>
              <a:gd name="connsiteY134" fmla="*/ 2111091 h 2240205"/>
              <a:gd name="connsiteX135" fmla="*/ 0 w 12192000"/>
              <a:gd name="connsiteY135" fmla="*/ 2110468 h 2240205"/>
              <a:gd name="connsiteX136" fmla="*/ 0 w 12192000"/>
              <a:gd name="connsiteY13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43319 w 12192000"/>
              <a:gd name="connsiteY61" fmla="*/ 1695560 h 2240205"/>
              <a:gd name="connsiteX62" fmla="*/ 6098321 w 12192000"/>
              <a:gd name="connsiteY62" fmla="*/ 1721646 h 2240205"/>
              <a:gd name="connsiteX63" fmla="*/ 5880652 w 12192000"/>
              <a:gd name="connsiteY63" fmla="*/ 1779643 h 2240205"/>
              <a:gd name="connsiteX64" fmla="*/ 5785959 w 12192000"/>
              <a:gd name="connsiteY64" fmla="*/ 1775307 h 2240205"/>
              <a:gd name="connsiteX65" fmla="*/ 5643534 w 12192000"/>
              <a:gd name="connsiteY65" fmla="*/ 1802919 h 2240205"/>
              <a:gd name="connsiteX66" fmla="*/ 5518799 w 12192000"/>
              <a:gd name="connsiteY66" fmla="*/ 1818312 h 2240205"/>
              <a:gd name="connsiteX67" fmla="*/ 5505014 w 12192000"/>
              <a:gd name="connsiteY67" fmla="*/ 1819259 h 2240205"/>
              <a:gd name="connsiteX68" fmla="*/ 5453307 w 12192000"/>
              <a:gd name="connsiteY68" fmla="*/ 1815450 h 2240205"/>
              <a:gd name="connsiteX69" fmla="*/ 5221533 w 12192000"/>
              <a:gd name="connsiteY69" fmla="*/ 1846950 h 2240205"/>
              <a:gd name="connsiteX70" fmla="*/ 5149802 w 12192000"/>
              <a:gd name="connsiteY70" fmla="*/ 1844846 h 2240205"/>
              <a:gd name="connsiteX71" fmla="*/ 5114927 w 12192000"/>
              <a:gd name="connsiteY71" fmla="*/ 1847827 h 2240205"/>
              <a:gd name="connsiteX72" fmla="*/ 5108970 w 12192000"/>
              <a:gd name="connsiteY72" fmla="*/ 1847935 h 2240205"/>
              <a:gd name="connsiteX73" fmla="*/ 5067961 w 12192000"/>
              <a:gd name="connsiteY73" fmla="*/ 1845917 h 2240205"/>
              <a:gd name="connsiteX74" fmla="*/ 5007075 w 12192000"/>
              <a:gd name="connsiteY74" fmla="*/ 1838626 h 2240205"/>
              <a:gd name="connsiteX75" fmla="*/ 4944087 w 12192000"/>
              <a:gd name="connsiteY75" fmla="*/ 1823332 h 2240205"/>
              <a:gd name="connsiteX76" fmla="*/ 4907662 w 12192000"/>
              <a:gd name="connsiteY76" fmla="*/ 1816900 h 2240205"/>
              <a:gd name="connsiteX77" fmla="*/ 4882386 w 12192000"/>
              <a:gd name="connsiteY77" fmla="*/ 1809844 h 2240205"/>
              <a:gd name="connsiteX78" fmla="*/ 4811440 w 12192000"/>
              <a:gd name="connsiteY78" fmla="*/ 1804655 h 2240205"/>
              <a:gd name="connsiteX79" fmla="*/ 4691075 w 12192000"/>
              <a:gd name="connsiteY79" fmla="*/ 1801389 h 2240205"/>
              <a:gd name="connsiteX80" fmla="*/ 4640313 w 12192000"/>
              <a:gd name="connsiteY80" fmla="*/ 1784307 h 2240205"/>
              <a:gd name="connsiteX81" fmla="*/ 4536503 w 12192000"/>
              <a:gd name="connsiteY81" fmla="*/ 1785334 h 2240205"/>
              <a:gd name="connsiteX82" fmla="*/ 4513724 w 12192000"/>
              <a:gd name="connsiteY82" fmla="*/ 1791996 h 2240205"/>
              <a:gd name="connsiteX83" fmla="*/ 4459810 w 12192000"/>
              <a:gd name="connsiteY83" fmla="*/ 1797886 h 2240205"/>
              <a:gd name="connsiteX84" fmla="*/ 4379064 w 12192000"/>
              <a:gd name="connsiteY84" fmla="*/ 1817177 h 2240205"/>
              <a:gd name="connsiteX85" fmla="*/ 4290981 w 12192000"/>
              <a:gd name="connsiteY85" fmla="*/ 1839677 h 2240205"/>
              <a:gd name="connsiteX86" fmla="*/ 4238372 w 12192000"/>
              <a:gd name="connsiteY86" fmla="*/ 1851480 h 2240205"/>
              <a:gd name="connsiteX87" fmla="*/ 4232517 w 12192000"/>
              <a:gd name="connsiteY87" fmla="*/ 1852567 h 2240205"/>
              <a:gd name="connsiteX88" fmla="*/ 4191732 w 12192000"/>
              <a:gd name="connsiteY88" fmla="*/ 1857328 h 2240205"/>
              <a:gd name="connsiteX89" fmla="*/ 4065532 w 12192000"/>
              <a:gd name="connsiteY89" fmla="*/ 1855477 h 2240205"/>
              <a:gd name="connsiteX90" fmla="*/ 4028460 w 12192000"/>
              <a:gd name="connsiteY90" fmla="*/ 1855137 h 2240205"/>
              <a:gd name="connsiteX91" fmla="*/ 4002267 w 12192000"/>
              <a:gd name="connsiteY91" fmla="*/ 1852352 h 2240205"/>
              <a:gd name="connsiteX92" fmla="*/ 3931396 w 12192000"/>
              <a:gd name="connsiteY92" fmla="*/ 1858915 h 2240205"/>
              <a:gd name="connsiteX93" fmla="*/ 3812162 w 12192000"/>
              <a:gd name="connsiteY93" fmla="*/ 1875501 h 2240205"/>
              <a:gd name="connsiteX94" fmla="*/ 3758105 w 12192000"/>
              <a:gd name="connsiteY94" fmla="*/ 1871856 h 2240205"/>
              <a:gd name="connsiteX95" fmla="*/ 3567259 w 12192000"/>
              <a:gd name="connsiteY95" fmla="*/ 1893482 h 2240205"/>
              <a:gd name="connsiteX96" fmla="*/ 3405770 w 12192000"/>
              <a:gd name="connsiteY96" fmla="*/ 1904591 h 2240205"/>
              <a:gd name="connsiteX97" fmla="*/ 3280097 w 12192000"/>
              <a:gd name="connsiteY97" fmla="*/ 1919610 h 2240205"/>
              <a:gd name="connsiteX98" fmla="*/ 3009910 w 12192000"/>
              <a:gd name="connsiteY98" fmla="*/ 1957866 h 2240205"/>
              <a:gd name="connsiteX99" fmla="*/ 2995934 w 12192000"/>
              <a:gd name="connsiteY99" fmla="*/ 1967085 h 2240205"/>
              <a:gd name="connsiteX100" fmla="*/ 2942858 w 12192000"/>
              <a:gd name="connsiteY100" fmla="*/ 1981367 h 2240205"/>
              <a:gd name="connsiteX101" fmla="*/ 2875436 w 12192000"/>
              <a:gd name="connsiteY101" fmla="*/ 1996977 h 2240205"/>
              <a:gd name="connsiteX102" fmla="*/ 2874892 w 12192000"/>
              <a:gd name="connsiteY102" fmla="*/ 1996085 h 2240205"/>
              <a:gd name="connsiteX103" fmla="*/ 2843662 w 12192000"/>
              <a:gd name="connsiteY103" fmla="*/ 1992498 h 2240205"/>
              <a:gd name="connsiteX104" fmla="*/ 2718916 w 12192000"/>
              <a:gd name="connsiteY104" fmla="*/ 1990867 h 2240205"/>
              <a:gd name="connsiteX105" fmla="*/ 2713522 w 12192000"/>
              <a:gd name="connsiteY105" fmla="*/ 1990173 h 2240205"/>
              <a:gd name="connsiteX106" fmla="*/ 2476147 w 12192000"/>
              <a:gd name="connsiteY106" fmla="*/ 1998305 h 2240205"/>
              <a:gd name="connsiteX107" fmla="*/ 2373568 w 12192000"/>
              <a:gd name="connsiteY107" fmla="*/ 2003219 h 2240205"/>
              <a:gd name="connsiteX108" fmla="*/ 2287219 w 12192000"/>
              <a:gd name="connsiteY108" fmla="*/ 1998750 h 2240205"/>
              <a:gd name="connsiteX109" fmla="*/ 2243069 w 12192000"/>
              <a:gd name="connsiteY109" fmla="*/ 2005321 h 2240205"/>
              <a:gd name="connsiteX110" fmla="*/ 2164831 w 12192000"/>
              <a:gd name="connsiteY110" fmla="*/ 2010143 h 2240205"/>
              <a:gd name="connsiteX111" fmla="*/ 2085228 w 12192000"/>
              <a:gd name="connsiteY111" fmla="*/ 2046431 h 2240205"/>
              <a:gd name="connsiteX112" fmla="*/ 2058061 w 12192000"/>
              <a:gd name="connsiteY112" fmla="*/ 2047942 h 2240205"/>
              <a:gd name="connsiteX113" fmla="*/ 2042244 w 12192000"/>
              <a:gd name="connsiteY113" fmla="*/ 2055560 h 2240205"/>
              <a:gd name="connsiteX114" fmla="*/ 1877728 w 12192000"/>
              <a:gd name="connsiteY114" fmla="*/ 2101004 h 2240205"/>
              <a:gd name="connsiteX115" fmla="*/ 1759056 w 12192000"/>
              <a:gd name="connsiteY115" fmla="*/ 2125608 h 2240205"/>
              <a:gd name="connsiteX116" fmla="*/ 1637948 w 12192000"/>
              <a:gd name="connsiteY116" fmla="*/ 2172597 h 2240205"/>
              <a:gd name="connsiteX117" fmla="*/ 1434549 w 12192000"/>
              <a:gd name="connsiteY117" fmla="*/ 2234522 h 2240205"/>
              <a:gd name="connsiteX118" fmla="*/ 1370962 w 12192000"/>
              <a:gd name="connsiteY118" fmla="*/ 2237474 h 2240205"/>
              <a:gd name="connsiteX119" fmla="*/ 1356367 w 12192000"/>
              <a:gd name="connsiteY119" fmla="*/ 2235089 h 2240205"/>
              <a:gd name="connsiteX120" fmla="*/ 1279765 w 12192000"/>
              <a:gd name="connsiteY120" fmla="*/ 2229639 h 2240205"/>
              <a:gd name="connsiteX121" fmla="*/ 1195347 w 12192000"/>
              <a:gd name="connsiteY121" fmla="*/ 2212354 h 2240205"/>
              <a:gd name="connsiteX122" fmla="*/ 970251 w 12192000"/>
              <a:gd name="connsiteY122" fmla="*/ 2221029 h 2240205"/>
              <a:gd name="connsiteX123" fmla="*/ 812914 w 12192000"/>
              <a:gd name="connsiteY123" fmla="*/ 2210095 h 2240205"/>
              <a:gd name="connsiteX124" fmla="*/ 776382 w 12192000"/>
              <a:gd name="connsiteY124" fmla="*/ 2204512 h 2240205"/>
              <a:gd name="connsiteX125" fmla="*/ 597225 w 12192000"/>
              <a:gd name="connsiteY125" fmla="*/ 2180999 h 2240205"/>
              <a:gd name="connsiteX126" fmla="*/ 520671 w 12192000"/>
              <a:gd name="connsiteY126" fmla="*/ 2180980 h 2240205"/>
              <a:gd name="connsiteX127" fmla="*/ 515024 w 12192000"/>
              <a:gd name="connsiteY127" fmla="*/ 2179258 h 2240205"/>
              <a:gd name="connsiteX128" fmla="*/ 413835 w 12192000"/>
              <a:gd name="connsiteY128" fmla="*/ 2156783 h 2240205"/>
              <a:gd name="connsiteX129" fmla="*/ 376513 w 12192000"/>
              <a:gd name="connsiteY129" fmla="*/ 2154014 h 2240205"/>
              <a:gd name="connsiteX130" fmla="*/ 273386 w 12192000"/>
              <a:gd name="connsiteY130" fmla="*/ 2142551 h 2240205"/>
              <a:gd name="connsiteX131" fmla="*/ 77641 w 12192000"/>
              <a:gd name="connsiteY131" fmla="*/ 2126835 h 2240205"/>
              <a:gd name="connsiteX132" fmla="*/ 37645 w 12192000"/>
              <a:gd name="connsiteY132" fmla="*/ 2115401 h 2240205"/>
              <a:gd name="connsiteX133" fmla="*/ 4572 w 12192000"/>
              <a:gd name="connsiteY133" fmla="*/ 2111091 h 2240205"/>
              <a:gd name="connsiteX134" fmla="*/ 0 w 12192000"/>
              <a:gd name="connsiteY134" fmla="*/ 2110468 h 2240205"/>
              <a:gd name="connsiteX135" fmla="*/ 0 w 12192000"/>
              <a:gd name="connsiteY13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44189 w 12192000"/>
              <a:gd name="connsiteY20" fmla="*/ 938966 h 2240205"/>
              <a:gd name="connsiteX21" fmla="*/ 9500499 w 12192000"/>
              <a:gd name="connsiteY21" fmla="*/ 954680 h 2240205"/>
              <a:gd name="connsiteX22" fmla="*/ 9410017 w 12192000"/>
              <a:gd name="connsiteY22" fmla="*/ 993931 h 2240205"/>
              <a:gd name="connsiteX23" fmla="*/ 9392919 w 12192000"/>
              <a:gd name="connsiteY23" fmla="*/ 994656 h 2240205"/>
              <a:gd name="connsiteX24" fmla="*/ 9268019 w 12192000"/>
              <a:gd name="connsiteY24" fmla="*/ 1007442 h 2240205"/>
              <a:gd name="connsiteX25" fmla="*/ 9188177 w 12192000"/>
              <a:gd name="connsiteY25" fmla="*/ 1035474 h 2240205"/>
              <a:gd name="connsiteX26" fmla="*/ 9155969 w 12192000"/>
              <a:gd name="connsiteY26" fmla="*/ 1046804 h 2240205"/>
              <a:gd name="connsiteX27" fmla="*/ 9133985 w 12192000"/>
              <a:gd name="connsiteY27" fmla="*/ 1046450 h 2240205"/>
              <a:gd name="connsiteX28" fmla="*/ 9003462 w 12192000"/>
              <a:gd name="connsiteY28" fmla="*/ 1042406 h 2240205"/>
              <a:gd name="connsiteX29" fmla="*/ 8968445 w 12192000"/>
              <a:gd name="connsiteY29" fmla="*/ 1052169 h 2240205"/>
              <a:gd name="connsiteX30" fmla="*/ 8886001 w 12192000"/>
              <a:gd name="connsiteY30" fmla="*/ 1067468 h 2240205"/>
              <a:gd name="connsiteX31" fmla="*/ 8838610 w 12192000"/>
              <a:gd name="connsiteY31" fmla="*/ 1075091 h 2240205"/>
              <a:gd name="connsiteX32" fmla="*/ 8665605 w 12192000"/>
              <a:gd name="connsiteY32" fmla="*/ 1110791 h 2240205"/>
              <a:gd name="connsiteX33" fmla="*/ 8584946 w 12192000"/>
              <a:gd name="connsiteY33" fmla="*/ 1135226 h 2240205"/>
              <a:gd name="connsiteX34" fmla="*/ 8419755 w 12192000"/>
              <a:gd name="connsiteY34" fmla="*/ 1216260 h 2240205"/>
              <a:gd name="connsiteX35" fmla="*/ 8411626 w 12192000"/>
              <a:gd name="connsiteY35" fmla="*/ 1214397 h 2240205"/>
              <a:gd name="connsiteX36" fmla="*/ 8363469 w 12192000"/>
              <a:gd name="connsiteY36" fmla="*/ 1246658 h 2240205"/>
              <a:gd name="connsiteX37" fmla="*/ 8275497 w 12192000"/>
              <a:gd name="connsiteY37" fmla="*/ 1264396 h 2240205"/>
              <a:gd name="connsiteX38" fmla="*/ 8074238 w 12192000"/>
              <a:gd name="connsiteY38" fmla="*/ 1301895 h 2240205"/>
              <a:gd name="connsiteX39" fmla="*/ 7902328 w 12192000"/>
              <a:gd name="connsiteY39" fmla="*/ 1345865 h 2240205"/>
              <a:gd name="connsiteX40" fmla="*/ 7840612 w 12192000"/>
              <a:gd name="connsiteY40" fmla="*/ 1369373 h 2240205"/>
              <a:gd name="connsiteX41" fmla="*/ 7786819 w 12192000"/>
              <a:gd name="connsiteY41" fmla="*/ 1378970 h 2240205"/>
              <a:gd name="connsiteX42" fmla="*/ 7548172 w 12192000"/>
              <a:gd name="connsiteY42" fmla="*/ 1417460 h 2240205"/>
              <a:gd name="connsiteX43" fmla="*/ 7483437 w 12192000"/>
              <a:gd name="connsiteY43" fmla="*/ 1478152 h 2240205"/>
              <a:gd name="connsiteX44" fmla="*/ 7377870 w 12192000"/>
              <a:gd name="connsiteY44" fmla="*/ 1523319 h 2240205"/>
              <a:gd name="connsiteX45" fmla="*/ 7230737 w 12192000"/>
              <a:gd name="connsiteY45" fmla="*/ 1562633 h 2240205"/>
              <a:gd name="connsiteX46" fmla="*/ 7224458 w 12192000"/>
              <a:gd name="connsiteY46" fmla="*/ 1573008 h 2240205"/>
              <a:gd name="connsiteX47" fmla="*/ 7183121 w 12192000"/>
              <a:gd name="connsiteY47" fmla="*/ 1595162 h 2240205"/>
              <a:gd name="connsiteX48" fmla="*/ 7164601 w 12192000"/>
              <a:gd name="connsiteY48" fmla="*/ 1606490 h 2240205"/>
              <a:gd name="connsiteX49" fmla="*/ 6900177 w 12192000"/>
              <a:gd name="connsiteY49" fmla="*/ 1636016 h 2240205"/>
              <a:gd name="connsiteX50" fmla="*/ 6795372 w 12192000"/>
              <a:gd name="connsiteY50" fmla="*/ 1644845 h 2240205"/>
              <a:gd name="connsiteX51" fmla="*/ 6692251 w 12192000"/>
              <a:gd name="connsiteY51" fmla="*/ 1656357 h 2240205"/>
              <a:gd name="connsiteX52" fmla="*/ 6655235 w 12192000"/>
              <a:gd name="connsiteY52" fmla="*/ 1661869 h 2240205"/>
              <a:gd name="connsiteX53" fmla="*/ 6554894 w 12192000"/>
              <a:gd name="connsiteY53" fmla="*/ 1664428 h 2240205"/>
              <a:gd name="connsiteX54" fmla="*/ 6516595 w 12192000"/>
              <a:gd name="connsiteY54" fmla="*/ 1667475 h 2240205"/>
              <a:gd name="connsiteX55" fmla="*/ 6508541 w 12192000"/>
              <a:gd name="connsiteY55" fmla="*/ 1668757 h 2240205"/>
              <a:gd name="connsiteX56" fmla="*/ 6471012 w 12192000"/>
              <a:gd name="connsiteY56" fmla="*/ 1678604 h 2240205"/>
              <a:gd name="connsiteX57" fmla="*/ 6364035 w 12192000"/>
              <a:gd name="connsiteY57" fmla="*/ 1667683 h 2240205"/>
              <a:gd name="connsiteX58" fmla="*/ 6243319 w 12192000"/>
              <a:gd name="connsiteY58" fmla="*/ 1695560 h 2240205"/>
              <a:gd name="connsiteX59" fmla="*/ 6098321 w 12192000"/>
              <a:gd name="connsiteY59" fmla="*/ 1721646 h 2240205"/>
              <a:gd name="connsiteX60" fmla="*/ 5880652 w 12192000"/>
              <a:gd name="connsiteY60" fmla="*/ 1779643 h 2240205"/>
              <a:gd name="connsiteX61" fmla="*/ 5785959 w 12192000"/>
              <a:gd name="connsiteY61" fmla="*/ 1775307 h 2240205"/>
              <a:gd name="connsiteX62" fmla="*/ 5643534 w 12192000"/>
              <a:gd name="connsiteY62" fmla="*/ 1802919 h 2240205"/>
              <a:gd name="connsiteX63" fmla="*/ 5518799 w 12192000"/>
              <a:gd name="connsiteY63" fmla="*/ 1818312 h 2240205"/>
              <a:gd name="connsiteX64" fmla="*/ 5505014 w 12192000"/>
              <a:gd name="connsiteY64" fmla="*/ 1819259 h 2240205"/>
              <a:gd name="connsiteX65" fmla="*/ 5453307 w 12192000"/>
              <a:gd name="connsiteY65" fmla="*/ 1815450 h 2240205"/>
              <a:gd name="connsiteX66" fmla="*/ 5221533 w 12192000"/>
              <a:gd name="connsiteY66" fmla="*/ 1846950 h 2240205"/>
              <a:gd name="connsiteX67" fmla="*/ 5149802 w 12192000"/>
              <a:gd name="connsiteY67" fmla="*/ 1844846 h 2240205"/>
              <a:gd name="connsiteX68" fmla="*/ 5114927 w 12192000"/>
              <a:gd name="connsiteY68" fmla="*/ 1847827 h 2240205"/>
              <a:gd name="connsiteX69" fmla="*/ 5108970 w 12192000"/>
              <a:gd name="connsiteY69" fmla="*/ 1847935 h 2240205"/>
              <a:gd name="connsiteX70" fmla="*/ 5067961 w 12192000"/>
              <a:gd name="connsiteY70" fmla="*/ 1845917 h 2240205"/>
              <a:gd name="connsiteX71" fmla="*/ 5007075 w 12192000"/>
              <a:gd name="connsiteY71" fmla="*/ 1838626 h 2240205"/>
              <a:gd name="connsiteX72" fmla="*/ 4944087 w 12192000"/>
              <a:gd name="connsiteY72" fmla="*/ 1823332 h 2240205"/>
              <a:gd name="connsiteX73" fmla="*/ 4907662 w 12192000"/>
              <a:gd name="connsiteY73" fmla="*/ 1816900 h 2240205"/>
              <a:gd name="connsiteX74" fmla="*/ 4882386 w 12192000"/>
              <a:gd name="connsiteY74" fmla="*/ 1809844 h 2240205"/>
              <a:gd name="connsiteX75" fmla="*/ 4811440 w 12192000"/>
              <a:gd name="connsiteY75" fmla="*/ 1804655 h 2240205"/>
              <a:gd name="connsiteX76" fmla="*/ 4691075 w 12192000"/>
              <a:gd name="connsiteY76" fmla="*/ 1801389 h 2240205"/>
              <a:gd name="connsiteX77" fmla="*/ 4640313 w 12192000"/>
              <a:gd name="connsiteY77" fmla="*/ 1784307 h 2240205"/>
              <a:gd name="connsiteX78" fmla="*/ 4536503 w 12192000"/>
              <a:gd name="connsiteY78" fmla="*/ 1785334 h 2240205"/>
              <a:gd name="connsiteX79" fmla="*/ 4513724 w 12192000"/>
              <a:gd name="connsiteY79" fmla="*/ 1791996 h 2240205"/>
              <a:gd name="connsiteX80" fmla="*/ 4459810 w 12192000"/>
              <a:gd name="connsiteY80" fmla="*/ 1797886 h 2240205"/>
              <a:gd name="connsiteX81" fmla="*/ 4379064 w 12192000"/>
              <a:gd name="connsiteY81" fmla="*/ 1817177 h 2240205"/>
              <a:gd name="connsiteX82" fmla="*/ 4290981 w 12192000"/>
              <a:gd name="connsiteY82" fmla="*/ 1839677 h 2240205"/>
              <a:gd name="connsiteX83" fmla="*/ 4238372 w 12192000"/>
              <a:gd name="connsiteY83" fmla="*/ 1851480 h 2240205"/>
              <a:gd name="connsiteX84" fmla="*/ 4232517 w 12192000"/>
              <a:gd name="connsiteY84" fmla="*/ 1852567 h 2240205"/>
              <a:gd name="connsiteX85" fmla="*/ 4191732 w 12192000"/>
              <a:gd name="connsiteY85" fmla="*/ 1857328 h 2240205"/>
              <a:gd name="connsiteX86" fmla="*/ 4065532 w 12192000"/>
              <a:gd name="connsiteY86" fmla="*/ 1855477 h 2240205"/>
              <a:gd name="connsiteX87" fmla="*/ 4028460 w 12192000"/>
              <a:gd name="connsiteY87" fmla="*/ 1855137 h 2240205"/>
              <a:gd name="connsiteX88" fmla="*/ 4002267 w 12192000"/>
              <a:gd name="connsiteY88" fmla="*/ 1852352 h 2240205"/>
              <a:gd name="connsiteX89" fmla="*/ 3931396 w 12192000"/>
              <a:gd name="connsiteY89" fmla="*/ 1858915 h 2240205"/>
              <a:gd name="connsiteX90" fmla="*/ 3812162 w 12192000"/>
              <a:gd name="connsiteY90" fmla="*/ 1875501 h 2240205"/>
              <a:gd name="connsiteX91" fmla="*/ 3758105 w 12192000"/>
              <a:gd name="connsiteY91" fmla="*/ 1871856 h 2240205"/>
              <a:gd name="connsiteX92" fmla="*/ 3567259 w 12192000"/>
              <a:gd name="connsiteY92" fmla="*/ 1893482 h 2240205"/>
              <a:gd name="connsiteX93" fmla="*/ 3405770 w 12192000"/>
              <a:gd name="connsiteY93" fmla="*/ 1904591 h 2240205"/>
              <a:gd name="connsiteX94" fmla="*/ 3280097 w 12192000"/>
              <a:gd name="connsiteY94" fmla="*/ 1919610 h 2240205"/>
              <a:gd name="connsiteX95" fmla="*/ 3009910 w 12192000"/>
              <a:gd name="connsiteY95" fmla="*/ 1957866 h 2240205"/>
              <a:gd name="connsiteX96" fmla="*/ 2995934 w 12192000"/>
              <a:gd name="connsiteY96" fmla="*/ 1967085 h 2240205"/>
              <a:gd name="connsiteX97" fmla="*/ 2942858 w 12192000"/>
              <a:gd name="connsiteY97" fmla="*/ 1981367 h 2240205"/>
              <a:gd name="connsiteX98" fmla="*/ 2875436 w 12192000"/>
              <a:gd name="connsiteY98" fmla="*/ 1996977 h 2240205"/>
              <a:gd name="connsiteX99" fmla="*/ 2874892 w 12192000"/>
              <a:gd name="connsiteY99" fmla="*/ 1996085 h 2240205"/>
              <a:gd name="connsiteX100" fmla="*/ 2843662 w 12192000"/>
              <a:gd name="connsiteY100" fmla="*/ 1992498 h 2240205"/>
              <a:gd name="connsiteX101" fmla="*/ 2718916 w 12192000"/>
              <a:gd name="connsiteY101" fmla="*/ 1990867 h 2240205"/>
              <a:gd name="connsiteX102" fmla="*/ 2713522 w 12192000"/>
              <a:gd name="connsiteY102" fmla="*/ 1990173 h 2240205"/>
              <a:gd name="connsiteX103" fmla="*/ 2476147 w 12192000"/>
              <a:gd name="connsiteY103" fmla="*/ 1998305 h 2240205"/>
              <a:gd name="connsiteX104" fmla="*/ 2373568 w 12192000"/>
              <a:gd name="connsiteY104" fmla="*/ 2003219 h 2240205"/>
              <a:gd name="connsiteX105" fmla="*/ 2287219 w 12192000"/>
              <a:gd name="connsiteY105" fmla="*/ 1998750 h 2240205"/>
              <a:gd name="connsiteX106" fmla="*/ 2243069 w 12192000"/>
              <a:gd name="connsiteY106" fmla="*/ 2005321 h 2240205"/>
              <a:gd name="connsiteX107" fmla="*/ 2164831 w 12192000"/>
              <a:gd name="connsiteY107" fmla="*/ 2010143 h 2240205"/>
              <a:gd name="connsiteX108" fmla="*/ 2085228 w 12192000"/>
              <a:gd name="connsiteY108" fmla="*/ 2046431 h 2240205"/>
              <a:gd name="connsiteX109" fmla="*/ 2058061 w 12192000"/>
              <a:gd name="connsiteY109" fmla="*/ 2047942 h 2240205"/>
              <a:gd name="connsiteX110" fmla="*/ 2042244 w 12192000"/>
              <a:gd name="connsiteY110" fmla="*/ 2055560 h 2240205"/>
              <a:gd name="connsiteX111" fmla="*/ 1877728 w 12192000"/>
              <a:gd name="connsiteY111" fmla="*/ 2101004 h 2240205"/>
              <a:gd name="connsiteX112" fmla="*/ 1759056 w 12192000"/>
              <a:gd name="connsiteY112" fmla="*/ 2125608 h 2240205"/>
              <a:gd name="connsiteX113" fmla="*/ 1637948 w 12192000"/>
              <a:gd name="connsiteY113" fmla="*/ 2172597 h 2240205"/>
              <a:gd name="connsiteX114" fmla="*/ 1434549 w 12192000"/>
              <a:gd name="connsiteY114" fmla="*/ 2234522 h 2240205"/>
              <a:gd name="connsiteX115" fmla="*/ 1370962 w 12192000"/>
              <a:gd name="connsiteY115" fmla="*/ 2237474 h 2240205"/>
              <a:gd name="connsiteX116" fmla="*/ 1356367 w 12192000"/>
              <a:gd name="connsiteY116" fmla="*/ 2235089 h 2240205"/>
              <a:gd name="connsiteX117" fmla="*/ 1279765 w 12192000"/>
              <a:gd name="connsiteY117" fmla="*/ 2229639 h 2240205"/>
              <a:gd name="connsiteX118" fmla="*/ 1195347 w 12192000"/>
              <a:gd name="connsiteY118" fmla="*/ 2212354 h 2240205"/>
              <a:gd name="connsiteX119" fmla="*/ 970251 w 12192000"/>
              <a:gd name="connsiteY119" fmla="*/ 2221029 h 2240205"/>
              <a:gd name="connsiteX120" fmla="*/ 812914 w 12192000"/>
              <a:gd name="connsiteY120" fmla="*/ 2210095 h 2240205"/>
              <a:gd name="connsiteX121" fmla="*/ 776382 w 12192000"/>
              <a:gd name="connsiteY121" fmla="*/ 2204512 h 2240205"/>
              <a:gd name="connsiteX122" fmla="*/ 597225 w 12192000"/>
              <a:gd name="connsiteY122" fmla="*/ 2180999 h 2240205"/>
              <a:gd name="connsiteX123" fmla="*/ 520671 w 12192000"/>
              <a:gd name="connsiteY123" fmla="*/ 2180980 h 2240205"/>
              <a:gd name="connsiteX124" fmla="*/ 515024 w 12192000"/>
              <a:gd name="connsiteY124" fmla="*/ 2179258 h 2240205"/>
              <a:gd name="connsiteX125" fmla="*/ 413835 w 12192000"/>
              <a:gd name="connsiteY125" fmla="*/ 2156783 h 2240205"/>
              <a:gd name="connsiteX126" fmla="*/ 376513 w 12192000"/>
              <a:gd name="connsiteY126" fmla="*/ 2154014 h 2240205"/>
              <a:gd name="connsiteX127" fmla="*/ 273386 w 12192000"/>
              <a:gd name="connsiteY127" fmla="*/ 2142551 h 2240205"/>
              <a:gd name="connsiteX128" fmla="*/ 77641 w 12192000"/>
              <a:gd name="connsiteY128" fmla="*/ 2126835 h 2240205"/>
              <a:gd name="connsiteX129" fmla="*/ 37645 w 12192000"/>
              <a:gd name="connsiteY129" fmla="*/ 2115401 h 2240205"/>
              <a:gd name="connsiteX130" fmla="*/ 4572 w 12192000"/>
              <a:gd name="connsiteY130" fmla="*/ 2111091 h 2240205"/>
              <a:gd name="connsiteX131" fmla="*/ 0 w 12192000"/>
              <a:gd name="connsiteY131" fmla="*/ 2110468 h 2240205"/>
              <a:gd name="connsiteX132" fmla="*/ 0 w 12192000"/>
              <a:gd name="connsiteY132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46594 w 12192000"/>
              <a:gd name="connsiteY9" fmla="*/ 765069 h 2240205"/>
              <a:gd name="connsiteX10" fmla="*/ 10739478 w 12192000"/>
              <a:gd name="connsiteY10" fmla="*/ 776841 h 2240205"/>
              <a:gd name="connsiteX11" fmla="*/ 10458762 w 12192000"/>
              <a:gd name="connsiteY11" fmla="*/ 755400 h 2240205"/>
              <a:gd name="connsiteX12" fmla="*/ 10211200 w 12192000"/>
              <a:gd name="connsiteY12" fmla="*/ 767513 h 2240205"/>
              <a:gd name="connsiteX13" fmla="*/ 10167995 w 12192000"/>
              <a:gd name="connsiteY13" fmla="*/ 760843 h 2240205"/>
              <a:gd name="connsiteX14" fmla="*/ 9997044 w 12192000"/>
              <a:gd name="connsiteY14" fmla="*/ 780129 h 2240205"/>
              <a:gd name="connsiteX15" fmla="*/ 9943887 w 12192000"/>
              <a:gd name="connsiteY15" fmla="*/ 804141 h 2240205"/>
              <a:gd name="connsiteX16" fmla="*/ 9918248 w 12192000"/>
              <a:gd name="connsiteY16" fmla="*/ 816628 h 2240205"/>
              <a:gd name="connsiteX17" fmla="*/ 9767091 w 12192000"/>
              <a:gd name="connsiteY17" fmla="*/ 870550 h 2240205"/>
              <a:gd name="connsiteX18" fmla="*/ 9683005 w 12192000"/>
              <a:gd name="connsiteY18" fmla="*/ 894128 h 2240205"/>
              <a:gd name="connsiteX19" fmla="*/ 9500499 w 12192000"/>
              <a:gd name="connsiteY19" fmla="*/ 954680 h 2240205"/>
              <a:gd name="connsiteX20" fmla="*/ 9410017 w 12192000"/>
              <a:gd name="connsiteY20" fmla="*/ 993931 h 2240205"/>
              <a:gd name="connsiteX21" fmla="*/ 9392919 w 12192000"/>
              <a:gd name="connsiteY21" fmla="*/ 994656 h 2240205"/>
              <a:gd name="connsiteX22" fmla="*/ 9268019 w 12192000"/>
              <a:gd name="connsiteY22" fmla="*/ 1007442 h 2240205"/>
              <a:gd name="connsiteX23" fmla="*/ 9188177 w 12192000"/>
              <a:gd name="connsiteY23" fmla="*/ 1035474 h 2240205"/>
              <a:gd name="connsiteX24" fmla="*/ 9155969 w 12192000"/>
              <a:gd name="connsiteY24" fmla="*/ 1046804 h 2240205"/>
              <a:gd name="connsiteX25" fmla="*/ 9133985 w 12192000"/>
              <a:gd name="connsiteY25" fmla="*/ 1046450 h 2240205"/>
              <a:gd name="connsiteX26" fmla="*/ 9003462 w 12192000"/>
              <a:gd name="connsiteY26" fmla="*/ 1042406 h 2240205"/>
              <a:gd name="connsiteX27" fmla="*/ 8968445 w 12192000"/>
              <a:gd name="connsiteY27" fmla="*/ 1052169 h 2240205"/>
              <a:gd name="connsiteX28" fmla="*/ 8886001 w 12192000"/>
              <a:gd name="connsiteY28" fmla="*/ 1067468 h 2240205"/>
              <a:gd name="connsiteX29" fmla="*/ 8838610 w 12192000"/>
              <a:gd name="connsiteY29" fmla="*/ 1075091 h 2240205"/>
              <a:gd name="connsiteX30" fmla="*/ 8665605 w 12192000"/>
              <a:gd name="connsiteY30" fmla="*/ 1110791 h 2240205"/>
              <a:gd name="connsiteX31" fmla="*/ 8584946 w 12192000"/>
              <a:gd name="connsiteY31" fmla="*/ 1135226 h 2240205"/>
              <a:gd name="connsiteX32" fmla="*/ 8419755 w 12192000"/>
              <a:gd name="connsiteY32" fmla="*/ 1216260 h 2240205"/>
              <a:gd name="connsiteX33" fmla="*/ 8411626 w 12192000"/>
              <a:gd name="connsiteY33" fmla="*/ 1214397 h 2240205"/>
              <a:gd name="connsiteX34" fmla="*/ 8363469 w 12192000"/>
              <a:gd name="connsiteY34" fmla="*/ 1246658 h 2240205"/>
              <a:gd name="connsiteX35" fmla="*/ 8275497 w 12192000"/>
              <a:gd name="connsiteY35" fmla="*/ 1264396 h 2240205"/>
              <a:gd name="connsiteX36" fmla="*/ 8074238 w 12192000"/>
              <a:gd name="connsiteY36" fmla="*/ 1301895 h 2240205"/>
              <a:gd name="connsiteX37" fmla="*/ 7902328 w 12192000"/>
              <a:gd name="connsiteY37" fmla="*/ 1345865 h 2240205"/>
              <a:gd name="connsiteX38" fmla="*/ 7840612 w 12192000"/>
              <a:gd name="connsiteY38" fmla="*/ 1369373 h 2240205"/>
              <a:gd name="connsiteX39" fmla="*/ 7786819 w 12192000"/>
              <a:gd name="connsiteY39" fmla="*/ 1378970 h 2240205"/>
              <a:gd name="connsiteX40" fmla="*/ 7548172 w 12192000"/>
              <a:gd name="connsiteY40" fmla="*/ 1417460 h 2240205"/>
              <a:gd name="connsiteX41" fmla="*/ 7483437 w 12192000"/>
              <a:gd name="connsiteY41" fmla="*/ 1478152 h 2240205"/>
              <a:gd name="connsiteX42" fmla="*/ 7377870 w 12192000"/>
              <a:gd name="connsiteY42" fmla="*/ 1523319 h 2240205"/>
              <a:gd name="connsiteX43" fmla="*/ 7230737 w 12192000"/>
              <a:gd name="connsiteY43" fmla="*/ 1562633 h 2240205"/>
              <a:gd name="connsiteX44" fmla="*/ 7224458 w 12192000"/>
              <a:gd name="connsiteY44" fmla="*/ 1573008 h 2240205"/>
              <a:gd name="connsiteX45" fmla="*/ 7183121 w 12192000"/>
              <a:gd name="connsiteY45" fmla="*/ 1595162 h 2240205"/>
              <a:gd name="connsiteX46" fmla="*/ 7164601 w 12192000"/>
              <a:gd name="connsiteY46" fmla="*/ 1606490 h 2240205"/>
              <a:gd name="connsiteX47" fmla="*/ 6900177 w 12192000"/>
              <a:gd name="connsiteY47" fmla="*/ 1636016 h 2240205"/>
              <a:gd name="connsiteX48" fmla="*/ 6795372 w 12192000"/>
              <a:gd name="connsiteY48" fmla="*/ 1644845 h 2240205"/>
              <a:gd name="connsiteX49" fmla="*/ 6692251 w 12192000"/>
              <a:gd name="connsiteY49" fmla="*/ 1656357 h 2240205"/>
              <a:gd name="connsiteX50" fmla="*/ 6655235 w 12192000"/>
              <a:gd name="connsiteY50" fmla="*/ 1661869 h 2240205"/>
              <a:gd name="connsiteX51" fmla="*/ 6554894 w 12192000"/>
              <a:gd name="connsiteY51" fmla="*/ 1664428 h 2240205"/>
              <a:gd name="connsiteX52" fmla="*/ 6516595 w 12192000"/>
              <a:gd name="connsiteY52" fmla="*/ 1667475 h 2240205"/>
              <a:gd name="connsiteX53" fmla="*/ 6508541 w 12192000"/>
              <a:gd name="connsiteY53" fmla="*/ 1668757 h 2240205"/>
              <a:gd name="connsiteX54" fmla="*/ 6471012 w 12192000"/>
              <a:gd name="connsiteY54" fmla="*/ 1678604 h 2240205"/>
              <a:gd name="connsiteX55" fmla="*/ 6364035 w 12192000"/>
              <a:gd name="connsiteY55" fmla="*/ 1667683 h 2240205"/>
              <a:gd name="connsiteX56" fmla="*/ 6243319 w 12192000"/>
              <a:gd name="connsiteY56" fmla="*/ 1695560 h 2240205"/>
              <a:gd name="connsiteX57" fmla="*/ 6098321 w 12192000"/>
              <a:gd name="connsiteY57" fmla="*/ 1721646 h 2240205"/>
              <a:gd name="connsiteX58" fmla="*/ 5880652 w 12192000"/>
              <a:gd name="connsiteY58" fmla="*/ 1779643 h 2240205"/>
              <a:gd name="connsiteX59" fmla="*/ 5785959 w 12192000"/>
              <a:gd name="connsiteY59" fmla="*/ 1775307 h 2240205"/>
              <a:gd name="connsiteX60" fmla="*/ 5643534 w 12192000"/>
              <a:gd name="connsiteY60" fmla="*/ 1802919 h 2240205"/>
              <a:gd name="connsiteX61" fmla="*/ 5518799 w 12192000"/>
              <a:gd name="connsiteY61" fmla="*/ 1818312 h 2240205"/>
              <a:gd name="connsiteX62" fmla="*/ 5505014 w 12192000"/>
              <a:gd name="connsiteY62" fmla="*/ 1819259 h 2240205"/>
              <a:gd name="connsiteX63" fmla="*/ 5453307 w 12192000"/>
              <a:gd name="connsiteY63" fmla="*/ 1815450 h 2240205"/>
              <a:gd name="connsiteX64" fmla="*/ 5221533 w 12192000"/>
              <a:gd name="connsiteY64" fmla="*/ 1846950 h 2240205"/>
              <a:gd name="connsiteX65" fmla="*/ 5149802 w 12192000"/>
              <a:gd name="connsiteY65" fmla="*/ 1844846 h 2240205"/>
              <a:gd name="connsiteX66" fmla="*/ 5114927 w 12192000"/>
              <a:gd name="connsiteY66" fmla="*/ 1847827 h 2240205"/>
              <a:gd name="connsiteX67" fmla="*/ 5108970 w 12192000"/>
              <a:gd name="connsiteY67" fmla="*/ 1847935 h 2240205"/>
              <a:gd name="connsiteX68" fmla="*/ 5067961 w 12192000"/>
              <a:gd name="connsiteY68" fmla="*/ 1845917 h 2240205"/>
              <a:gd name="connsiteX69" fmla="*/ 5007075 w 12192000"/>
              <a:gd name="connsiteY69" fmla="*/ 1838626 h 2240205"/>
              <a:gd name="connsiteX70" fmla="*/ 4944087 w 12192000"/>
              <a:gd name="connsiteY70" fmla="*/ 1823332 h 2240205"/>
              <a:gd name="connsiteX71" fmla="*/ 4907662 w 12192000"/>
              <a:gd name="connsiteY71" fmla="*/ 1816900 h 2240205"/>
              <a:gd name="connsiteX72" fmla="*/ 4882386 w 12192000"/>
              <a:gd name="connsiteY72" fmla="*/ 1809844 h 2240205"/>
              <a:gd name="connsiteX73" fmla="*/ 4811440 w 12192000"/>
              <a:gd name="connsiteY73" fmla="*/ 1804655 h 2240205"/>
              <a:gd name="connsiteX74" fmla="*/ 4691075 w 12192000"/>
              <a:gd name="connsiteY74" fmla="*/ 1801389 h 2240205"/>
              <a:gd name="connsiteX75" fmla="*/ 4640313 w 12192000"/>
              <a:gd name="connsiteY75" fmla="*/ 1784307 h 2240205"/>
              <a:gd name="connsiteX76" fmla="*/ 4536503 w 12192000"/>
              <a:gd name="connsiteY76" fmla="*/ 1785334 h 2240205"/>
              <a:gd name="connsiteX77" fmla="*/ 4513724 w 12192000"/>
              <a:gd name="connsiteY77" fmla="*/ 1791996 h 2240205"/>
              <a:gd name="connsiteX78" fmla="*/ 4459810 w 12192000"/>
              <a:gd name="connsiteY78" fmla="*/ 1797886 h 2240205"/>
              <a:gd name="connsiteX79" fmla="*/ 4379064 w 12192000"/>
              <a:gd name="connsiteY79" fmla="*/ 1817177 h 2240205"/>
              <a:gd name="connsiteX80" fmla="*/ 4290981 w 12192000"/>
              <a:gd name="connsiteY80" fmla="*/ 1839677 h 2240205"/>
              <a:gd name="connsiteX81" fmla="*/ 4238372 w 12192000"/>
              <a:gd name="connsiteY81" fmla="*/ 1851480 h 2240205"/>
              <a:gd name="connsiteX82" fmla="*/ 4232517 w 12192000"/>
              <a:gd name="connsiteY82" fmla="*/ 1852567 h 2240205"/>
              <a:gd name="connsiteX83" fmla="*/ 4191732 w 12192000"/>
              <a:gd name="connsiteY83" fmla="*/ 1857328 h 2240205"/>
              <a:gd name="connsiteX84" fmla="*/ 4065532 w 12192000"/>
              <a:gd name="connsiteY84" fmla="*/ 1855477 h 2240205"/>
              <a:gd name="connsiteX85" fmla="*/ 4028460 w 12192000"/>
              <a:gd name="connsiteY85" fmla="*/ 1855137 h 2240205"/>
              <a:gd name="connsiteX86" fmla="*/ 4002267 w 12192000"/>
              <a:gd name="connsiteY86" fmla="*/ 1852352 h 2240205"/>
              <a:gd name="connsiteX87" fmla="*/ 3931396 w 12192000"/>
              <a:gd name="connsiteY87" fmla="*/ 1858915 h 2240205"/>
              <a:gd name="connsiteX88" fmla="*/ 3812162 w 12192000"/>
              <a:gd name="connsiteY88" fmla="*/ 1875501 h 2240205"/>
              <a:gd name="connsiteX89" fmla="*/ 3758105 w 12192000"/>
              <a:gd name="connsiteY89" fmla="*/ 1871856 h 2240205"/>
              <a:gd name="connsiteX90" fmla="*/ 3567259 w 12192000"/>
              <a:gd name="connsiteY90" fmla="*/ 1893482 h 2240205"/>
              <a:gd name="connsiteX91" fmla="*/ 3405770 w 12192000"/>
              <a:gd name="connsiteY91" fmla="*/ 1904591 h 2240205"/>
              <a:gd name="connsiteX92" fmla="*/ 3280097 w 12192000"/>
              <a:gd name="connsiteY92" fmla="*/ 1919610 h 2240205"/>
              <a:gd name="connsiteX93" fmla="*/ 3009910 w 12192000"/>
              <a:gd name="connsiteY93" fmla="*/ 1957866 h 2240205"/>
              <a:gd name="connsiteX94" fmla="*/ 2995934 w 12192000"/>
              <a:gd name="connsiteY94" fmla="*/ 1967085 h 2240205"/>
              <a:gd name="connsiteX95" fmla="*/ 2942858 w 12192000"/>
              <a:gd name="connsiteY95" fmla="*/ 1981367 h 2240205"/>
              <a:gd name="connsiteX96" fmla="*/ 2875436 w 12192000"/>
              <a:gd name="connsiteY96" fmla="*/ 1996977 h 2240205"/>
              <a:gd name="connsiteX97" fmla="*/ 2874892 w 12192000"/>
              <a:gd name="connsiteY97" fmla="*/ 1996085 h 2240205"/>
              <a:gd name="connsiteX98" fmla="*/ 2843662 w 12192000"/>
              <a:gd name="connsiteY98" fmla="*/ 1992498 h 2240205"/>
              <a:gd name="connsiteX99" fmla="*/ 2718916 w 12192000"/>
              <a:gd name="connsiteY99" fmla="*/ 1990867 h 2240205"/>
              <a:gd name="connsiteX100" fmla="*/ 2713522 w 12192000"/>
              <a:gd name="connsiteY100" fmla="*/ 1990173 h 2240205"/>
              <a:gd name="connsiteX101" fmla="*/ 2476147 w 12192000"/>
              <a:gd name="connsiteY101" fmla="*/ 1998305 h 2240205"/>
              <a:gd name="connsiteX102" fmla="*/ 2373568 w 12192000"/>
              <a:gd name="connsiteY102" fmla="*/ 2003219 h 2240205"/>
              <a:gd name="connsiteX103" fmla="*/ 2287219 w 12192000"/>
              <a:gd name="connsiteY103" fmla="*/ 1998750 h 2240205"/>
              <a:gd name="connsiteX104" fmla="*/ 2243069 w 12192000"/>
              <a:gd name="connsiteY104" fmla="*/ 2005321 h 2240205"/>
              <a:gd name="connsiteX105" fmla="*/ 2164831 w 12192000"/>
              <a:gd name="connsiteY105" fmla="*/ 2010143 h 2240205"/>
              <a:gd name="connsiteX106" fmla="*/ 2085228 w 12192000"/>
              <a:gd name="connsiteY106" fmla="*/ 2046431 h 2240205"/>
              <a:gd name="connsiteX107" fmla="*/ 2058061 w 12192000"/>
              <a:gd name="connsiteY107" fmla="*/ 2047942 h 2240205"/>
              <a:gd name="connsiteX108" fmla="*/ 2042244 w 12192000"/>
              <a:gd name="connsiteY108" fmla="*/ 2055560 h 2240205"/>
              <a:gd name="connsiteX109" fmla="*/ 1877728 w 12192000"/>
              <a:gd name="connsiteY109" fmla="*/ 2101004 h 2240205"/>
              <a:gd name="connsiteX110" fmla="*/ 1759056 w 12192000"/>
              <a:gd name="connsiteY110" fmla="*/ 2125608 h 2240205"/>
              <a:gd name="connsiteX111" fmla="*/ 1637948 w 12192000"/>
              <a:gd name="connsiteY111" fmla="*/ 2172597 h 2240205"/>
              <a:gd name="connsiteX112" fmla="*/ 1434549 w 12192000"/>
              <a:gd name="connsiteY112" fmla="*/ 2234522 h 2240205"/>
              <a:gd name="connsiteX113" fmla="*/ 1370962 w 12192000"/>
              <a:gd name="connsiteY113" fmla="*/ 2237474 h 2240205"/>
              <a:gd name="connsiteX114" fmla="*/ 1356367 w 12192000"/>
              <a:gd name="connsiteY114" fmla="*/ 2235089 h 2240205"/>
              <a:gd name="connsiteX115" fmla="*/ 1279765 w 12192000"/>
              <a:gd name="connsiteY115" fmla="*/ 2229639 h 2240205"/>
              <a:gd name="connsiteX116" fmla="*/ 1195347 w 12192000"/>
              <a:gd name="connsiteY116" fmla="*/ 2212354 h 2240205"/>
              <a:gd name="connsiteX117" fmla="*/ 970251 w 12192000"/>
              <a:gd name="connsiteY117" fmla="*/ 2221029 h 2240205"/>
              <a:gd name="connsiteX118" fmla="*/ 812914 w 12192000"/>
              <a:gd name="connsiteY118" fmla="*/ 2210095 h 2240205"/>
              <a:gd name="connsiteX119" fmla="*/ 776382 w 12192000"/>
              <a:gd name="connsiteY119" fmla="*/ 2204512 h 2240205"/>
              <a:gd name="connsiteX120" fmla="*/ 597225 w 12192000"/>
              <a:gd name="connsiteY120" fmla="*/ 2180999 h 2240205"/>
              <a:gd name="connsiteX121" fmla="*/ 520671 w 12192000"/>
              <a:gd name="connsiteY121" fmla="*/ 2180980 h 2240205"/>
              <a:gd name="connsiteX122" fmla="*/ 515024 w 12192000"/>
              <a:gd name="connsiteY122" fmla="*/ 2179258 h 2240205"/>
              <a:gd name="connsiteX123" fmla="*/ 413835 w 12192000"/>
              <a:gd name="connsiteY123" fmla="*/ 2156783 h 2240205"/>
              <a:gd name="connsiteX124" fmla="*/ 376513 w 12192000"/>
              <a:gd name="connsiteY124" fmla="*/ 2154014 h 2240205"/>
              <a:gd name="connsiteX125" fmla="*/ 273386 w 12192000"/>
              <a:gd name="connsiteY125" fmla="*/ 2142551 h 2240205"/>
              <a:gd name="connsiteX126" fmla="*/ 77641 w 12192000"/>
              <a:gd name="connsiteY126" fmla="*/ 2126835 h 2240205"/>
              <a:gd name="connsiteX127" fmla="*/ 37645 w 12192000"/>
              <a:gd name="connsiteY127" fmla="*/ 2115401 h 2240205"/>
              <a:gd name="connsiteX128" fmla="*/ 4572 w 12192000"/>
              <a:gd name="connsiteY128" fmla="*/ 2111091 h 2240205"/>
              <a:gd name="connsiteX129" fmla="*/ 0 w 12192000"/>
              <a:gd name="connsiteY129" fmla="*/ 2110468 h 2240205"/>
              <a:gd name="connsiteX130" fmla="*/ 0 w 12192000"/>
              <a:gd name="connsiteY130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739478 w 12192000"/>
              <a:gd name="connsiteY9" fmla="*/ 776841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58061 w 12192000"/>
              <a:gd name="connsiteY104" fmla="*/ 2047942 h 2240205"/>
              <a:gd name="connsiteX105" fmla="*/ 2042244 w 12192000"/>
              <a:gd name="connsiteY105" fmla="*/ 2055560 h 2240205"/>
              <a:gd name="connsiteX106" fmla="*/ 1877728 w 12192000"/>
              <a:gd name="connsiteY106" fmla="*/ 2101004 h 2240205"/>
              <a:gd name="connsiteX107" fmla="*/ 1759056 w 12192000"/>
              <a:gd name="connsiteY107" fmla="*/ 2125608 h 2240205"/>
              <a:gd name="connsiteX108" fmla="*/ 1637948 w 12192000"/>
              <a:gd name="connsiteY108" fmla="*/ 2172597 h 2240205"/>
              <a:gd name="connsiteX109" fmla="*/ 1434549 w 12192000"/>
              <a:gd name="connsiteY109" fmla="*/ 2234522 h 2240205"/>
              <a:gd name="connsiteX110" fmla="*/ 1370962 w 12192000"/>
              <a:gd name="connsiteY110" fmla="*/ 2237474 h 2240205"/>
              <a:gd name="connsiteX111" fmla="*/ 1356367 w 12192000"/>
              <a:gd name="connsiteY111" fmla="*/ 2235089 h 2240205"/>
              <a:gd name="connsiteX112" fmla="*/ 1279765 w 12192000"/>
              <a:gd name="connsiteY112" fmla="*/ 2229639 h 2240205"/>
              <a:gd name="connsiteX113" fmla="*/ 1195347 w 12192000"/>
              <a:gd name="connsiteY113" fmla="*/ 2212354 h 2240205"/>
              <a:gd name="connsiteX114" fmla="*/ 970251 w 12192000"/>
              <a:gd name="connsiteY114" fmla="*/ 2221029 h 2240205"/>
              <a:gd name="connsiteX115" fmla="*/ 812914 w 12192000"/>
              <a:gd name="connsiteY115" fmla="*/ 2210095 h 2240205"/>
              <a:gd name="connsiteX116" fmla="*/ 776382 w 12192000"/>
              <a:gd name="connsiteY116" fmla="*/ 2204512 h 2240205"/>
              <a:gd name="connsiteX117" fmla="*/ 597225 w 12192000"/>
              <a:gd name="connsiteY117" fmla="*/ 2180999 h 2240205"/>
              <a:gd name="connsiteX118" fmla="*/ 520671 w 12192000"/>
              <a:gd name="connsiteY118" fmla="*/ 2180980 h 2240205"/>
              <a:gd name="connsiteX119" fmla="*/ 515024 w 12192000"/>
              <a:gd name="connsiteY119" fmla="*/ 2179258 h 2240205"/>
              <a:gd name="connsiteX120" fmla="*/ 413835 w 12192000"/>
              <a:gd name="connsiteY120" fmla="*/ 2156783 h 2240205"/>
              <a:gd name="connsiteX121" fmla="*/ 376513 w 12192000"/>
              <a:gd name="connsiteY121" fmla="*/ 2154014 h 2240205"/>
              <a:gd name="connsiteX122" fmla="*/ 273386 w 12192000"/>
              <a:gd name="connsiteY122" fmla="*/ 2142551 h 2240205"/>
              <a:gd name="connsiteX123" fmla="*/ 77641 w 12192000"/>
              <a:gd name="connsiteY123" fmla="*/ 2126835 h 2240205"/>
              <a:gd name="connsiteX124" fmla="*/ 37645 w 12192000"/>
              <a:gd name="connsiteY124" fmla="*/ 2115401 h 2240205"/>
              <a:gd name="connsiteX125" fmla="*/ 4572 w 12192000"/>
              <a:gd name="connsiteY125" fmla="*/ 2111091 h 2240205"/>
              <a:gd name="connsiteX126" fmla="*/ 0 w 12192000"/>
              <a:gd name="connsiteY126" fmla="*/ 2110468 h 2240205"/>
              <a:gd name="connsiteX127" fmla="*/ 0 w 12192000"/>
              <a:gd name="connsiteY127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2000" h="2240205">
                <a:moveTo>
                  <a:pt x="0" y="0"/>
                </a:moveTo>
                <a:lnTo>
                  <a:pt x="12192000" y="0"/>
                </a:lnTo>
                <a:lnTo>
                  <a:pt x="12192000" y="751299"/>
                </a:lnTo>
                <a:cubicBezTo>
                  <a:pt x="12034412" y="757358"/>
                  <a:pt x="11991124" y="738944"/>
                  <a:pt x="11890686" y="732766"/>
                </a:cubicBezTo>
                <a:cubicBezTo>
                  <a:pt x="11800345" y="732488"/>
                  <a:pt x="11704998" y="747086"/>
                  <a:pt x="11649954" y="749628"/>
                </a:cubicBezTo>
                <a:cubicBezTo>
                  <a:pt x="11613048" y="740951"/>
                  <a:pt x="11593031" y="740811"/>
                  <a:pt x="11560424" y="748017"/>
                </a:cubicBezTo>
                <a:cubicBezTo>
                  <a:pt x="11488916" y="747650"/>
                  <a:pt x="11449669" y="773362"/>
                  <a:pt x="11358455" y="747593"/>
                </a:cubicBezTo>
                <a:cubicBezTo>
                  <a:pt x="11316233" y="754756"/>
                  <a:pt x="11184875" y="735040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0973519" y="757854"/>
                  <a:pt x="10849163" y="781170"/>
                  <a:pt x="10803046" y="774328"/>
                </a:cubicBezTo>
                <a:cubicBezTo>
                  <a:pt x="10741852" y="776895"/>
                  <a:pt x="10540854" y="756546"/>
                  <a:pt x="10458762" y="755400"/>
                </a:cubicBezTo>
                <a:cubicBezTo>
                  <a:pt x="10426976" y="747433"/>
                  <a:pt x="10327242" y="773719"/>
                  <a:pt x="10211200" y="767513"/>
                </a:cubicBezTo>
                <a:cubicBezTo>
                  <a:pt x="10195912" y="761163"/>
                  <a:pt x="10172943" y="749095"/>
                  <a:pt x="10167995" y="760843"/>
                </a:cubicBezTo>
                <a:cubicBezTo>
                  <a:pt x="10131971" y="759999"/>
                  <a:pt x="10031208" y="777398"/>
                  <a:pt x="9997044" y="780129"/>
                </a:cubicBezTo>
                <a:cubicBezTo>
                  <a:pt x="9972443" y="801329"/>
                  <a:pt x="9951331" y="779975"/>
                  <a:pt x="9943887" y="804141"/>
                </a:cubicBezTo>
                <a:lnTo>
                  <a:pt x="9918248" y="816628"/>
                </a:lnTo>
                <a:cubicBezTo>
                  <a:pt x="9873419" y="812573"/>
                  <a:pt x="9807158" y="855024"/>
                  <a:pt x="9767091" y="870550"/>
                </a:cubicBezTo>
                <a:cubicBezTo>
                  <a:pt x="9728743" y="880857"/>
                  <a:pt x="9714210" y="859344"/>
                  <a:pt x="9683005" y="894128"/>
                </a:cubicBezTo>
                <a:cubicBezTo>
                  <a:pt x="9638573" y="908150"/>
                  <a:pt x="9553332" y="950611"/>
                  <a:pt x="9500499" y="954680"/>
                </a:cubicBezTo>
                <a:cubicBezTo>
                  <a:pt x="9451943" y="966288"/>
                  <a:pt x="9427947" y="987268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69253" y="996908"/>
                  <a:pt x="9294395" y="1002709"/>
                  <a:pt x="9268019" y="1007442"/>
                </a:cubicBezTo>
                <a:lnTo>
                  <a:pt x="9188177" y="1035474"/>
                </a:lnTo>
                <a:cubicBezTo>
                  <a:pt x="9182118" y="1028476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112169" y="1062778"/>
                  <a:pt x="9019227" y="1027247"/>
                  <a:pt x="9003462" y="1042406"/>
                </a:cubicBezTo>
                <a:lnTo>
                  <a:pt x="8968445" y="1052169"/>
                </a:lnTo>
                <a:lnTo>
                  <a:pt x="8886001" y="1067468"/>
                </a:lnTo>
                <a:cubicBezTo>
                  <a:pt x="8847384" y="1050046"/>
                  <a:pt x="8863283" y="1068286"/>
                  <a:pt x="8838610" y="1075091"/>
                </a:cubicBezTo>
                <a:cubicBezTo>
                  <a:pt x="8780942" y="1086991"/>
                  <a:pt x="8730608" y="1108943"/>
                  <a:pt x="8665605" y="1110791"/>
                </a:cubicBezTo>
                <a:cubicBezTo>
                  <a:pt x="8590906" y="1106676"/>
                  <a:pt x="8491424" y="1191452"/>
                  <a:pt x="8419755" y="1216260"/>
                </a:cubicBezTo>
                <a:cubicBezTo>
                  <a:pt x="8376553" y="1231214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194123" y="1257316"/>
                  <a:pt x="8141324" y="1289395"/>
                  <a:pt x="8074238" y="1301895"/>
                </a:cubicBezTo>
                <a:cubicBezTo>
                  <a:pt x="8012043" y="1315473"/>
                  <a:pt x="7936376" y="1347185"/>
                  <a:pt x="7902328" y="1345865"/>
                </a:cubicBezTo>
                <a:cubicBezTo>
                  <a:pt x="7876994" y="1370833"/>
                  <a:pt x="7861184" y="1361537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56449" y="1409729"/>
                  <a:pt x="7548172" y="1417460"/>
                </a:cubicBezTo>
                <a:cubicBezTo>
                  <a:pt x="7520370" y="1413173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183121" y="1595162"/>
                </a:lnTo>
                <a:lnTo>
                  <a:pt x="7164601" y="1606490"/>
                </a:lnTo>
                <a:cubicBezTo>
                  <a:pt x="7117444" y="1613299"/>
                  <a:pt x="6961715" y="1629624"/>
                  <a:pt x="6900177" y="1636016"/>
                </a:cubicBez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32342" y="1663214"/>
                  <a:pt x="6578001" y="1663494"/>
                  <a:pt x="6554894" y="1664428"/>
                </a:cubicBezTo>
                <a:lnTo>
                  <a:pt x="6516595" y="1667475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46928" y="1678425"/>
                  <a:pt x="6395710" y="1665896"/>
                  <a:pt x="6364035" y="1667683"/>
                </a:cubicBezTo>
                <a:lnTo>
                  <a:pt x="6243319" y="1695560"/>
                </a:lnTo>
                <a:cubicBezTo>
                  <a:pt x="6212879" y="1700946"/>
                  <a:pt x="6162673" y="1707632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53307" y="1815450"/>
                </a:lnTo>
                <a:cubicBezTo>
                  <a:pt x="5364785" y="1835567"/>
                  <a:pt x="5272117" y="1842051"/>
                  <a:pt x="5221533" y="1846950"/>
                </a:cubicBezTo>
                <a:lnTo>
                  <a:pt x="5149802" y="1844846"/>
                </a:lnTo>
                <a:cubicBezTo>
                  <a:pt x="5138262" y="1844584"/>
                  <a:pt x="5124907" y="1847312"/>
                  <a:pt x="5114927" y="1847827"/>
                </a:cubicBez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57791" y="1796774"/>
                  <a:pt x="4662147" y="1786932"/>
                  <a:pt x="4640313" y="1784307"/>
                </a:cubicBezTo>
                <a:cubicBezTo>
                  <a:pt x="4614551" y="1781631"/>
                  <a:pt x="4552839" y="1782829"/>
                  <a:pt x="4536503" y="1785334"/>
                </a:cubicBezTo>
                <a:lnTo>
                  <a:pt x="4513724" y="1791996"/>
                </a:lnTo>
                <a:lnTo>
                  <a:pt x="4459810" y="1797886"/>
                </a:lnTo>
                <a:lnTo>
                  <a:pt x="4379064" y="1817177"/>
                </a:lnTo>
                <a:cubicBezTo>
                  <a:pt x="4349703" y="1824677"/>
                  <a:pt x="4313198" y="1824834"/>
                  <a:pt x="4290981" y="1839677"/>
                </a:cubicBezTo>
                <a:cubicBezTo>
                  <a:pt x="4277508" y="1842452"/>
                  <a:pt x="4248116" y="1849332"/>
                  <a:pt x="4238372" y="1851480"/>
                </a:cubicBez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78518" y="1876434"/>
                  <a:pt x="3780102" y="1870848"/>
                  <a:pt x="3758105" y="1871856"/>
                </a:cubicBezTo>
                <a:cubicBezTo>
                  <a:pt x="3717288" y="1874853"/>
                  <a:pt x="3625982" y="1888026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120979" y="1944600"/>
                  <a:pt x="3052347" y="1932877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69596" y="1995339"/>
                  <a:pt x="2856789" y="1995778"/>
                  <a:pt x="2843662" y="1992498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476147" y="1998305"/>
                </a:lnTo>
                <a:cubicBezTo>
                  <a:pt x="2437134" y="2013637"/>
                  <a:pt x="2413847" y="1999542"/>
                  <a:pt x="2373568" y="2003219"/>
                </a:cubicBezTo>
                <a:cubicBezTo>
                  <a:pt x="2342080" y="2003293"/>
                  <a:pt x="2308969" y="1996768"/>
                  <a:pt x="2287219" y="1998750"/>
                </a:cubicBezTo>
                <a:cubicBezTo>
                  <a:pt x="2221974" y="2012601"/>
                  <a:pt x="2205627" y="2006345"/>
                  <a:pt x="2164831" y="2010143"/>
                </a:cubicBezTo>
                <a:cubicBezTo>
                  <a:pt x="2133996" y="2017246"/>
                  <a:pt x="2078492" y="2040373"/>
                  <a:pt x="2058061" y="2047942"/>
                </a:cubicBezTo>
                <a:lnTo>
                  <a:pt x="2042244" y="2055560"/>
                </a:lnTo>
                <a:cubicBezTo>
                  <a:pt x="2012576" y="2064443"/>
                  <a:pt x="1896351" y="2111357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390051" y="2245335"/>
                  <a:pt x="1383992" y="2237380"/>
                  <a:pt x="1370962" y="2237474"/>
                </a:cubicBezTo>
                <a:lnTo>
                  <a:pt x="1356367" y="2235089"/>
                </a:lnTo>
                <a:cubicBezTo>
                  <a:pt x="1341168" y="2233783"/>
                  <a:pt x="1306602" y="2233428"/>
                  <a:pt x="1279765" y="2229639"/>
                </a:cubicBez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57841" y="2217424"/>
                  <a:pt x="812914" y="2210095"/>
                </a:cubicBezTo>
                <a:cubicBezTo>
                  <a:pt x="762967" y="2180805"/>
                  <a:pt x="645932" y="2185851"/>
                  <a:pt x="597225" y="2180999"/>
                </a:cubicBezTo>
                <a:cubicBezTo>
                  <a:pt x="575890" y="2176791"/>
                  <a:pt x="534371" y="2181270"/>
                  <a:pt x="520671" y="2180980"/>
                </a:cubicBezTo>
                <a:cubicBezTo>
                  <a:pt x="455720" y="2175427"/>
                  <a:pt x="449447" y="2164849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23574" y="2138021"/>
                  <a:pt x="116931" y="2131360"/>
                  <a:pt x="77641" y="2126835"/>
                </a:cubicBezTo>
                <a:lnTo>
                  <a:pt x="37645" y="2115401"/>
                </a:ln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E4A654-CC4D-764C-0524-F0CD9FE4B3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617" y="514815"/>
            <a:ext cx="13263419" cy="114984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fontAlgn="base">
              <a:lnSpc>
                <a:spcPct val="110000"/>
              </a:lnSpc>
            </a:pPr>
            <a:r>
              <a:rPr lang="en-US" sz="3100" b="0" dirty="0">
                <a:effectLst/>
              </a:rPr>
              <a:t>University of Moratuwa </a:t>
            </a:r>
            <a:br>
              <a:rPr lang="en-US" sz="3100" b="0" dirty="0">
                <a:effectLst/>
              </a:rPr>
            </a:br>
            <a:r>
              <a:rPr lang="en-US" sz="3100" b="0" dirty="0">
                <a:effectLst/>
              </a:rPr>
              <a:t>Faculty of Engineering </a:t>
            </a:r>
            <a:br>
              <a:rPr lang="en-US" sz="3100" b="0" dirty="0">
                <a:effectLst/>
              </a:rPr>
            </a:br>
            <a:r>
              <a:rPr lang="en-US" sz="3100" b="0" dirty="0">
                <a:effectLst/>
              </a:rPr>
              <a:t>Department of Electronic and Telecommunication Engineering </a:t>
            </a:r>
            <a:br>
              <a:rPr lang="en-US" sz="1800" b="0" dirty="0">
                <a:effectLst/>
              </a:rPr>
            </a:br>
            <a:endParaRPr lang="en-US" sz="1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89996A-D7D3-C97A-F54C-F5DDCAC6C1FB}"/>
              </a:ext>
            </a:extLst>
          </p:cNvPr>
          <p:cNvSpPr/>
          <p:nvPr/>
        </p:nvSpPr>
        <p:spPr>
          <a:xfrm>
            <a:off x="7202991" y="2120138"/>
            <a:ext cx="3843699" cy="44491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LMS">
            <a:extLst>
              <a:ext uri="{FF2B5EF4-FFF2-40B4-BE49-F238E27FC236}">
                <a16:creationId xmlns:a16="http://schemas.microsoft.com/office/drawing/2014/main" id="{D81A1621-E1E3-0EB3-0EEC-AEFCB7D57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269" y="2323939"/>
            <a:ext cx="3784274" cy="401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1653D4-785E-D0A6-D182-28C0378382EE}"/>
              </a:ext>
            </a:extLst>
          </p:cNvPr>
          <p:cNvSpPr txBox="1"/>
          <p:nvPr/>
        </p:nvSpPr>
        <p:spPr>
          <a:xfrm>
            <a:off x="605589" y="3279007"/>
            <a:ext cx="58215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77824">
              <a:spcAft>
                <a:spcPts val="600"/>
              </a:spcAft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Group Members: </a:t>
            </a:r>
          </a:p>
          <a:p>
            <a:pPr defTabSz="877824">
              <a:spcAft>
                <a:spcPts val="600"/>
              </a:spcAft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210236P Jayakumar W.S.</a:t>
            </a:r>
          </a:p>
          <a:p>
            <a:pPr defTabSz="877824">
              <a:spcAft>
                <a:spcPts val="600"/>
              </a:spcAft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210253N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Jayathilaka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C.B.N.L.</a:t>
            </a:r>
          </a:p>
          <a:p>
            <a:pPr defTabSz="877824">
              <a:spcAft>
                <a:spcPts val="600"/>
              </a:spcAft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210254T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Jayathilaka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D.E.U.</a:t>
            </a:r>
          </a:p>
          <a:p>
            <a:pPr defTabSz="877824">
              <a:spcAft>
                <a:spcPts val="600"/>
              </a:spcAft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210272V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Karavita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K.V.D.T.N.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66310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8DBC0-9470-AD85-024F-B09E21F16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87" y="-566528"/>
            <a:ext cx="9493249" cy="1577975"/>
          </a:xfrm>
        </p:spPr>
        <p:txBody>
          <a:bodyPr/>
          <a:lstStyle/>
          <a:p>
            <a:r>
              <a:rPr lang="en-US" dirty="0"/>
              <a:t>Differentiation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F1A0D-50EE-15BD-A27D-4D01A07FF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Longer lifetime due to the use of supercapacitors</a:t>
            </a:r>
          </a:p>
          <a:p>
            <a:r>
              <a:rPr lang="en-US" sz="2400" dirty="0"/>
              <a:t>Cheaper than other products in the market</a:t>
            </a:r>
          </a:p>
          <a:p>
            <a:r>
              <a:rPr lang="en-US" sz="2400" dirty="0"/>
              <a:t>Easy to use intuitive interface</a:t>
            </a:r>
          </a:p>
          <a:p>
            <a:r>
              <a:rPr lang="en-US" sz="2400" dirty="0"/>
              <a:t>Good after sales service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57401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C4DA7-7552-6A8E-6E52-FDBF1A014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Allocation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71147-C2D3-5177-4EDA-581E21200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29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ymbol" panose="05050102010706020507" pitchFamily="18" charset="2"/>
              </a:rPr>
              <a:t>JAYAKUMAR W.S. : Enclosure design, Circuit assembly and testing, PCB design</a:t>
            </a:r>
            <a:endParaRPr lang="en-US" sz="1800" dirty="0">
              <a:effectLst/>
              <a:latin typeface="Symbol" panose="05050102010706020507" pitchFamily="18" charset="2"/>
              <a:ea typeface="Calibri" panose="020F0502020204030204" pitchFamily="34" charset="0"/>
              <a:cs typeface="Symbol" panose="05050102010706020507" pitchFamily="18" charset="2"/>
            </a:endParaRPr>
          </a:p>
          <a:p>
            <a:pPr marL="0" marR="0">
              <a:spcBef>
                <a:spcPts val="0"/>
              </a:spcBef>
              <a:spcAft>
                <a:spcPts val="29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ymbol" panose="05050102010706020507" pitchFamily="18" charset="2"/>
              </a:rPr>
              <a:t>JAYATHILAKA C.B.N.L. : Circuit design, Electronic parts procurement, Assembly and testing</a:t>
            </a:r>
            <a:endParaRPr lang="en-US" sz="1800" dirty="0">
              <a:effectLst/>
              <a:latin typeface="Symbol" panose="05050102010706020507" pitchFamily="18" charset="2"/>
              <a:ea typeface="Calibri" panose="020F0502020204030204" pitchFamily="34" charset="0"/>
              <a:cs typeface="Symbol" panose="05050102010706020507" pitchFamily="18" charset="2"/>
            </a:endParaRPr>
          </a:p>
          <a:p>
            <a:pPr marL="0" marR="0">
              <a:spcBef>
                <a:spcPts val="0"/>
              </a:spcBef>
              <a:spcAft>
                <a:spcPts val="29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ymbol" panose="05050102010706020507" pitchFamily="18" charset="2"/>
              </a:rPr>
              <a:t>JAYATHILAKA D.E.U. : Circuit assembly and testing, UI programming, PCB design</a:t>
            </a:r>
            <a:endParaRPr lang="en-US" sz="1800" dirty="0">
              <a:effectLst/>
              <a:latin typeface="Symbol" panose="05050102010706020507" pitchFamily="18" charset="2"/>
              <a:ea typeface="Calibri" panose="020F0502020204030204" pitchFamily="34" charset="0"/>
              <a:cs typeface="Symbol" panose="05050102010706020507" pitchFamily="18" charset="2"/>
            </a:endParaRPr>
          </a:p>
          <a:p>
            <a:pPr marL="0" marR="0">
              <a:spcBef>
                <a:spcPts val="0"/>
              </a:spcBef>
              <a:spcAft>
                <a:spcPts val="29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ymbol" panose="05050102010706020507" pitchFamily="18" charset="2"/>
              </a:rPr>
              <a:t>KARAVITA K.V.D.T.N. : Circuit design, Circuit assembly and testing, UI programming</a:t>
            </a:r>
            <a:endParaRPr lang="en-US" sz="1800" dirty="0">
              <a:effectLst/>
              <a:latin typeface="Symbol" panose="05050102010706020507" pitchFamily="18" charset="2"/>
              <a:ea typeface="Calibri" panose="020F0502020204030204" pitchFamily="34" charset="0"/>
              <a:cs typeface="Symbol" panose="05050102010706020507" pitchFamily="18" charset="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502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EF32ACB-37F7-4E27-BDBC-67A94864F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lorful lines on a black background&#10;&#10;Description automatically generated">
            <a:extLst>
              <a:ext uri="{FF2B5EF4-FFF2-40B4-BE49-F238E27FC236}">
                <a16:creationId xmlns:a16="http://schemas.microsoft.com/office/drawing/2014/main" id="{D3D4B076-4938-FCCB-D379-42BE45B279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5566" b="25895"/>
          <a:stretch/>
        </p:blipFill>
        <p:spPr>
          <a:xfrm>
            <a:off x="20" y="-5733"/>
            <a:ext cx="12191980" cy="686946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946391D-5DF8-4E8B-856D-1E0A178C3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09269" y="375267"/>
            <a:ext cx="6869465" cy="6096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4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3D3A9B8-C548-4A61-882F-0D6296319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246555" y="0"/>
            <a:ext cx="1945441" cy="6858000"/>
          </a:xfrm>
          <a:custGeom>
            <a:avLst/>
            <a:gdLst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593254 w 1605470"/>
              <a:gd name="connsiteY132" fmla="*/ 2766463 h 6858000"/>
              <a:gd name="connsiteX133" fmla="*/ 613412 w 1605470"/>
              <a:gd name="connsiteY133" fmla="*/ 2731184 h 6858000"/>
              <a:gd name="connsiteX134" fmla="*/ 555080 w 1605470"/>
              <a:gd name="connsiteY134" fmla="*/ 2538816 h 6858000"/>
              <a:gd name="connsiteX135" fmla="*/ 551827 w 1605470"/>
              <a:gd name="connsiteY135" fmla="*/ 2485734 h 6858000"/>
              <a:gd name="connsiteX136" fmla="*/ 525179 w 1605470"/>
              <a:gd name="connsiteY136" fmla="*/ 2447068 h 6858000"/>
              <a:gd name="connsiteX137" fmla="*/ 529511 w 1605470"/>
              <a:gd name="connsiteY137" fmla="*/ 2425819 h 6858000"/>
              <a:gd name="connsiteX138" fmla="*/ 530521 w 1605470"/>
              <a:gd name="connsiteY138" fmla="*/ 2422066 h 6858000"/>
              <a:gd name="connsiteX139" fmla="*/ 528878 w 1605470"/>
              <a:gd name="connsiteY139" fmla="*/ 2408971 h 6858000"/>
              <a:gd name="connsiteX140" fmla="*/ 535510 w 1605470"/>
              <a:gd name="connsiteY140" fmla="*/ 2402874 h 6858000"/>
              <a:gd name="connsiteX141" fmla="*/ 538122 w 1605470"/>
              <a:gd name="connsiteY141" fmla="*/ 2381443 h 6858000"/>
              <a:gd name="connsiteX142" fmla="*/ 533116 w 1605470"/>
              <a:gd name="connsiteY142" fmla="*/ 2358011 h 6858000"/>
              <a:gd name="connsiteX143" fmla="*/ 501423 w 1605470"/>
              <a:gd name="connsiteY143" fmla="*/ 2249479 h 6858000"/>
              <a:gd name="connsiteX144" fmla="*/ 486968 w 1605470"/>
              <a:gd name="connsiteY144" fmla="*/ 2182937 h 6858000"/>
              <a:gd name="connsiteX145" fmla="*/ 488555 w 1605470"/>
              <a:gd name="connsiteY145" fmla="*/ 2155135 h 6858000"/>
              <a:gd name="connsiteX146" fmla="*/ 486013 w 1605470"/>
              <a:gd name="connsiteY146" fmla="*/ 2118008 h 6858000"/>
              <a:gd name="connsiteX147" fmla="*/ 487006 w 1605470"/>
              <a:gd name="connsiteY147" fmla="*/ 2050531 h 6858000"/>
              <a:gd name="connsiteX148" fmla="*/ 478812 w 1605470"/>
              <a:gd name="connsiteY148" fmla="*/ 1963269 h 6858000"/>
              <a:gd name="connsiteX149" fmla="*/ 442619 w 1605470"/>
              <a:gd name="connsiteY149" fmla="*/ 1910499 h 6858000"/>
              <a:gd name="connsiteX150" fmla="*/ 446785 w 1605470"/>
              <a:gd name="connsiteY150" fmla="*/ 1903212 h 6858000"/>
              <a:gd name="connsiteX151" fmla="*/ 436547 w 1605470"/>
              <a:gd name="connsiteY151" fmla="*/ 1861531 h 6858000"/>
              <a:gd name="connsiteX152" fmla="*/ 364290 w 1605470"/>
              <a:gd name="connsiteY152" fmla="*/ 1728772 h 6858000"/>
              <a:gd name="connsiteX153" fmla="*/ 345287 w 1605470"/>
              <a:gd name="connsiteY153" fmla="*/ 1646953 h 6858000"/>
              <a:gd name="connsiteX154" fmla="*/ 344412 w 1605470"/>
              <a:gd name="connsiteY154" fmla="*/ 1615777 h 6858000"/>
              <a:gd name="connsiteX155" fmla="*/ 342578 w 1605470"/>
              <a:gd name="connsiteY155" fmla="*/ 1563678 h 6858000"/>
              <a:gd name="connsiteX156" fmla="*/ 355658 w 1605470"/>
              <a:gd name="connsiteY156" fmla="*/ 1519474 h 6858000"/>
              <a:gd name="connsiteX157" fmla="*/ 348400 w 1605470"/>
              <a:gd name="connsiteY157" fmla="*/ 1477995 h 6858000"/>
              <a:gd name="connsiteX158" fmla="*/ 328025 w 1605470"/>
              <a:gd name="connsiteY158" fmla="*/ 1475165 h 6858000"/>
              <a:gd name="connsiteX159" fmla="*/ 326326 w 1605470"/>
              <a:gd name="connsiteY159" fmla="*/ 1428585 h 6858000"/>
              <a:gd name="connsiteX160" fmla="*/ 325799 w 1605470"/>
              <a:gd name="connsiteY160" fmla="*/ 1357181 h 6858000"/>
              <a:gd name="connsiteX161" fmla="*/ 320507 w 1605470"/>
              <a:gd name="connsiteY161" fmla="*/ 1347099 h 6858000"/>
              <a:gd name="connsiteX162" fmla="*/ 335347 w 1605470"/>
              <a:gd name="connsiteY162" fmla="*/ 1334233 h 6858000"/>
              <a:gd name="connsiteX163" fmla="*/ 342792 w 1605470"/>
              <a:gd name="connsiteY163" fmla="*/ 1307086 h 6858000"/>
              <a:gd name="connsiteX164" fmla="*/ 343980 w 1605470"/>
              <a:gd name="connsiteY164" fmla="*/ 1189033 h 6858000"/>
              <a:gd name="connsiteX165" fmla="*/ 348665 w 1605470"/>
              <a:gd name="connsiteY165" fmla="*/ 1168288 h 6858000"/>
              <a:gd name="connsiteX166" fmla="*/ 340947 w 1605470"/>
              <a:gd name="connsiteY166" fmla="*/ 1142577 h 6858000"/>
              <a:gd name="connsiteX167" fmla="*/ 330253 w 1605470"/>
              <a:gd name="connsiteY167" fmla="*/ 1088484 h 6858000"/>
              <a:gd name="connsiteX168" fmla="*/ 314647 w 1605470"/>
              <a:gd name="connsiteY168" fmla="*/ 1053424 h 6858000"/>
              <a:gd name="connsiteX169" fmla="*/ 322906 w 1605470"/>
              <a:gd name="connsiteY169" fmla="*/ 1044367 h 6858000"/>
              <a:gd name="connsiteX170" fmla="*/ 326818 w 1605470"/>
              <a:gd name="connsiteY170" fmla="*/ 1022828 h 6858000"/>
              <a:gd name="connsiteX171" fmla="*/ 320445 w 1605470"/>
              <a:gd name="connsiteY171" fmla="*/ 932283 h 6858000"/>
              <a:gd name="connsiteX172" fmla="*/ 322681 w 1605470"/>
              <a:gd name="connsiteY172" fmla="*/ 915925 h 6858000"/>
              <a:gd name="connsiteX173" fmla="*/ 315310 w 1605470"/>
              <a:gd name="connsiteY173" fmla="*/ 896999 h 6858000"/>
              <a:gd name="connsiteX174" fmla="*/ 284718 w 1605470"/>
              <a:gd name="connsiteY174" fmla="*/ 821517 h 6858000"/>
              <a:gd name="connsiteX175" fmla="*/ 270682 w 1605470"/>
              <a:gd name="connsiteY175" fmla="*/ 786519 h 6858000"/>
              <a:gd name="connsiteX176" fmla="*/ 265483 w 1605470"/>
              <a:gd name="connsiteY176" fmla="*/ 784963 h 6858000"/>
              <a:gd name="connsiteX177" fmla="*/ 270939 w 1605470"/>
              <a:gd name="connsiteY177" fmla="*/ 776648 h 6858000"/>
              <a:gd name="connsiteX178" fmla="*/ 263668 w 1605470"/>
              <a:gd name="connsiteY178" fmla="*/ 751353 h 6858000"/>
              <a:gd name="connsiteX179" fmla="*/ 254540 w 1605470"/>
              <a:gd name="connsiteY179" fmla="*/ 741965 h 6858000"/>
              <a:gd name="connsiteX180" fmla="*/ 252501 w 1605470"/>
              <a:gd name="connsiteY180" fmla="*/ 724635 h 6858000"/>
              <a:gd name="connsiteX181" fmla="*/ 248897 w 1605470"/>
              <a:gd name="connsiteY181" fmla="*/ 681659 h 6858000"/>
              <a:gd name="connsiteX182" fmla="*/ 234316 w 1605470"/>
              <a:gd name="connsiteY182" fmla="*/ 635218 h 6858000"/>
              <a:gd name="connsiteX183" fmla="*/ 239327 w 1605470"/>
              <a:gd name="connsiteY183" fmla="*/ 613763 h 6858000"/>
              <a:gd name="connsiteX184" fmla="*/ 225269 w 1605470"/>
              <a:gd name="connsiteY184" fmla="*/ 598582 h 6858000"/>
              <a:gd name="connsiteX185" fmla="*/ 224950 w 1605470"/>
              <a:gd name="connsiteY185" fmla="*/ 576846 h 6858000"/>
              <a:gd name="connsiteX186" fmla="*/ 204632 w 1605470"/>
              <a:gd name="connsiteY186" fmla="*/ 553868 h 6858000"/>
              <a:gd name="connsiteX187" fmla="*/ 239317 w 1605470"/>
              <a:gd name="connsiteY187" fmla="*/ 517614 h 6858000"/>
              <a:gd name="connsiteX188" fmla="*/ 257645 w 1605470"/>
              <a:gd name="connsiteY188" fmla="*/ 474761 h 6858000"/>
              <a:gd name="connsiteX189" fmla="*/ 201693 w 1605470"/>
              <a:gd name="connsiteY189" fmla="*/ 469651 h 6858000"/>
              <a:gd name="connsiteX190" fmla="*/ 195012 w 1605470"/>
              <a:gd name="connsiteY190" fmla="*/ 448559 h 6858000"/>
              <a:gd name="connsiteX191" fmla="*/ 201434 w 1605470"/>
              <a:gd name="connsiteY191" fmla="*/ 441529 h 6858000"/>
              <a:gd name="connsiteX192" fmla="*/ 200655 w 1605470"/>
              <a:gd name="connsiteY192" fmla="*/ 428927 h 6858000"/>
              <a:gd name="connsiteX193" fmla="*/ 190059 w 1605470"/>
              <a:gd name="connsiteY193" fmla="*/ 430161 h 6858000"/>
              <a:gd name="connsiteX194" fmla="*/ 184450 w 1605470"/>
              <a:gd name="connsiteY194" fmla="*/ 396240 h 6858000"/>
              <a:gd name="connsiteX195" fmla="*/ 146196 w 1605470"/>
              <a:gd name="connsiteY195" fmla="*/ 358810 h 6858000"/>
              <a:gd name="connsiteX196" fmla="*/ 124571 w 1605470"/>
              <a:gd name="connsiteY196" fmla="*/ 302178 h 6858000"/>
              <a:gd name="connsiteX197" fmla="*/ 103243 w 1605470"/>
              <a:gd name="connsiteY197" fmla="*/ 211375 h 6858000"/>
              <a:gd name="connsiteX198" fmla="*/ 94571 w 1605470"/>
              <a:gd name="connsiteY198" fmla="*/ 184179 h 6858000"/>
              <a:gd name="connsiteX199" fmla="*/ 13437 w 1605470"/>
              <a:gd name="connsiteY199" fmla="*/ 19287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593254 w 1605470"/>
              <a:gd name="connsiteY132" fmla="*/ 2766463 h 6858000"/>
              <a:gd name="connsiteX133" fmla="*/ 613412 w 1605470"/>
              <a:gd name="connsiteY133" fmla="*/ 2731184 h 6858000"/>
              <a:gd name="connsiteX134" fmla="*/ 555080 w 1605470"/>
              <a:gd name="connsiteY134" fmla="*/ 2538816 h 6858000"/>
              <a:gd name="connsiteX135" fmla="*/ 551827 w 1605470"/>
              <a:gd name="connsiteY135" fmla="*/ 2485734 h 6858000"/>
              <a:gd name="connsiteX136" fmla="*/ 525179 w 1605470"/>
              <a:gd name="connsiteY136" fmla="*/ 2447068 h 6858000"/>
              <a:gd name="connsiteX137" fmla="*/ 529511 w 1605470"/>
              <a:gd name="connsiteY137" fmla="*/ 2425819 h 6858000"/>
              <a:gd name="connsiteX138" fmla="*/ 530521 w 1605470"/>
              <a:gd name="connsiteY138" fmla="*/ 2422066 h 6858000"/>
              <a:gd name="connsiteX139" fmla="*/ 528878 w 1605470"/>
              <a:gd name="connsiteY139" fmla="*/ 2408971 h 6858000"/>
              <a:gd name="connsiteX140" fmla="*/ 535510 w 1605470"/>
              <a:gd name="connsiteY140" fmla="*/ 2402874 h 6858000"/>
              <a:gd name="connsiteX141" fmla="*/ 538122 w 1605470"/>
              <a:gd name="connsiteY141" fmla="*/ 2381443 h 6858000"/>
              <a:gd name="connsiteX142" fmla="*/ 533116 w 1605470"/>
              <a:gd name="connsiteY142" fmla="*/ 2358011 h 6858000"/>
              <a:gd name="connsiteX143" fmla="*/ 501423 w 1605470"/>
              <a:gd name="connsiteY143" fmla="*/ 2249479 h 6858000"/>
              <a:gd name="connsiteX144" fmla="*/ 486968 w 1605470"/>
              <a:gd name="connsiteY144" fmla="*/ 2182937 h 6858000"/>
              <a:gd name="connsiteX145" fmla="*/ 488555 w 1605470"/>
              <a:gd name="connsiteY145" fmla="*/ 2155135 h 6858000"/>
              <a:gd name="connsiteX146" fmla="*/ 486013 w 1605470"/>
              <a:gd name="connsiteY146" fmla="*/ 2118008 h 6858000"/>
              <a:gd name="connsiteX147" fmla="*/ 487006 w 1605470"/>
              <a:gd name="connsiteY147" fmla="*/ 2050531 h 6858000"/>
              <a:gd name="connsiteX148" fmla="*/ 478812 w 1605470"/>
              <a:gd name="connsiteY148" fmla="*/ 1963269 h 6858000"/>
              <a:gd name="connsiteX149" fmla="*/ 442619 w 1605470"/>
              <a:gd name="connsiteY149" fmla="*/ 1910499 h 6858000"/>
              <a:gd name="connsiteX150" fmla="*/ 446785 w 1605470"/>
              <a:gd name="connsiteY150" fmla="*/ 1903212 h 6858000"/>
              <a:gd name="connsiteX151" fmla="*/ 436547 w 1605470"/>
              <a:gd name="connsiteY151" fmla="*/ 1861531 h 6858000"/>
              <a:gd name="connsiteX152" fmla="*/ 364290 w 1605470"/>
              <a:gd name="connsiteY152" fmla="*/ 1728772 h 6858000"/>
              <a:gd name="connsiteX153" fmla="*/ 345287 w 1605470"/>
              <a:gd name="connsiteY153" fmla="*/ 1646953 h 6858000"/>
              <a:gd name="connsiteX154" fmla="*/ 344412 w 1605470"/>
              <a:gd name="connsiteY154" fmla="*/ 1615777 h 6858000"/>
              <a:gd name="connsiteX155" fmla="*/ 342578 w 1605470"/>
              <a:gd name="connsiteY155" fmla="*/ 1563678 h 6858000"/>
              <a:gd name="connsiteX156" fmla="*/ 355658 w 1605470"/>
              <a:gd name="connsiteY156" fmla="*/ 1519474 h 6858000"/>
              <a:gd name="connsiteX157" fmla="*/ 348400 w 1605470"/>
              <a:gd name="connsiteY157" fmla="*/ 1477995 h 6858000"/>
              <a:gd name="connsiteX158" fmla="*/ 328025 w 1605470"/>
              <a:gd name="connsiteY158" fmla="*/ 1475165 h 6858000"/>
              <a:gd name="connsiteX159" fmla="*/ 326326 w 1605470"/>
              <a:gd name="connsiteY159" fmla="*/ 1428585 h 6858000"/>
              <a:gd name="connsiteX160" fmla="*/ 325799 w 1605470"/>
              <a:gd name="connsiteY160" fmla="*/ 1357181 h 6858000"/>
              <a:gd name="connsiteX161" fmla="*/ 320507 w 1605470"/>
              <a:gd name="connsiteY161" fmla="*/ 1347099 h 6858000"/>
              <a:gd name="connsiteX162" fmla="*/ 335347 w 1605470"/>
              <a:gd name="connsiteY162" fmla="*/ 1334233 h 6858000"/>
              <a:gd name="connsiteX163" fmla="*/ 342792 w 1605470"/>
              <a:gd name="connsiteY163" fmla="*/ 1307086 h 6858000"/>
              <a:gd name="connsiteX164" fmla="*/ 343980 w 1605470"/>
              <a:gd name="connsiteY164" fmla="*/ 1189033 h 6858000"/>
              <a:gd name="connsiteX165" fmla="*/ 348665 w 1605470"/>
              <a:gd name="connsiteY165" fmla="*/ 1168288 h 6858000"/>
              <a:gd name="connsiteX166" fmla="*/ 340947 w 1605470"/>
              <a:gd name="connsiteY166" fmla="*/ 1142577 h 6858000"/>
              <a:gd name="connsiteX167" fmla="*/ 330253 w 1605470"/>
              <a:gd name="connsiteY167" fmla="*/ 1088484 h 6858000"/>
              <a:gd name="connsiteX168" fmla="*/ 314647 w 1605470"/>
              <a:gd name="connsiteY168" fmla="*/ 1053424 h 6858000"/>
              <a:gd name="connsiteX169" fmla="*/ 322906 w 1605470"/>
              <a:gd name="connsiteY169" fmla="*/ 1044367 h 6858000"/>
              <a:gd name="connsiteX170" fmla="*/ 326818 w 1605470"/>
              <a:gd name="connsiteY170" fmla="*/ 1022828 h 6858000"/>
              <a:gd name="connsiteX171" fmla="*/ 320445 w 1605470"/>
              <a:gd name="connsiteY171" fmla="*/ 932283 h 6858000"/>
              <a:gd name="connsiteX172" fmla="*/ 322681 w 1605470"/>
              <a:gd name="connsiteY172" fmla="*/ 915925 h 6858000"/>
              <a:gd name="connsiteX173" fmla="*/ 315310 w 1605470"/>
              <a:gd name="connsiteY173" fmla="*/ 896999 h 6858000"/>
              <a:gd name="connsiteX174" fmla="*/ 284718 w 1605470"/>
              <a:gd name="connsiteY174" fmla="*/ 821517 h 6858000"/>
              <a:gd name="connsiteX175" fmla="*/ 270682 w 1605470"/>
              <a:gd name="connsiteY175" fmla="*/ 786519 h 6858000"/>
              <a:gd name="connsiteX176" fmla="*/ 265483 w 1605470"/>
              <a:gd name="connsiteY176" fmla="*/ 784963 h 6858000"/>
              <a:gd name="connsiteX177" fmla="*/ 270939 w 1605470"/>
              <a:gd name="connsiteY177" fmla="*/ 776648 h 6858000"/>
              <a:gd name="connsiteX178" fmla="*/ 263668 w 1605470"/>
              <a:gd name="connsiteY178" fmla="*/ 751353 h 6858000"/>
              <a:gd name="connsiteX179" fmla="*/ 254540 w 1605470"/>
              <a:gd name="connsiteY179" fmla="*/ 741965 h 6858000"/>
              <a:gd name="connsiteX180" fmla="*/ 252501 w 1605470"/>
              <a:gd name="connsiteY180" fmla="*/ 724635 h 6858000"/>
              <a:gd name="connsiteX181" fmla="*/ 248897 w 1605470"/>
              <a:gd name="connsiteY181" fmla="*/ 681659 h 6858000"/>
              <a:gd name="connsiteX182" fmla="*/ 234316 w 1605470"/>
              <a:gd name="connsiteY182" fmla="*/ 635218 h 6858000"/>
              <a:gd name="connsiteX183" fmla="*/ 239327 w 1605470"/>
              <a:gd name="connsiteY183" fmla="*/ 613763 h 6858000"/>
              <a:gd name="connsiteX184" fmla="*/ 225269 w 1605470"/>
              <a:gd name="connsiteY184" fmla="*/ 598582 h 6858000"/>
              <a:gd name="connsiteX185" fmla="*/ 224950 w 1605470"/>
              <a:gd name="connsiteY185" fmla="*/ 576846 h 6858000"/>
              <a:gd name="connsiteX186" fmla="*/ 204632 w 1605470"/>
              <a:gd name="connsiteY186" fmla="*/ 553868 h 6858000"/>
              <a:gd name="connsiteX187" fmla="*/ 239317 w 1605470"/>
              <a:gd name="connsiteY187" fmla="*/ 517614 h 6858000"/>
              <a:gd name="connsiteX188" fmla="*/ 201693 w 1605470"/>
              <a:gd name="connsiteY188" fmla="*/ 469651 h 6858000"/>
              <a:gd name="connsiteX189" fmla="*/ 195012 w 1605470"/>
              <a:gd name="connsiteY189" fmla="*/ 448559 h 6858000"/>
              <a:gd name="connsiteX190" fmla="*/ 201434 w 1605470"/>
              <a:gd name="connsiteY190" fmla="*/ 441529 h 6858000"/>
              <a:gd name="connsiteX191" fmla="*/ 200655 w 1605470"/>
              <a:gd name="connsiteY191" fmla="*/ 428927 h 6858000"/>
              <a:gd name="connsiteX192" fmla="*/ 190059 w 1605470"/>
              <a:gd name="connsiteY192" fmla="*/ 430161 h 6858000"/>
              <a:gd name="connsiteX193" fmla="*/ 184450 w 1605470"/>
              <a:gd name="connsiteY193" fmla="*/ 396240 h 6858000"/>
              <a:gd name="connsiteX194" fmla="*/ 146196 w 1605470"/>
              <a:gd name="connsiteY194" fmla="*/ 358810 h 6858000"/>
              <a:gd name="connsiteX195" fmla="*/ 124571 w 1605470"/>
              <a:gd name="connsiteY195" fmla="*/ 302178 h 6858000"/>
              <a:gd name="connsiteX196" fmla="*/ 103243 w 1605470"/>
              <a:gd name="connsiteY196" fmla="*/ 211375 h 6858000"/>
              <a:gd name="connsiteX197" fmla="*/ 94571 w 1605470"/>
              <a:gd name="connsiteY197" fmla="*/ 184179 h 6858000"/>
              <a:gd name="connsiteX198" fmla="*/ 13437 w 1605470"/>
              <a:gd name="connsiteY198" fmla="*/ 19287 h 6858000"/>
              <a:gd name="connsiteX199" fmla="*/ 0 w 1605470"/>
              <a:gd name="connsiteY19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613412 w 1605470"/>
              <a:gd name="connsiteY132" fmla="*/ 2731184 h 6858000"/>
              <a:gd name="connsiteX133" fmla="*/ 555080 w 1605470"/>
              <a:gd name="connsiteY133" fmla="*/ 2538816 h 6858000"/>
              <a:gd name="connsiteX134" fmla="*/ 551827 w 1605470"/>
              <a:gd name="connsiteY134" fmla="*/ 2485734 h 6858000"/>
              <a:gd name="connsiteX135" fmla="*/ 525179 w 1605470"/>
              <a:gd name="connsiteY135" fmla="*/ 2447068 h 6858000"/>
              <a:gd name="connsiteX136" fmla="*/ 529511 w 1605470"/>
              <a:gd name="connsiteY136" fmla="*/ 2425819 h 6858000"/>
              <a:gd name="connsiteX137" fmla="*/ 530521 w 1605470"/>
              <a:gd name="connsiteY137" fmla="*/ 2422066 h 6858000"/>
              <a:gd name="connsiteX138" fmla="*/ 528878 w 1605470"/>
              <a:gd name="connsiteY138" fmla="*/ 2408971 h 6858000"/>
              <a:gd name="connsiteX139" fmla="*/ 535510 w 1605470"/>
              <a:gd name="connsiteY139" fmla="*/ 2402874 h 6858000"/>
              <a:gd name="connsiteX140" fmla="*/ 538122 w 1605470"/>
              <a:gd name="connsiteY140" fmla="*/ 2381443 h 6858000"/>
              <a:gd name="connsiteX141" fmla="*/ 533116 w 1605470"/>
              <a:gd name="connsiteY141" fmla="*/ 2358011 h 6858000"/>
              <a:gd name="connsiteX142" fmla="*/ 501423 w 1605470"/>
              <a:gd name="connsiteY142" fmla="*/ 2249479 h 6858000"/>
              <a:gd name="connsiteX143" fmla="*/ 486968 w 1605470"/>
              <a:gd name="connsiteY143" fmla="*/ 2182937 h 6858000"/>
              <a:gd name="connsiteX144" fmla="*/ 488555 w 1605470"/>
              <a:gd name="connsiteY144" fmla="*/ 2155135 h 6858000"/>
              <a:gd name="connsiteX145" fmla="*/ 486013 w 1605470"/>
              <a:gd name="connsiteY145" fmla="*/ 2118008 h 6858000"/>
              <a:gd name="connsiteX146" fmla="*/ 487006 w 1605470"/>
              <a:gd name="connsiteY146" fmla="*/ 2050531 h 6858000"/>
              <a:gd name="connsiteX147" fmla="*/ 478812 w 1605470"/>
              <a:gd name="connsiteY147" fmla="*/ 1963269 h 6858000"/>
              <a:gd name="connsiteX148" fmla="*/ 442619 w 1605470"/>
              <a:gd name="connsiteY148" fmla="*/ 1910499 h 6858000"/>
              <a:gd name="connsiteX149" fmla="*/ 446785 w 1605470"/>
              <a:gd name="connsiteY149" fmla="*/ 1903212 h 6858000"/>
              <a:gd name="connsiteX150" fmla="*/ 436547 w 1605470"/>
              <a:gd name="connsiteY150" fmla="*/ 1861531 h 6858000"/>
              <a:gd name="connsiteX151" fmla="*/ 364290 w 1605470"/>
              <a:gd name="connsiteY151" fmla="*/ 1728772 h 6858000"/>
              <a:gd name="connsiteX152" fmla="*/ 345287 w 1605470"/>
              <a:gd name="connsiteY152" fmla="*/ 1646953 h 6858000"/>
              <a:gd name="connsiteX153" fmla="*/ 344412 w 1605470"/>
              <a:gd name="connsiteY153" fmla="*/ 1615777 h 6858000"/>
              <a:gd name="connsiteX154" fmla="*/ 342578 w 1605470"/>
              <a:gd name="connsiteY154" fmla="*/ 1563678 h 6858000"/>
              <a:gd name="connsiteX155" fmla="*/ 355658 w 1605470"/>
              <a:gd name="connsiteY155" fmla="*/ 1519474 h 6858000"/>
              <a:gd name="connsiteX156" fmla="*/ 348400 w 1605470"/>
              <a:gd name="connsiteY156" fmla="*/ 1477995 h 6858000"/>
              <a:gd name="connsiteX157" fmla="*/ 328025 w 1605470"/>
              <a:gd name="connsiteY157" fmla="*/ 1475165 h 6858000"/>
              <a:gd name="connsiteX158" fmla="*/ 326326 w 1605470"/>
              <a:gd name="connsiteY158" fmla="*/ 1428585 h 6858000"/>
              <a:gd name="connsiteX159" fmla="*/ 325799 w 1605470"/>
              <a:gd name="connsiteY159" fmla="*/ 1357181 h 6858000"/>
              <a:gd name="connsiteX160" fmla="*/ 320507 w 1605470"/>
              <a:gd name="connsiteY160" fmla="*/ 1347099 h 6858000"/>
              <a:gd name="connsiteX161" fmla="*/ 335347 w 1605470"/>
              <a:gd name="connsiteY161" fmla="*/ 1334233 h 6858000"/>
              <a:gd name="connsiteX162" fmla="*/ 342792 w 1605470"/>
              <a:gd name="connsiteY162" fmla="*/ 1307086 h 6858000"/>
              <a:gd name="connsiteX163" fmla="*/ 343980 w 1605470"/>
              <a:gd name="connsiteY163" fmla="*/ 1189033 h 6858000"/>
              <a:gd name="connsiteX164" fmla="*/ 348665 w 1605470"/>
              <a:gd name="connsiteY164" fmla="*/ 1168288 h 6858000"/>
              <a:gd name="connsiteX165" fmla="*/ 340947 w 1605470"/>
              <a:gd name="connsiteY165" fmla="*/ 1142577 h 6858000"/>
              <a:gd name="connsiteX166" fmla="*/ 330253 w 1605470"/>
              <a:gd name="connsiteY166" fmla="*/ 1088484 h 6858000"/>
              <a:gd name="connsiteX167" fmla="*/ 314647 w 1605470"/>
              <a:gd name="connsiteY167" fmla="*/ 1053424 h 6858000"/>
              <a:gd name="connsiteX168" fmla="*/ 322906 w 1605470"/>
              <a:gd name="connsiteY168" fmla="*/ 1044367 h 6858000"/>
              <a:gd name="connsiteX169" fmla="*/ 326818 w 1605470"/>
              <a:gd name="connsiteY169" fmla="*/ 1022828 h 6858000"/>
              <a:gd name="connsiteX170" fmla="*/ 320445 w 1605470"/>
              <a:gd name="connsiteY170" fmla="*/ 932283 h 6858000"/>
              <a:gd name="connsiteX171" fmla="*/ 322681 w 1605470"/>
              <a:gd name="connsiteY171" fmla="*/ 915925 h 6858000"/>
              <a:gd name="connsiteX172" fmla="*/ 315310 w 1605470"/>
              <a:gd name="connsiteY172" fmla="*/ 896999 h 6858000"/>
              <a:gd name="connsiteX173" fmla="*/ 284718 w 1605470"/>
              <a:gd name="connsiteY173" fmla="*/ 821517 h 6858000"/>
              <a:gd name="connsiteX174" fmla="*/ 270682 w 1605470"/>
              <a:gd name="connsiteY174" fmla="*/ 786519 h 6858000"/>
              <a:gd name="connsiteX175" fmla="*/ 265483 w 1605470"/>
              <a:gd name="connsiteY175" fmla="*/ 784963 h 6858000"/>
              <a:gd name="connsiteX176" fmla="*/ 270939 w 1605470"/>
              <a:gd name="connsiteY176" fmla="*/ 776648 h 6858000"/>
              <a:gd name="connsiteX177" fmla="*/ 263668 w 1605470"/>
              <a:gd name="connsiteY177" fmla="*/ 751353 h 6858000"/>
              <a:gd name="connsiteX178" fmla="*/ 254540 w 1605470"/>
              <a:gd name="connsiteY178" fmla="*/ 741965 h 6858000"/>
              <a:gd name="connsiteX179" fmla="*/ 252501 w 1605470"/>
              <a:gd name="connsiteY179" fmla="*/ 724635 h 6858000"/>
              <a:gd name="connsiteX180" fmla="*/ 248897 w 1605470"/>
              <a:gd name="connsiteY180" fmla="*/ 681659 h 6858000"/>
              <a:gd name="connsiteX181" fmla="*/ 234316 w 1605470"/>
              <a:gd name="connsiteY181" fmla="*/ 635218 h 6858000"/>
              <a:gd name="connsiteX182" fmla="*/ 239327 w 1605470"/>
              <a:gd name="connsiteY182" fmla="*/ 613763 h 6858000"/>
              <a:gd name="connsiteX183" fmla="*/ 225269 w 1605470"/>
              <a:gd name="connsiteY183" fmla="*/ 598582 h 6858000"/>
              <a:gd name="connsiteX184" fmla="*/ 224950 w 1605470"/>
              <a:gd name="connsiteY184" fmla="*/ 576846 h 6858000"/>
              <a:gd name="connsiteX185" fmla="*/ 204632 w 1605470"/>
              <a:gd name="connsiteY185" fmla="*/ 553868 h 6858000"/>
              <a:gd name="connsiteX186" fmla="*/ 239317 w 1605470"/>
              <a:gd name="connsiteY186" fmla="*/ 517614 h 6858000"/>
              <a:gd name="connsiteX187" fmla="*/ 201693 w 1605470"/>
              <a:gd name="connsiteY187" fmla="*/ 469651 h 6858000"/>
              <a:gd name="connsiteX188" fmla="*/ 195012 w 1605470"/>
              <a:gd name="connsiteY188" fmla="*/ 448559 h 6858000"/>
              <a:gd name="connsiteX189" fmla="*/ 201434 w 1605470"/>
              <a:gd name="connsiteY189" fmla="*/ 441529 h 6858000"/>
              <a:gd name="connsiteX190" fmla="*/ 200655 w 1605470"/>
              <a:gd name="connsiteY190" fmla="*/ 428927 h 6858000"/>
              <a:gd name="connsiteX191" fmla="*/ 190059 w 1605470"/>
              <a:gd name="connsiteY191" fmla="*/ 430161 h 6858000"/>
              <a:gd name="connsiteX192" fmla="*/ 184450 w 1605470"/>
              <a:gd name="connsiteY192" fmla="*/ 396240 h 6858000"/>
              <a:gd name="connsiteX193" fmla="*/ 146196 w 1605470"/>
              <a:gd name="connsiteY193" fmla="*/ 358810 h 6858000"/>
              <a:gd name="connsiteX194" fmla="*/ 124571 w 1605470"/>
              <a:gd name="connsiteY194" fmla="*/ 302178 h 6858000"/>
              <a:gd name="connsiteX195" fmla="*/ 103243 w 1605470"/>
              <a:gd name="connsiteY195" fmla="*/ 211375 h 6858000"/>
              <a:gd name="connsiteX196" fmla="*/ 94571 w 1605470"/>
              <a:gd name="connsiteY196" fmla="*/ 184179 h 6858000"/>
              <a:gd name="connsiteX197" fmla="*/ 13437 w 1605470"/>
              <a:gd name="connsiteY197" fmla="*/ 19287 h 6858000"/>
              <a:gd name="connsiteX198" fmla="*/ 0 w 1605470"/>
              <a:gd name="connsiteY19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13412 w 1605470"/>
              <a:gd name="connsiteY131" fmla="*/ 2731184 h 6858000"/>
              <a:gd name="connsiteX132" fmla="*/ 555080 w 1605470"/>
              <a:gd name="connsiteY132" fmla="*/ 2538816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55080 w 1605470"/>
              <a:gd name="connsiteY132" fmla="*/ 2538816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63668 w 1605470"/>
              <a:gd name="connsiteY175" fmla="*/ 751353 h 6858000"/>
              <a:gd name="connsiteX176" fmla="*/ 254540 w 1605470"/>
              <a:gd name="connsiteY176" fmla="*/ 741965 h 6858000"/>
              <a:gd name="connsiteX177" fmla="*/ 252501 w 1605470"/>
              <a:gd name="connsiteY177" fmla="*/ 724635 h 6858000"/>
              <a:gd name="connsiteX178" fmla="*/ 248897 w 1605470"/>
              <a:gd name="connsiteY178" fmla="*/ 681659 h 6858000"/>
              <a:gd name="connsiteX179" fmla="*/ 234316 w 1605470"/>
              <a:gd name="connsiteY179" fmla="*/ 635218 h 6858000"/>
              <a:gd name="connsiteX180" fmla="*/ 239327 w 1605470"/>
              <a:gd name="connsiteY180" fmla="*/ 613763 h 6858000"/>
              <a:gd name="connsiteX181" fmla="*/ 225269 w 1605470"/>
              <a:gd name="connsiteY181" fmla="*/ 598582 h 6858000"/>
              <a:gd name="connsiteX182" fmla="*/ 224950 w 1605470"/>
              <a:gd name="connsiteY182" fmla="*/ 576846 h 6858000"/>
              <a:gd name="connsiteX183" fmla="*/ 204632 w 1605470"/>
              <a:gd name="connsiteY183" fmla="*/ 553868 h 6858000"/>
              <a:gd name="connsiteX184" fmla="*/ 239317 w 1605470"/>
              <a:gd name="connsiteY184" fmla="*/ 517614 h 6858000"/>
              <a:gd name="connsiteX185" fmla="*/ 201693 w 1605470"/>
              <a:gd name="connsiteY185" fmla="*/ 469651 h 6858000"/>
              <a:gd name="connsiteX186" fmla="*/ 195012 w 1605470"/>
              <a:gd name="connsiteY186" fmla="*/ 448559 h 6858000"/>
              <a:gd name="connsiteX187" fmla="*/ 201434 w 1605470"/>
              <a:gd name="connsiteY187" fmla="*/ 441529 h 6858000"/>
              <a:gd name="connsiteX188" fmla="*/ 200655 w 1605470"/>
              <a:gd name="connsiteY188" fmla="*/ 428927 h 6858000"/>
              <a:gd name="connsiteX189" fmla="*/ 190059 w 1605470"/>
              <a:gd name="connsiteY189" fmla="*/ 430161 h 6858000"/>
              <a:gd name="connsiteX190" fmla="*/ 184450 w 1605470"/>
              <a:gd name="connsiteY190" fmla="*/ 396240 h 6858000"/>
              <a:gd name="connsiteX191" fmla="*/ 146196 w 1605470"/>
              <a:gd name="connsiteY191" fmla="*/ 358810 h 6858000"/>
              <a:gd name="connsiteX192" fmla="*/ 124571 w 1605470"/>
              <a:gd name="connsiteY192" fmla="*/ 302178 h 6858000"/>
              <a:gd name="connsiteX193" fmla="*/ 103243 w 1605470"/>
              <a:gd name="connsiteY193" fmla="*/ 211375 h 6858000"/>
              <a:gd name="connsiteX194" fmla="*/ 94571 w 1605470"/>
              <a:gd name="connsiteY194" fmla="*/ 184179 h 6858000"/>
              <a:gd name="connsiteX195" fmla="*/ 13437 w 1605470"/>
              <a:gd name="connsiteY195" fmla="*/ 19287 h 6858000"/>
              <a:gd name="connsiteX196" fmla="*/ 0 w 1605470"/>
              <a:gd name="connsiteY19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3668 w 1605470"/>
              <a:gd name="connsiteY174" fmla="*/ 751353 h 6858000"/>
              <a:gd name="connsiteX175" fmla="*/ 254540 w 1605470"/>
              <a:gd name="connsiteY175" fmla="*/ 741965 h 6858000"/>
              <a:gd name="connsiteX176" fmla="*/ 252501 w 1605470"/>
              <a:gd name="connsiteY176" fmla="*/ 724635 h 6858000"/>
              <a:gd name="connsiteX177" fmla="*/ 248897 w 1605470"/>
              <a:gd name="connsiteY177" fmla="*/ 681659 h 6858000"/>
              <a:gd name="connsiteX178" fmla="*/ 234316 w 1605470"/>
              <a:gd name="connsiteY178" fmla="*/ 635218 h 6858000"/>
              <a:gd name="connsiteX179" fmla="*/ 239327 w 1605470"/>
              <a:gd name="connsiteY179" fmla="*/ 613763 h 6858000"/>
              <a:gd name="connsiteX180" fmla="*/ 225269 w 1605470"/>
              <a:gd name="connsiteY180" fmla="*/ 598582 h 6858000"/>
              <a:gd name="connsiteX181" fmla="*/ 224950 w 1605470"/>
              <a:gd name="connsiteY181" fmla="*/ 576846 h 6858000"/>
              <a:gd name="connsiteX182" fmla="*/ 204632 w 1605470"/>
              <a:gd name="connsiteY182" fmla="*/ 553868 h 6858000"/>
              <a:gd name="connsiteX183" fmla="*/ 239317 w 1605470"/>
              <a:gd name="connsiteY183" fmla="*/ 517614 h 6858000"/>
              <a:gd name="connsiteX184" fmla="*/ 201693 w 1605470"/>
              <a:gd name="connsiteY184" fmla="*/ 469651 h 6858000"/>
              <a:gd name="connsiteX185" fmla="*/ 195012 w 1605470"/>
              <a:gd name="connsiteY185" fmla="*/ 448559 h 6858000"/>
              <a:gd name="connsiteX186" fmla="*/ 201434 w 1605470"/>
              <a:gd name="connsiteY186" fmla="*/ 441529 h 6858000"/>
              <a:gd name="connsiteX187" fmla="*/ 200655 w 1605470"/>
              <a:gd name="connsiteY187" fmla="*/ 428927 h 6858000"/>
              <a:gd name="connsiteX188" fmla="*/ 190059 w 1605470"/>
              <a:gd name="connsiteY188" fmla="*/ 430161 h 6858000"/>
              <a:gd name="connsiteX189" fmla="*/ 184450 w 1605470"/>
              <a:gd name="connsiteY189" fmla="*/ 396240 h 6858000"/>
              <a:gd name="connsiteX190" fmla="*/ 146196 w 1605470"/>
              <a:gd name="connsiteY190" fmla="*/ 358810 h 6858000"/>
              <a:gd name="connsiteX191" fmla="*/ 124571 w 1605470"/>
              <a:gd name="connsiteY191" fmla="*/ 302178 h 6858000"/>
              <a:gd name="connsiteX192" fmla="*/ 103243 w 1605470"/>
              <a:gd name="connsiteY192" fmla="*/ 211375 h 6858000"/>
              <a:gd name="connsiteX193" fmla="*/ 94571 w 1605470"/>
              <a:gd name="connsiteY193" fmla="*/ 184179 h 6858000"/>
              <a:gd name="connsiteX194" fmla="*/ 13437 w 1605470"/>
              <a:gd name="connsiteY194" fmla="*/ 19287 h 6858000"/>
              <a:gd name="connsiteX195" fmla="*/ 0 w 1605470"/>
              <a:gd name="connsiteY19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63668 w 1605470"/>
              <a:gd name="connsiteY173" fmla="*/ 751353 h 6858000"/>
              <a:gd name="connsiteX174" fmla="*/ 254540 w 1605470"/>
              <a:gd name="connsiteY174" fmla="*/ 741965 h 6858000"/>
              <a:gd name="connsiteX175" fmla="*/ 252501 w 1605470"/>
              <a:gd name="connsiteY175" fmla="*/ 724635 h 6858000"/>
              <a:gd name="connsiteX176" fmla="*/ 248897 w 1605470"/>
              <a:gd name="connsiteY176" fmla="*/ 681659 h 6858000"/>
              <a:gd name="connsiteX177" fmla="*/ 234316 w 1605470"/>
              <a:gd name="connsiteY177" fmla="*/ 635218 h 6858000"/>
              <a:gd name="connsiteX178" fmla="*/ 239327 w 1605470"/>
              <a:gd name="connsiteY178" fmla="*/ 613763 h 6858000"/>
              <a:gd name="connsiteX179" fmla="*/ 225269 w 1605470"/>
              <a:gd name="connsiteY179" fmla="*/ 598582 h 6858000"/>
              <a:gd name="connsiteX180" fmla="*/ 224950 w 1605470"/>
              <a:gd name="connsiteY180" fmla="*/ 576846 h 6858000"/>
              <a:gd name="connsiteX181" fmla="*/ 204632 w 1605470"/>
              <a:gd name="connsiteY181" fmla="*/ 553868 h 6858000"/>
              <a:gd name="connsiteX182" fmla="*/ 239317 w 1605470"/>
              <a:gd name="connsiteY182" fmla="*/ 517614 h 6858000"/>
              <a:gd name="connsiteX183" fmla="*/ 201693 w 1605470"/>
              <a:gd name="connsiteY183" fmla="*/ 469651 h 6858000"/>
              <a:gd name="connsiteX184" fmla="*/ 195012 w 1605470"/>
              <a:gd name="connsiteY184" fmla="*/ 448559 h 6858000"/>
              <a:gd name="connsiteX185" fmla="*/ 201434 w 1605470"/>
              <a:gd name="connsiteY185" fmla="*/ 441529 h 6858000"/>
              <a:gd name="connsiteX186" fmla="*/ 200655 w 1605470"/>
              <a:gd name="connsiteY186" fmla="*/ 428927 h 6858000"/>
              <a:gd name="connsiteX187" fmla="*/ 190059 w 1605470"/>
              <a:gd name="connsiteY187" fmla="*/ 430161 h 6858000"/>
              <a:gd name="connsiteX188" fmla="*/ 184450 w 1605470"/>
              <a:gd name="connsiteY188" fmla="*/ 396240 h 6858000"/>
              <a:gd name="connsiteX189" fmla="*/ 146196 w 1605470"/>
              <a:gd name="connsiteY189" fmla="*/ 358810 h 6858000"/>
              <a:gd name="connsiteX190" fmla="*/ 124571 w 1605470"/>
              <a:gd name="connsiteY190" fmla="*/ 302178 h 6858000"/>
              <a:gd name="connsiteX191" fmla="*/ 103243 w 1605470"/>
              <a:gd name="connsiteY191" fmla="*/ 211375 h 6858000"/>
              <a:gd name="connsiteX192" fmla="*/ 94571 w 1605470"/>
              <a:gd name="connsiteY192" fmla="*/ 184179 h 6858000"/>
              <a:gd name="connsiteX193" fmla="*/ 13437 w 1605470"/>
              <a:gd name="connsiteY193" fmla="*/ 19287 h 6858000"/>
              <a:gd name="connsiteX194" fmla="*/ 0 w 1605470"/>
              <a:gd name="connsiteY19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01423 w 1605470"/>
              <a:gd name="connsiteY140" fmla="*/ 2249479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64290 w 1605470"/>
              <a:gd name="connsiteY149" fmla="*/ 1728772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64290 w 1605470"/>
              <a:gd name="connsiteY149" fmla="*/ 1728772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6326 w 1605470"/>
              <a:gd name="connsiteY155" fmla="*/ 1428585 h 6858000"/>
              <a:gd name="connsiteX156" fmla="*/ 325799 w 1605470"/>
              <a:gd name="connsiteY156" fmla="*/ 1357181 h 6858000"/>
              <a:gd name="connsiteX157" fmla="*/ 320507 w 1605470"/>
              <a:gd name="connsiteY157" fmla="*/ 1347099 h 6858000"/>
              <a:gd name="connsiteX158" fmla="*/ 335347 w 1605470"/>
              <a:gd name="connsiteY158" fmla="*/ 1334233 h 6858000"/>
              <a:gd name="connsiteX159" fmla="*/ 342792 w 1605470"/>
              <a:gd name="connsiteY159" fmla="*/ 1307086 h 6858000"/>
              <a:gd name="connsiteX160" fmla="*/ 343980 w 1605470"/>
              <a:gd name="connsiteY160" fmla="*/ 1189033 h 6858000"/>
              <a:gd name="connsiteX161" fmla="*/ 348665 w 1605470"/>
              <a:gd name="connsiteY161" fmla="*/ 1168288 h 6858000"/>
              <a:gd name="connsiteX162" fmla="*/ 340947 w 1605470"/>
              <a:gd name="connsiteY162" fmla="*/ 1142577 h 6858000"/>
              <a:gd name="connsiteX163" fmla="*/ 330253 w 1605470"/>
              <a:gd name="connsiteY163" fmla="*/ 1088484 h 6858000"/>
              <a:gd name="connsiteX164" fmla="*/ 314647 w 1605470"/>
              <a:gd name="connsiteY164" fmla="*/ 1053424 h 6858000"/>
              <a:gd name="connsiteX165" fmla="*/ 322906 w 1605470"/>
              <a:gd name="connsiteY165" fmla="*/ 1044367 h 6858000"/>
              <a:gd name="connsiteX166" fmla="*/ 326818 w 1605470"/>
              <a:gd name="connsiteY166" fmla="*/ 1022828 h 6858000"/>
              <a:gd name="connsiteX167" fmla="*/ 320445 w 1605470"/>
              <a:gd name="connsiteY167" fmla="*/ 932283 h 6858000"/>
              <a:gd name="connsiteX168" fmla="*/ 322681 w 1605470"/>
              <a:gd name="connsiteY168" fmla="*/ 915925 h 6858000"/>
              <a:gd name="connsiteX169" fmla="*/ 315310 w 1605470"/>
              <a:gd name="connsiteY169" fmla="*/ 896999 h 6858000"/>
              <a:gd name="connsiteX170" fmla="*/ 284718 w 1605470"/>
              <a:gd name="connsiteY170" fmla="*/ 821517 h 6858000"/>
              <a:gd name="connsiteX171" fmla="*/ 263668 w 1605470"/>
              <a:gd name="connsiteY171" fmla="*/ 751353 h 6858000"/>
              <a:gd name="connsiteX172" fmla="*/ 254540 w 1605470"/>
              <a:gd name="connsiteY172" fmla="*/ 741965 h 6858000"/>
              <a:gd name="connsiteX173" fmla="*/ 252501 w 1605470"/>
              <a:gd name="connsiteY173" fmla="*/ 724635 h 6858000"/>
              <a:gd name="connsiteX174" fmla="*/ 248897 w 1605470"/>
              <a:gd name="connsiteY174" fmla="*/ 681659 h 6858000"/>
              <a:gd name="connsiteX175" fmla="*/ 234316 w 1605470"/>
              <a:gd name="connsiteY175" fmla="*/ 635218 h 6858000"/>
              <a:gd name="connsiteX176" fmla="*/ 239327 w 1605470"/>
              <a:gd name="connsiteY176" fmla="*/ 613763 h 6858000"/>
              <a:gd name="connsiteX177" fmla="*/ 225269 w 1605470"/>
              <a:gd name="connsiteY177" fmla="*/ 598582 h 6858000"/>
              <a:gd name="connsiteX178" fmla="*/ 224950 w 1605470"/>
              <a:gd name="connsiteY178" fmla="*/ 576846 h 6858000"/>
              <a:gd name="connsiteX179" fmla="*/ 204632 w 1605470"/>
              <a:gd name="connsiteY179" fmla="*/ 553868 h 6858000"/>
              <a:gd name="connsiteX180" fmla="*/ 239317 w 1605470"/>
              <a:gd name="connsiteY180" fmla="*/ 517614 h 6858000"/>
              <a:gd name="connsiteX181" fmla="*/ 201693 w 1605470"/>
              <a:gd name="connsiteY181" fmla="*/ 469651 h 6858000"/>
              <a:gd name="connsiteX182" fmla="*/ 195012 w 1605470"/>
              <a:gd name="connsiteY182" fmla="*/ 448559 h 6858000"/>
              <a:gd name="connsiteX183" fmla="*/ 201434 w 1605470"/>
              <a:gd name="connsiteY183" fmla="*/ 441529 h 6858000"/>
              <a:gd name="connsiteX184" fmla="*/ 200655 w 1605470"/>
              <a:gd name="connsiteY184" fmla="*/ 428927 h 6858000"/>
              <a:gd name="connsiteX185" fmla="*/ 190059 w 1605470"/>
              <a:gd name="connsiteY185" fmla="*/ 430161 h 6858000"/>
              <a:gd name="connsiteX186" fmla="*/ 184450 w 1605470"/>
              <a:gd name="connsiteY186" fmla="*/ 396240 h 6858000"/>
              <a:gd name="connsiteX187" fmla="*/ 146196 w 1605470"/>
              <a:gd name="connsiteY187" fmla="*/ 358810 h 6858000"/>
              <a:gd name="connsiteX188" fmla="*/ 124571 w 1605470"/>
              <a:gd name="connsiteY188" fmla="*/ 302178 h 6858000"/>
              <a:gd name="connsiteX189" fmla="*/ 103243 w 1605470"/>
              <a:gd name="connsiteY189" fmla="*/ 211375 h 6858000"/>
              <a:gd name="connsiteX190" fmla="*/ 94571 w 1605470"/>
              <a:gd name="connsiteY190" fmla="*/ 184179 h 6858000"/>
              <a:gd name="connsiteX191" fmla="*/ 13437 w 1605470"/>
              <a:gd name="connsiteY191" fmla="*/ 19287 h 6858000"/>
              <a:gd name="connsiteX192" fmla="*/ 0 w 1605470"/>
              <a:gd name="connsiteY19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2475 w 1605470"/>
              <a:gd name="connsiteY165" fmla="*/ 1002093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475 w 1605470"/>
              <a:gd name="connsiteY164" fmla="*/ 1002093 h 6858000"/>
              <a:gd name="connsiteX165" fmla="*/ 320445 w 1605470"/>
              <a:gd name="connsiteY165" fmla="*/ 932283 h 6858000"/>
              <a:gd name="connsiteX166" fmla="*/ 322681 w 1605470"/>
              <a:gd name="connsiteY166" fmla="*/ 915925 h 6858000"/>
              <a:gd name="connsiteX167" fmla="*/ 315310 w 1605470"/>
              <a:gd name="connsiteY167" fmla="*/ 896999 h 6858000"/>
              <a:gd name="connsiteX168" fmla="*/ 284718 w 1605470"/>
              <a:gd name="connsiteY168" fmla="*/ 821517 h 6858000"/>
              <a:gd name="connsiteX169" fmla="*/ 263668 w 1605470"/>
              <a:gd name="connsiteY169" fmla="*/ 751353 h 6858000"/>
              <a:gd name="connsiteX170" fmla="*/ 254540 w 1605470"/>
              <a:gd name="connsiteY170" fmla="*/ 741965 h 6858000"/>
              <a:gd name="connsiteX171" fmla="*/ 252501 w 1605470"/>
              <a:gd name="connsiteY171" fmla="*/ 724635 h 6858000"/>
              <a:gd name="connsiteX172" fmla="*/ 248897 w 1605470"/>
              <a:gd name="connsiteY172" fmla="*/ 681659 h 6858000"/>
              <a:gd name="connsiteX173" fmla="*/ 234316 w 1605470"/>
              <a:gd name="connsiteY173" fmla="*/ 635218 h 6858000"/>
              <a:gd name="connsiteX174" fmla="*/ 239327 w 1605470"/>
              <a:gd name="connsiteY174" fmla="*/ 613763 h 6858000"/>
              <a:gd name="connsiteX175" fmla="*/ 225269 w 1605470"/>
              <a:gd name="connsiteY175" fmla="*/ 598582 h 6858000"/>
              <a:gd name="connsiteX176" fmla="*/ 224950 w 1605470"/>
              <a:gd name="connsiteY176" fmla="*/ 576846 h 6858000"/>
              <a:gd name="connsiteX177" fmla="*/ 204632 w 1605470"/>
              <a:gd name="connsiteY177" fmla="*/ 553868 h 6858000"/>
              <a:gd name="connsiteX178" fmla="*/ 239317 w 1605470"/>
              <a:gd name="connsiteY178" fmla="*/ 517614 h 6858000"/>
              <a:gd name="connsiteX179" fmla="*/ 201693 w 1605470"/>
              <a:gd name="connsiteY179" fmla="*/ 469651 h 6858000"/>
              <a:gd name="connsiteX180" fmla="*/ 195012 w 1605470"/>
              <a:gd name="connsiteY180" fmla="*/ 448559 h 6858000"/>
              <a:gd name="connsiteX181" fmla="*/ 201434 w 1605470"/>
              <a:gd name="connsiteY181" fmla="*/ 441529 h 6858000"/>
              <a:gd name="connsiteX182" fmla="*/ 200655 w 1605470"/>
              <a:gd name="connsiteY182" fmla="*/ 428927 h 6858000"/>
              <a:gd name="connsiteX183" fmla="*/ 190059 w 1605470"/>
              <a:gd name="connsiteY183" fmla="*/ 430161 h 6858000"/>
              <a:gd name="connsiteX184" fmla="*/ 184450 w 1605470"/>
              <a:gd name="connsiteY184" fmla="*/ 396240 h 6858000"/>
              <a:gd name="connsiteX185" fmla="*/ 146196 w 1605470"/>
              <a:gd name="connsiteY185" fmla="*/ 358810 h 6858000"/>
              <a:gd name="connsiteX186" fmla="*/ 124571 w 1605470"/>
              <a:gd name="connsiteY186" fmla="*/ 302178 h 6858000"/>
              <a:gd name="connsiteX187" fmla="*/ 103243 w 1605470"/>
              <a:gd name="connsiteY187" fmla="*/ 211375 h 6858000"/>
              <a:gd name="connsiteX188" fmla="*/ 94571 w 1605470"/>
              <a:gd name="connsiteY188" fmla="*/ 184179 h 6858000"/>
              <a:gd name="connsiteX189" fmla="*/ 13437 w 1605470"/>
              <a:gd name="connsiteY189" fmla="*/ 19287 h 6858000"/>
              <a:gd name="connsiteX190" fmla="*/ 0 w 1605470"/>
              <a:gd name="connsiteY19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36360 w 1605470"/>
              <a:gd name="connsiteY163" fmla="*/ 1045131 h 6858000"/>
              <a:gd name="connsiteX164" fmla="*/ 322475 w 1605470"/>
              <a:gd name="connsiteY164" fmla="*/ 1002093 h 6858000"/>
              <a:gd name="connsiteX165" fmla="*/ 320445 w 1605470"/>
              <a:gd name="connsiteY165" fmla="*/ 932283 h 6858000"/>
              <a:gd name="connsiteX166" fmla="*/ 322681 w 1605470"/>
              <a:gd name="connsiteY166" fmla="*/ 915925 h 6858000"/>
              <a:gd name="connsiteX167" fmla="*/ 315310 w 1605470"/>
              <a:gd name="connsiteY167" fmla="*/ 896999 h 6858000"/>
              <a:gd name="connsiteX168" fmla="*/ 284718 w 1605470"/>
              <a:gd name="connsiteY168" fmla="*/ 821517 h 6858000"/>
              <a:gd name="connsiteX169" fmla="*/ 263668 w 1605470"/>
              <a:gd name="connsiteY169" fmla="*/ 751353 h 6858000"/>
              <a:gd name="connsiteX170" fmla="*/ 254540 w 1605470"/>
              <a:gd name="connsiteY170" fmla="*/ 741965 h 6858000"/>
              <a:gd name="connsiteX171" fmla="*/ 252501 w 1605470"/>
              <a:gd name="connsiteY171" fmla="*/ 724635 h 6858000"/>
              <a:gd name="connsiteX172" fmla="*/ 248897 w 1605470"/>
              <a:gd name="connsiteY172" fmla="*/ 681659 h 6858000"/>
              <a:gd name="connsiteX173" fmla="*/ 234316 w 1605470"/>
              <a:gd name="connsiteY173" fmla="*/ 635218 h 6858000"/>
              <a:gd name="connsiteX174" fmla="*/ 239327 w 1605470"/>
              <a:gd name="connsiteY174" fmla="*/ 613763 h 6858000"/>
              <a:gd name="connsiteX175" fmla="*/ 225269 w 1605470"/>
              <a:gd name="connsiteY175" fmla="*/ 598582 h 6858000"/>
              <a:gd name="connsiteX176" fmla="*/ 224950 w 1605470"/>
              <a:gd name="connsiteY176" fmla="*/ 576846 h 6858000"/>
              <a:gd name="connsiteX177" fmla="*/ 204632 w 1605470"/>
              <a:gd name="connsiteY177" fmla="*/ 553868 h 6858000"/>
              <a:gd name="connsiteX178" fmla="*/ 239317 w 1605470"/>
              <a:gd name="connsiteY178" fmla="*/ 517614 h 6858000"/>
              <a:gd name="connsiteX179" fmla="*/ 201693 w 1605470"/>
              <a:gd name="connsiteY179" fmla="*/ 469651 h 6858000"/>
              <a:gd name="connsiteX180" fmla="*/ 195012 w 1605470"/>
              <a:gd name="connsiteY180" fmla="*/ 448559 h 6858000"/>
              <a:gd name="connsiteX181" fmla="*/ 201434 w 1605470"/>
              <a:gd name="connsiteY181" fmla="*/ 441529 h 6858000"/>
              <a:gd name="connsiteX182" fmla="*/ 200655 w 1605470"/>
              <a:gd name="connsiteY182" fmla="*/ 428927 h 6858000"/>
              <a:gd name="connsiteX183" fmla="*/ 190059 w 1605470"/>
              <a:gd name="connsiteY183" fmla="*/ 430161 h 6858000"/>
              <a:gd name="connsiteX184" fmla="*/ 184450 w 1605470"/>
              <a:gd name="connsiteY184" fmla="*/ 396240 h 6858000"/>
              <a:gd name="connsiteX185" fmla="*/ 146196 w 1605470"/>
              <a:gd name="connsiteY185" fmla="*/ 358810 h 6858000"/>
              <a:gd name="connsiteX186" fmla="*/ 124571 w 1605470"/>
              <a:gd name="connsiteY186" fmla="*/ 302178 h 6858000"/>
              <a:gd name="connsiteX187" fmla="*/ 103243 w 1605470"/>
              <a:gd name="connsiteY187" fmla="*/ 211375 h 6858000"/>
              <a:gd name="connsiteX188" fmla="*/ 94571 w 1605470"/>
              <a:gd name="connsiteY188" fmla="*/ 184179 h 6858000"/>
              <a:gd name="connsiteX189" fmla="*/ 13437 w 1605470"/>
              <a:gd name="connsiteY189" fmla="*/ 19287 h 6858000"/>
              <a:gd name="connsiteX190" fmla="*/ 0 w 1605470"/>
              <a:gd name="connsiteY19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42792 w 1605470"/>
              <a:gd name="connsiteY157" fmla="*/ 1307086 h 6858000"/>
              <a:gd name="connsiteX158" fmla="*/ 343980 w 1605470"/>
              <a:gd name="connsiteY158" fmla="*/ 1189033 h 6858000"/>
              <a:gd name="connsiteX159" fmla="*/ 348665 w 1605470"/>
              <a:gd name="connsiteY159" fmla="*/ 1168288 h 6858000"/>
              <a:gd name="connsiteX160" fmla="*/ 340947 w 1605470"/>
              <a:gd name="connsiteY160" fmla="*/ 1142577 h 6858000"/>
              <a:gd name="connsiteX161" fmla="*/ 330253 w 1605470"/>
              <a:gd name="connsiteY161" fmla="*/ 1088484 h 6858000"/>
              <a:gd name="connsiteX162" fmla="*/ 336360 w 1605470"/>
              <a:gd name="connsiteY162" fmla="*/ 1045131 h 6858000"/>
              <a:gd name="connsiteX163" fmla="*/ 322475 w 1605470"/>
              <a:gd name="connsiteY163" fmla="*/ 1002093 h 6858000"/>
              <a:gd name="connsiteX164" fmla="*/ 320445 w 1605470"/>
              <a:gd name="connsiteY164" fmla="*/ 932283 h 6858000"/>
              <a:gd name="connsiteX165" fmla="*/ 322681 w 1605470"/>
              <a:gd name="connsiteY165" fmla="*/ 915925 h 6858000"/>
              <a:gd name="connsiteX166" fmla="*/ 315310 w 1605470"/>
              <a:gd name="connsiteY166" fmla="*/ 896999 h 6858000"/>
              <a:gd name="connsiteX167" fmla="*/ 284718 w 1605470"/>
              <a:gd name="connsiteY167" fmla="*/ 821517 h 6858000"/>
              <a:gd name="connsiteX168" fmla="*/ 263668 w 1605470"/>
              <a:gd name="connsiteY168" fmla="*/ 751353 h 6858000"/>
              <a:gd name="connsiteX169" fmla="*/ 254540 w 1605470"/>
              <a:gd name="connsiteY169" fmla="*/ 741965 h 6858000"/>
              <a:gd name="connsiteX170" fmla="*/ 252501 w 1605470"/>
              <a:gd name="connsiteY170" fmla="*/ 724635 h 6858000"/>
              <a:gd name="connsiteX171" fmla="*/ 248897 w 1605470"/>
              <a:gd name="connsiteY171" fmla="*/ 681659 h 6858000"/>
              <a:gd name="connsiteX172" fmla="*/ 234316 w 1605470"/>
              <a:gd name="connsiteY172" fmla="*/ 635218 h 6858000"/>
              <a:gd name="connsiteX173" fmla="*/ 239327 w 1605470"/>
              <a:gd name="connsiteY173" fmla="*/ 613763 h 6858000"/>
              <a:gd name="connsiteX174" fmla="*/ 225269 w 1605470"/>
              <a:gd name="connsiteY174" fmla="*/ 598582 h 6858000"/>
              <a:gd name="connsiteX175" fmla="*/ 224950 w 1605470"/>
              <a:gd name="connsiteY175" fmla="*/ 576846 h 6858000"/>
              <a:gd name="connsiteX176" fmla="*/ 204632 w 1605470"/>
              <a:gd name="connsiteY176" fmla="*/ 553868 h 6858000"/>
              <a:gd name="connsiteX177" fmla="*/ 239317 w 1605470"/>
              <a:gd name="connsiteY177" fmla="*/ 517614 h 6858000"/>
              <a:gd name="connsiteX178" fmla="*/ 201693 w 1605470"/>
              <a:gd name="connsiteY178" fmla="*/ 469651 h 6858000"/>
              <a:gd name="connsiteX179" fmla="*/ 195012 w 1605470"/>
              <a:gd name="connsiteY179" fmla="*/ 448559 h 6858000"/>
              <a:gd name="connsiteX180" fmla="*/ 201434 w 1605470"/>
              <a:gd name="connsiteY180" fmla="*/ 441529 h 6858000"/>
              <a:gd name="connsiteX181" fmla="*/ 200655 w 1605470"/>
              <a:gd name="connsiteY181" fmla="*/ 428927 h 6858000"/>
              <a:gd name="connsiteX182" fmla="*/ 190059 w 1605470"/>
              <a:gd name="connsiteY182" fmla="*/ 430161 h 6858000"/>
              <a:gd name="connsiteX183" fmla="*/ 184450 w 1605470"/>
              <a:gd name="connsiteY183" fmla="*/ 396240 h 6858000"/>
              <a:gd name="connsiteX184" fmla="*/ 146196 w 1605470"/>
              <a:gd name="connsiteY184" fmla="*/ 358810 h 6858000"/>
              <a:gd name="connsiteX185" fmla="*/ 124571 w 1605470"/>
              <a:gd name="connsiteY185" fmla="*/ 302178 h 6858000"/>
              <a:gd name="connsiteX186" fmla="*/ 103243 w 1605470"/>
              <a:gd name="connsiteY186" fmla="*/ 211375 h 6858000"/>
              <a:gd name="connsiteX187" fmla="*/ 94571 w 1605470"/>
              <a:gd name="connsiteY187" fmla="*/ 184179 h 6858000"/>
              <a:gd name="connsiteX188" fmla="*/ 13437 w 1605470"/>
              <a:gd name="connsiteY188" fmla="*/ 19287 h 6858000"/>
              <a:gd name="connsiteX189" fmla="*/ 0 w 1605470"/>
              <a:gd name="connsiteY18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52501 w 1605470"/>
              <a:gd name="connsiteY169" fmla="*/ 724635 h 6858000"/>
              <a:gd name="connsiteX170" fmla="*/ 248897 w 1605470"/>
              <a:gd name="connsiteY170" fmla="*/ 681659 h 6858000"/>
              <a:gd name="connsiteX171" fmla="*/ 234316 w 1605470"/>
              <a:gd name="connsiteY171" fmla="*/ 635218 h 6858000"/>
              <a:gd name="connsiteX172" fmla="*/ 239327 w 1605470"/>
              <a:gd name="connsiteY172" fmla="*/ 613763 h 6858000"/>
              <a:gd name="connsiteX173" fmla="*/ 225269 w 1605470"/>
              <a:gd name="connsiteY173" fmla="*/ 598582 h 6858000"/>
              <a:gd name="connsiteX174" fmla="*/ 224950 w 1605470"/>
              <a:gd name="connsiteY174" fmla="*/ 576846 h 6858000"/>
              <a:gd name="connsiteX175" fmla="*/ 204632 w 1605470"/>
              <a:gd name="connsiteY175" fmla="*/ 553868 h 6858000"/>
              <a:gd name="connsiteX176" fmla="*/ 239317 w 1605470"/>
              <a:gd name="connsiteY176" fmla="*/ 517614 h 6858000"/>
              <a:gd name="connsiteX177" fmla="*/ 201693 w 1605470"/>
              <a:gd name="connsiteY177" fmla="*/ 469651 h 6858000"/>
              <a:gd name="connsiteX178" fmla="*/ 195012 w 1605470"/>
              <a:gd name="connsiteY178" fmla="*/ 448559 h 6858000"/>
              <a:gd name="connsiteX179" fmla="*/ 201434 w 1605470"/>
              <a:gd name="connsiteY179" fmla="*/ 441529 h 6858000"/>
              <a:gd name="connsiteX180" fmla="*/ 200655 w 1605470"/>
              <a:gd name="connsiteY180" fmla="*/ 428927 h 6858000"/>
              <a:gd name="connsiteX181" fmla="*/ 190059 w 1605470"/>
              <a:gd name="connsiteY181" fmla="*/ 430161 h 6858000"/>
              <a:gd name="connsiteX182" fmla="*/ 184450 w 1605470"/>
              <a:gd name="connsiteY182" fmla="*/ 396240 h 6858000"/>
              <a:gd name="connsiteX183" fmla="*/ 146196 w 1605470"/>
              <a:gd name="connsiteY183" fmla="*/ 358810 h 6858000"/>
              <a:gd name="connsiteX184" fmla="*/ 124571 w 1605470"/>
              <a:gd name="connsiteY184" fmla="*/ 302178 h 6858000"/>
              <a:gd name="connsiteX185" fmla="*/ 103243 w 1605470"/>
              <a:gd name="connsiteY185" fmla="*/ 211375 h 6858000"/>
              <a:gd name="connsiteX186" fmla="*/ 94571 w 1605470"/>
              <a:gd name="connsiteY186" fmla="*/ 184179 h 6858000"/>
              <a:gd name="connsiteX187" fmla="*/ 13437 w 1605470"/>
              <a:gd name="connsiteY187" fmla="*/ 19287 h 6858000"/>
              <a:gd name="connsiteX188" fmla="*/ 0 w 1605470"/>
              <a:gd name="connsiteY18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52501 w 1605470"/>
              <a:gd name="connsiteY169" fmla="*/ 724635 h 6858000"/>
              <a:gd name="connsiteX170" fmla="*/ 248897 w 1605470"/>
              <a:gd name="connsiteY170" fmla="*/ 681659 h 6858000"/>
              <a:gd name="connsiteX171" fmla="*/ 234316 w 1605470"/>
              <a:gd name="connsiteY171" fmla="*/ 635218 h 6858000"/>
              <a:gd name="connsiteX172" fmla="*/ 239327 w 1605470"/>
              <a:gd name="connsiteY172" fmla="*/ 613763 h 6858000"/>
              <a:gd name="connsiteX173" fmla="*/ 225269 w 1605470"/>
              <a:gd name="connsiteY173" fmla="*/ 598582 h 6858000"/>
              <a:gd name="connsiteX174" fmla="*/ 224950 w 1605470"/>
              <a:gd name="connsiteY174" fmla="*/ 576846 h 6858000"/>
              <a:gd name="connsiteX175" fmla="*/ 204632 w 1605470"/>
              <a:gd name="connsiteY175" fmla="*/ 553868 h 6858000"/>
              <a:gd name="connsiteX176" fmla="*/ 239317 w 1605470"/>
              <a:gd name="connsiteY176" fmla="*/ 517614 h 6858000"/>
              <a:gd name="connsiteX177" fmla="*/ 201693 w 1605470"/>
              <a:gd name="connsiteY177" fmla="*/ 469651 h 6858000"/>
              <a:gd name="connsiteX178" fmla="*/ 195012 w 1605470"/>
              <a:gd name="connsiteY178" fmla="*/ 448559 h 6858000"/>
              <a:gd name="connsiteX179" fmla="*/ 201434 w 1605470"/>
              <a:gd name="connsiteY179" fmla="*/ 441529 h 6858000"/>
              <a:gd name="connsiteX180" fmla="*/ 200655 w 1605470"/>
              <a:gd name="connsiteY180" fmla="*/ 428927 h 6858000"/>
              <a:gd name="connsiteX181" fmla="*/ 190059 w 1605470"/>
              <a:gd name="connsiteY181" fmla="*/ 430161 h 6858000"/>
              <a:gd name="connsiteX182" fmla="*/ 184450 w 1605470"/>
              <a:gd name="connsiteY182" fmla="*/ 396240 h 6858000"/>
              <a:gd name="connsiteX183" fmla="*/ 146196 w 1605470"/>
              <a:gd name="connsiteY183" fmla="*/ 358810 h 6858000"/>
              <a:gd name="connsiteX184" fmla="*/ 124571 w 1605470"/>
              <a:gd name="connsiteY184" fmla="*/ 302178 h 6858000"/>
              <a:gd name="connsiteX185" fmla="*/ 103243 w 1605470"/>
              <a:gd name="connsiteY185" fmla="*/ 211375 h 6858000"/>
              <a:gd name="connsiteX186" fmla="*/ 94571 w 1605470"/>
              <a:gd name="connsiteY186" fmla="*/ 184179 h 6858000"/>
              <a:gd name="connsiteX187" fmla="*/ 13437 w 1605470"/>
              <a:gd name="connsiteY187" fmla="*/ 19287 h 6858000"/>
              <a:gd name="connsiteX188" fmla="*/ 0 w 1605470"/>
              <a:gd name="connsiteY18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04632 w 1605470"/>
              <a:gd name="connsiteY174" fmla="*/ 553868 h 6858000"/>
              <a:gd name="connsiteX175" fmla="*/ 239317 w 1605470"/>
              <a:gd name="connsiteY175" fmla="*/ 517614 h 6858000"/>
              <a:gd name="connsiteX176" fmla="*/ 201693 w 1605470"/>
              <a:gd name="connsiteY176" fmla="*/ 469651 h 6858000"/>
              <a:gd name="connsiteX177" fmla="*/ 195012 w 1605470"/>
              <a:gd name="connsiteY177" fmla="*/ 448559 h 6858000"/>
              <a:gd name="connsiteX178" fmla="*/ 201434 w 1605470"/>
              <a:gd name="connsiteY178" fmla="*/ 441529 h 6858000"/>
              <a:gd name="connsiteX179" fmla="*/ 200655 w 1605470"/>
              <a:gd name="connsiteY179" fmla="*/ 428927 h 6858000"/>
              <a:gd name="connsiteX180" fmla="*/ 190059 w 1605470"/>
              <a:gd name="connsiteY180" fmla="*/ 430161 h 6858000"/>
              <a:gd name="connsiteX181" fmla="*/ 184450 w 1605470"/>
              <a:gd name="connsiteY181" fmla="*/ 396240 h 6858000"/>
              <a:gd name="connsiteX182" fmla="*/ 146196 w 1605470"/>
              <a:gd name="connsiteY182" fmla="*/ 358810 h 6858000"/>
              <a:gd name="connsiteX183" fmla="*/ 124571 w 1605470"/>
              <a:gd name="connsiteY183" fmla="*/ 302178 h 6858000"/>
              <a:gd name="connsiteX184" fmla="*/ 103243 w 1605470"/>
              <a:gd name="connsiteY184" fmla="*/ 211375 h 6858000"/>
              <a:gd name="connsiteX185" fmla="*/ 94571 w 1605470"/>
              <a:gd name="connsiteY185" fmla="*/ 184179 h 6858000"/>
              <a:gd name="connsiteX186" fmla="*/ 13437 w 1605470"/>
              <a:gd name="connsiteY186" fmla="*/ 19287 h 6858000"/>
              <a:gd name="connsiteX187" fmla="*/ 0 w 1605470"/>
              <a:gd name="connsiteY18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84450 w 1605470"/>
              <a:gd name="connsiteY180" fmla="*/ 396240 h 6858000"/>
              <a:gd name="connsiteX181" fmla="*/ 146196 w 1605470"/>
              <a:gd name="connsiteY181" fmla="*/ 358810 h 6858000"/>
              <a:gd name="connsiteX182" fmla="*/ 124571 w 1605470"/>
              <a:gd name="connsiteY182" fmla="*/ 302178 h 6858000"/>
              <a:gd name="connsiteX183" fmla="*/ 103243 w 1605470"/>
              <a:gd name="connsiteY183" fmla="*/ 211375 h 6858000"/>
              <a:gd name="connsiteX184" fmla="*/ 94571 w 1605470"/>
              <a:gd name="connsiteY184" fmla="*/ 184179 h 6858000"/>
              <a:gd name="connsiteX185" fmla="*/ 13437 w 1605470"/>
              <a:gd name="connsiteY185" fmla="*/ 19287 h 6858000"/>
              <a:gd name="connsiteX186" fmla="*/ 0 w 1605470"/>
              <a:gd name="connsiteY18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84450 w 1605470"/>
              <a:gd name="connsiteY180" fmla="*/ 396240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19064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04576 w 1605470"/>
              <a:gd name="connsiteY174" fmla="*/ 530055 h 6858000"/>
              <a:gd name="connsiteX175" fmla="*/ 219064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54540 w 1605470"/>
              <a:gd name="connsiteY167" fmla="*/ 741965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54540 w 1605470"/>
              <a:gd name="connsiteY167" fmla="*/ 741965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0868 w 1605470"/>
              <a:gd name="connsiteY81" fmla="*/ 4048827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25908 w 1605470"/>
              <a:gd name="connsiteY93" fmla="*/ 3851605 h 6858000"/>
              <a:gd name="connsiteX94" fmla="*/ 719207 w 1605470"/>
              <a:gd name="connsiteY94" fmla="*/ 3813873 h 6858000"/>
              <a:gd name="connsiteX95" fmla="*/ 718632 w 1605470"/>
              <a:gd name="connsiteY95" fmla="*/ 3806161 h 6858000"/>
              <a:gd name="connsiteX96" fmla="*/ 718939 w 1605470"/>
              <a:gd name="connsiteY96" fmla="*/ 3805957 h 6858000"/>
              <a:gd name="connsiteX97" fmla="*/ 718966 w 1605470"/>
              <a:gd name="connsiteY97" fmla="*/ 3797724 h 6858000"/>
              <a:gd name="connsiteX98" fmla="*/ 717581 w 1605470"/>
              <a:gd name="connsiteY98" fmla="*/ 3792098 h 6858000"/>
              <a:gd name="connsiteX99" fmla="*/ 716465 w 1605470"/>
              <a:gd name="connsiteY99" fmla="*/ 3777135 h 6858000"/>
              <a:gd name="connsiteX100" fmla="*/ 718198 w 1605470"/>
              <a:gd name="connsiteY100" fmla="*/ 3771656 h 6858000"/>
              <a:gd name="connsiteX101" fmla="*/ 721941 w 1605470"/>
              <a:gd name="connsiteY101" fmla="*/ 3769007 h 6858000"/>
              <a:gd name="connsiteX102" fmla="*/ 721407 w 1605470"/>
              <a:gd name="connsiteY102" fmla="*/ 3767709 h 6858000"/>
              <a:gd name="connsiteX103" fmla="*/ 730103 w 1605470"/>
              <a:gd name="connsiteY103" fmla="*/ 3738082 h 6858000"/>
              <a:gd name="connsiteX104" fmla="*/ 737449 w 1605470"/>
              <a:gd name="connsiteY104" fmla="*/ 3673397 h 6858000"/>
              <a:gd name="connsiteX105" fmla="*/ 736745 w 1605470"/>
              <a:gd name="connsiteY105" fmla="*/ 3637109 h 6858000"/>
              <a:gd name="connsiteX106" fmla="*/ 740188 w 1605470"/>
              <a:gd name="connsiteY106" fmla="*/ 3536883 h 6858000"/>
              <a:gd name="connsiteX107" fmla="*/ 747726 w 1605470"/>
              <a:gd name="connsiteY107" fmla="*/ 3435652 h 6858000"/>
              <a:gd name="connsiteX108" fmla="*/ 774383 w 1605470"/>
              <a:gd name="connsiteY108" fmla="*/ 3381564 h 6858000"/>
              <a:gd name="connsiteX109" fmla="*/ 774870 w 1605470"/>
              <a:gd name="connsiteY109" fmla="*/ 3375761 h 6858000"/>
              <a:gd name="connsiteX110" fmla="*/ 770510 w 1605470"/>
              <a:gd name="connsiteY110" fmla="*/ 3361844 h 6858000"/>
              <a:gd name="connsiteX111" fmla="*/ 767933 w 1605470"/>
              <a:gd name="connsiteY111" fmla="*/ 3356929 h 6858000"/>
              <a:gd name="connsiteX112" fmla="*/ 766158 w 1605470"/>
              <a:gd name="connsiteY112" fmla="*/ 3349058 h 6858000"/>
              <a:gd name="connsiteX113" fmla="*/ 766414 w 1605470"/>
              <a:gd name="connsiteY113" fmla="*/ 3348763 h 6858000"/>
              <a:gd name="connsiteX114" fmla="*/ 764166 w 1605470"/>
              <a:gd name="connsiteY114" fmla="*/ 3341588 h 6858000"/>
              <a:gd name="connsiteX115" fmla="*/ 749397 w 1605470"/>
              <a:gd name="connsiteY115" fmla="*/ 3307769 h 6858000"/>
              <a:gd name="connsiteX116" fmla="*/ 766960 w 1605470"/>
              <a:gd name="connsiteY116" fmla="*/ 3250522 h 6858000"/>
              <a:gd name="connsiteX117" fmla="*/ 767385 w 1605470"/>
              <a:gd name="connsiteY117" fmla="*/ 3229163 h 6858000"/>
              <a:gd name="connsiteX118" fmla="*/ 769208 w 1605470"/>
              <a:gd name="connsiteY118" fmla="*/ 3217217 h 6858000"/>
              <a:gd name="connsiteX119" fmla="*/ 770350 w 1605470"/>
              <a:gd name="connsiteY119" fmla="*/ 3216125 h 6858000"/>
              <a:gd name="connsiteX120" fmla="*/ 756043 w 1605470"/>
              <a:gd name="connsiteY120" fmla="*/ 3183755 h 6858000"/>
              <a:gd name="connsiteX121" fmla="*/ 756544 w 1605470"/>
              <a:gd name="connsiteY121" fmla="*/ 3178642 h 6858000"/>
              <a:gd name="connsiteX122" fmla="*/ 744144 w 1605470"/>
              <a:gd name="connsiteY122" fmla="*/ 3158586 h 6858000"/>
              <a:gd name="connsiteX123" fmla="*/ 739378 w 1605470"/>
              <a:gd name="connsiteY123" fmla="*/ 3147669 h 6858000"/>
              <a:gd name="connsiteX124" fmla="*/ 734648 w 1605470"/>
              <a:gd name="connsiteY124" fmla="*/ 3145733 h 6858000"/>
              <a:gd name="connsiteX125" fmla="*/ 729329 w 1605470"/>
              <a:gd name="connsiteY125" fmla="*/ 3129034 h 6858000"/>
              <a:gd name="connsiteX126" fmla="*/ 729994 w 1605470"/>
              <a:gd name="connsiteY126" fmla="*/ 3126682 h 6858000"/>
              <a:gd name="connsiteX127" fmla="*/ 720862 w 1605470"/>
              <a:gd name="connsiteY127" fmla="*/ 3114519 h 6858000"/>
              <a:gd name="connsiteX128" fmla="*/ 707471 w 1605470"/>
              <a:gd name="connsiteY128" fmla="*/ 3106272 h 6858000"/>
              <a:gd name="connsiteX129" fmla="*/ 680201 w 1605470"/>
              <a:gd name="connsiteY129" fmla="*/ 2958185 h 6858000"/>
              <a:gd name="connsiteX130" fmla="*/ 622815 w 1605470"/>
              <a:gd name="connsiteY130" fmla="*/ 2762989 h 6858000"/>
              <a:gd name="connsiteX131" fmla="*/ 571733 w 1605470"/>
              <a:gd name="connsiteY131" fmla="*/ 2554718 h 6858000"/>
              <a:gd name="connsiteX132" fmla="*/ 551827 w 1605470"/>
              <a:gd name="connsiteY132" fmla="*/ 2485734 h 6858000"/>
              <a:gd name="connsiteX133" fmla="*/ 542550 w 1605470"/>
              <a:gd name="connsiteY133" fmla="*/ 2447068 h 6858000"/>
              <a:gd name="connsiteX134" fmla="*/ 529511 w 1605470"/>
              <a:gd name="connsiteY134" fmla="*/ 2425819 h 6858000"/>
              <a:gd name="connsiteX135" fmla="*/ 528878 w 1605470"/>
              <a:gd name="connsiteY135" fmla="*/ 2408971 h 6858000"/>
              <a:gd name="connsiteX136" fmla="*/ 535510 w 1605470"/>
              <a:gd name="connsiteY136" fmla="*/ 2402874 h 6858000"/>
              <a:gd name="connsiteX137" fmla="*/ 538122 w 1605470"/>
              <a:gd name="connsiteY137" fmla="*/ 2381443 h 6858000"/>
              <a:gd name="connsiteX138" fmla="*/ 514451 w 1605470"/>
              <a:gd name="connsiteY138" fmla="*/ 2261920 h 6858000"/>
              <a:gd name="connsiteX139" fmla="*/ 486968 w 1605470"/>
              <a:gd name="connsiteY139" fmla="*/ 2182937 h 6858000"/>
              <a:gd name="connsiteX140" fmla="*/ 488555 w 1605470"/>
              <a:gd name="connsiteY140" fmla="*/ 2155135 h 6858000"/>
              <a:gd name="connsiteX141" fmla="*/ 486013 w 1605470"/>
              <a:gd name="connsiteY141" fmla="*/ 2118008 h 6858000"/>
              <a:gd name="connsiteX142" fmla="*/ 487006 w 1605470"/>
              <a:gd name="connsiteY142" fmla="*/ 2050531 h 6858000"/>
              <a:gd name="connsiteX143" fmla="*/ 478812 w 1605470"/>
              <a:gd name="connsiteY143" fmla="*/ 1963269 h 6858000"/>
              <a:gd name="connsiteX144" fmla="*/ 442619 w 1605470"/>
              <a:gd name="connsiteY144" fmla="*/ 1910499 h 6858000"/>
              <a:gd name="connsiteX145" fmla="*/ 446785 w 1605470"/>
              <a:gd name="connsiteY145" fmla="*/ 1903212 h 6858000"/>
              <a:gd name="connsiteX146" fmla="*/ 436547 w 1605470"/>
              <a:gd name="connsiteY146" fmla="*/ 1861531 h 6858000"/>
              <a:gd name="connsiteX147" fmla="*/ 390346 w 1605470"/>
              <a:gd name="connsiteY147" fmla="*/ 1732919 h 6858000"/>
              <a:gd name="connsiteX148" fmla="*/ 362657 w 1605470"/>
              <a:gd name="connsiteY148" fmla="*/ 1663540 h 6858000"/>
              <a:gd name="connsiteX149" fmla="*/ 361783 w 1605470"/>
              <a:gd name="connsiteY149" fmla="*/ 1615777 h 6858000"/>
              <a:gd name="connsiteX150" fmla="*/ 342578 w 1605470"/>
              <a:gd name="connsiteY150" fmla="*/ 1563678 h 6858000"/>
              <a:gd name="connsiteX151" fmla="*/ 355658 w 1605470"/>
              <a:gd name="connsiteY151" fmla="*/ 1519474 h 6858000"/>
              <a:gd name="connsiteX152" fmla="*/ 348400 w 1605470"/>
              <a:gd name="connsiteY152" fmla="*/ 1477995 h 6858000"/>
              <a:gd name="connsiteX153" fmla="*/ 334485 w 1605470"/>
              <a:gd name="connsiteY153" fmla="*/ 1373769 h 6858000"/>
              <a:gd name="connsiteX154" fmla="*/ 342792 w 1605470"/>
              <a:gd name="connsiteY154" fmla="*/ 1307086 h 6858000"/>
              <a:gd name="connsiteX155" fmla="*/ 343980 w 1605470"/>
              <a:gd name="connsiteY155" fmla="*/ 1189033 h 6858000"/>
              <a:gd name="connsiteX156" fmla="*/ 348665 w 1605470"/>
              <a:gd name="connsiteY156" fmla="*/ 1168288 h 6858000"/>
              <a:gd name="connsiteX157" fmla="*/ 340947 w 1605470"/>
              <a:gd name="connsiteY157" fmla="*/ 1142577 h 6858000"/>
              <a:gd name="connsiteX158" fmla="*/ 330253 w 1605470"/>
              <a:gd name="connsiteY158" fmla="*/ 1088484 h 6858000"/>
              <a:gd name="connsiteX159" fmla="*/ 318989 w 1605470"/>
              <a:gd name="connsiteY159" fmla="*/ 1016103 h 6858000"/>
              <a:gd name="connsiteX160" fmla="*/ 320445 w 1605470"/>
              <a:gd name="connsiteY160" fmla="*/ 932283 h 6858000"/>
              <a:gd name="connsiteX161" fmla="*/ 322681 w 1605470"/>
              <a:gd name="connsiteY161" fmla="*/ 915925 h 6858000"/>
              <a:gd name="connsiteX162" fmla="*/ 315310 w 1605470"/>
              <a:gd name="connsiteY162" fmla="*/ 896999 h 6858000"/>
              <a:gd name="connsiteX163" fmla="*/ 284718 w 1605470"/>
              <a:gd name="connsiteY163" fmla="*/ 821517 h 6858000"/>
              <a:gd name="connsiteX164" fmla="*/ 263668 w 1605470"/>
              <a:gd name="connsiteY164" fmla="*/ 751353 h 6858000"/>
              <a:gd name="connsiteX165" fmla="*/ 263226 w 1605470"/>
              <a:gd name="connsiteY165" fmla="*/ 721230 h 6858000"/>
              <a:gd name="connsiteX166" fmla="*/ 248897 w 1605470"/>
              <a:gd name="connsiteY166" fmla="*/ 681659 h 6858000"/>
              <a:gd name="connsiteX167" fmla="*/ 234316 w 1605470"/>
              <a:gd name="connsiteY167" fmla="*/ 635218 h 6858000"/>
              <a:gd name="connsiteX168" fmla="*/ 239327 w 1605470"/>
              <a:gd name="connsiteY168" fmla="*/ 613763 h 6858000"/>
              <a:gd name="connsiteX169" fmla="*/ 225269 w 1605470"/>
              <a:gd name="connsiteY169" fmla="*/ 598582 h 6858000"/>
              <a:gd name="connsiteX170" fmla="*/ 224950 w 1605470"/>
              <a:gd name="connsiteY170" fmla="*/ 576846 h 6858000"/>
              <a:gd name="connsiteX171" fmla="*/ 204576 w 1605470"/>
              <a:gd name="connsiteY171" fmla="*/ 530055 h 6858000"/>
              <a:gd name="connsiteX172" fmla="*/ 219064 w 1605470"/>
              <a:gd name="connsiteY172" fmla="*/ 469651 h 6858000"/>
              <a:gd name="connsiteX173" fmla="*/ 195012 w 1605470"/>
              <a:gd name="connsiteY173" fmla="*/ 448559 h 6858000"/>
              <a:gd name="connsiteX174" fmla="*/ 201434 w 1605470"/>
              <a:gd name="connsiteY174" fmla="*/ 441529 h 6858000"/>
              <a:gd name="connsiteX175" fmla="*/ 200655 w 1605470"/>
              <a:gd name="connsiteY175" fmla="*/ 428927 h 6858000"/>
              <a:gd name="connsiteX176" fmla="*/ 190059 w 1605470"/>
              <a:gd name="connsiteY176" fmla="*/ 430161 h 6858000"/>
              <a:gd name="connsiteX177" fmla="*/ 167079 w 1605470"/>
              <a:gd name="connsiteY177" fmla="*/ 367211 h 6858000"/>
              <a:gd name="connsiteX178" fmla="*/ 124571 w 1605470"/>
              <a:gd name="connsiteY178" fmla="*/ 302178 h 6858000"/>
              <a:gd name="connsiteX179" fmla="*/ 103243 w 1605470"/>
              <a:gd name="connsiteY179" fmla="*/ 211375 h 6858000"/>
              <a:gd name="connsiteX180" fmla="*/ 94571 w 1605470"/>
              <a:gd name="connsiteY180" fmla="*/ 184179 h 6858000"/>
              <a:gd name="connsiteX181" fmla="*/ 13437 w 1605470"/>
              <a:gd name="connsiteY181" fmla="*/ 19287 h 6858000"/>
              <a:gd name="connsiteX182" fmla="*/ 0 w 1605470"/>
              <a:gd name="connsiteY18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9554 w 1605470"/>
              <a:gd name="connsiteY81" fmla="*/ 4090296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25908 w 1605470"/>
              <a:gd name="connsiteY93" fmla="*/ 3851605 h 6858000"/>
              <a:gd name="connsiteX94" fmla="*/ 719207 w 1605470"/>
              <a:gd name="connsiteY94" fmla="*/ 3813873 h 6858000"/>
              <a:gd name="connsiteX95" fmla="*/ 718632 w 1605470"/>
              <a:gd name="connsiteY95" fmla="*/ 3806161 h 6858000"/>
              <a:gd name="connsiteX96" fmla="*/ 718939 w 1605470"/>
              <a:gd name="connsiteY96" fmla="*/ 3805957 h 6858000"/>
              <a:gd name="connsiteX97" fmla="*/ 718966 w 1605470"/>
              <a:gd name="connsiteY97" fmla="*/ 3797724 h 6858000"/>
              <a:gd name="connsiteX98" fmla="*/ 717581 w 1605470"/>
              <a:gd name="connsiteY98" fmla="*/ 3792098 h 6858000"/>
              <a:gd name="connsiteX99" fmla="*/ 716465 w 1605470"/>
              <a:gd name="connsiteY99" fmla="*/ 3777135 h 6858000"/>
              <a:gd name="connsiteX100" fmla="*/ 718198 w 1605470"/>
              <a:gd name="connsiteY100" fmla="*/ 3771656 h 6858000"/>
              <a:gd name="connsiteX101" fmla="*/ 721941 w 1605470"/>
              <a:gd name="connsiteY101" fmla="*/ 3769007 h 6858000"/>
              <a:gd name="connsiteX102" fmla="*/ 721407 w 1605470"/>
              <a:gd name="connsiteY102" fmla="*/ 3767709 h 6858000"/>
              <a:gd name="connsiteX103" fmla="*/ 730103 w 1605470"/>
              <a:gd name="connsiteY103" fmla="*/ 3738082 h 6858000"/>
              <a:gd name="connsiteX104" fmla="*/ 737449 w 1605470"/>
              <a:gd name="connsiteY104" fmla="*/ 3673397 h 6858000"/>
              <a:gd name="connsiteX105" fmla="*/ 736745 w 1605470"/>
              <a:gd name="connsiteY105" fmla="*/ 3637109 h 6858000"/>
              <a:gd name="connsiteX106" fmla="*/ 740188 w 1605470"/>
              <a:gd name="connsiteY106" fmla="*/ 3536883 h 6858000"/>
              <a:gd name="connsiteX107" fmla="*/ 747726 w 1605470"/>
              <a:gd name="connsiteY107" fmla="*/ 3435652 h 6858000"/>
              <a:gd name="connsiteX108" fmla="*/ 774383 w 1605470"/>
              <a:gd name="connsiteY108" fmla="*/ 3381564 h 6858000"/>
              <a:gd name="connsiteX109" fmla="*/ 774870 w 1605470"/>
              <a:gd name="connsiteY109" fmla="*/ 3375761 h 6858000"/>
              <a:gd name="connsiteX110" fmla="*/ 770510 w 1605470"/>
              <a:gd name="connsiteY110" fmla="*/ 3361844 h 6858000"/>
              <a:gd name="connsiteX111" fmla="*/ 767933 w 1605470"/>
              <a:gd name="connsiteY111" fmla="*/ 3356929 h 6858000"/>
              <a:gd name="connsiteX112" fmla="*/ 766158 w 1605470"/>
              <a:gd name="connsiteY112" fmla="*/ 3349058 h 6858000"/>
              <a:gd name="connsiteX113" fmla="*/ 766414 w 1605470"/>
              <a:gd name="connsiteY113" fmla="*/ 3348763 h 6858000"/>
              <a:gd name="connsiteX114" fmla="*/ 764166 w 1605470"/>
              <a:gd name="connsiteY114" fmla="*/ 3341588 h 6858000"/>
              <a:gd name="connsiteX115" fmla="*/ 749397 w 1605470"/>
              <a:gd name="connsiteY115" fmla="*/ 3307769 h 6858000"/>
              <a:gd name="connsiteX116" fmla="*/ 766960 w 1605470"/>
              <a:gd name="connsiteY116" fmla="*/ 3250522 h 6858000"/>
              <a:gd name="connsiteX117" fmla="*/ 767385 w 1605470"/>
              <a:gd name="connsiteY117" fmla="*/ 3229163 h 6858000"/>
              <a:gd name="connsiteX118" fmla="*/ 769208 w 1605470"/>
              <a:gd name="connsiteY118" fmla="*/ 3217217 h 6858000"/>
              <a:gd name="connsiteX119" fmla="*/ 770350 w 1605470"/>
              <a:gd name="connsiteY119" fmla="*/ 3216125 h 6858000"/>
              <a:gd name="connsiteX120" fmla="*/ 756043 w 1605470"/>
              <a:gd name="connsiteY120" fmla="*/ 3183755 h 6858000"/>
              <a:gd name="connsiteX121" fmla="*/ 756544 w 1605470"/>
              <a:gd name="connsiteY121" fmla="*/ 3178642 h 6858000"/>
              <a:gd name="connsiteX122" fmla="*/ 744144 w 1605470"/>
              <a:gd name="connsiteY122" fmla="*/ 3158586 h 6858000"/>
              <a:gd name="connsiteX123" fmla="*/ 739378 w 1605470"/>
              <a:gd name="connsiteY123" fmla="*/ 3147669 h 6858000"/>
              <a:gd name="connsiteX124" fmla="*/ 734648 w 1605470"/>
              <a:gd name="connsiteY124" fmla="*/ 3145733 h 6858000"/>
              <a:gd name="connsiteX125" fmla="*/ 729329 w 1605470"/>
              <a:gd name="connsiteY125" fmla="*/ 3129034 h 6858000"/>
              <a:gd name="connsiteX126" fmla="*/ 729994 w 1605470"/>
              <a:gd name="connsiteY126" fmla="*/ 3126682 h 6858000"/>
              <a:gd name="connsiteX127" fmla="*/ 720862 w 1605470"/>
              <a:gd name="connsiteY127" fmla="*/ 3114519 h 6858000"/>
              <a:gd name="connsiteX128" fmla="*/ 707471 w 1605470"/>
              <a:gd name="connsiteY128" fmla="*/ 3106272 h 6858000"/>
              <a:gd name="connsiteX129" fmla="*/ 680201 w 1605470"/>
              <a:gd name="connsiteY129" fmla="*/ 2958185 h 6858000"/>
              <a:gd name="connsiteX130" fmla="*/ 622815 w 1605470"/>
              <a:gd name="connsiteY130" fmla="*/ 2762989 h 6858000"/>
              <a:gd name="connsiteX131" fmla="*/ 571733 w 1605470"/>
              <a:gd name="connsiteY131" fmla="*/ 2554718 h 6858000"/>
              <a:gd name="connsiteX132" fmla="*/ 551827 w 1605470"/>
              <a:gd name="connsiteY132" fmla="*/ 2485734 h 6858000"/>
              <a:gd name="connsiteX133" fmla="*/ 542550 w 1605470"/>
              <a:gd name="connsiteY133" fmla="*/ 2447068 h 6858000"/>
              <a:gd name="connsiteX134" fmla="*/ 529511 w 1605470"/>
              <a:gd name="connsiteY134" fmla="*/ 2425819 h 6858000"/>
              <a:gd name="connsiteX135" fmla="*/ 528878 w 1605470"/>
              <a:gd name="connsiteY135" fmla="*/ 2408971 h 6858000"/>
              <a:gd name="connsiteX136" fmla="*/ 535510 w 1605470"/>
              <a:gd name="connsiteY136" fmla="*/ 2402874 h 6858000"/>
              <a:gd name="connsiteX137" fmla="*/ 538122 w 1605470"/>
              <a:gd name="connsiteY137" fmla="*/ 2381443 h 6858000"/>
              <a:gd name="connsiteX138" fmla="*/ 514451 w 1605470"/>
              <a:gd name="connsiteY138" fmla="*/ 2261920 h 6858000"/>
              <a:gd name="connsiteX139" fmla="*/ 486968 w 1605470"/>
              <a:gd name="connsiteY139" fmla="*/ 2182937 h 6858000"/>
              <a:gd name="connsiteX140" fmla="*/ 488555 w 1605470"/>
              <a:gd name="connsiteY140" fmla="*/ 2155135 h 6858000"/>
              <a:gd name="connsiteX141" fmla="*/ 486013 w 1605470"/>
              <a:gd name="connsiteY141" fmla="*/ 2118008 h 6858000"/>
              <a:gd name="connsiteX142" fmla="*/ 487006 w 1605470"/>
              <a:gd name="connsiteY142" fmla="*/ 2050531 h 6858000"/>
              <a:gd name="connsiteX143" fmla="*/ 478812 w 1605470"/>
              <a:gd name="connsiteY143" fmla="*/ 1963269 h 6858000"/>
              <a:gd name="connsiteX144" fmla="*/ 442619 w 1605470"/>
              <a:gd name="connsiteY144" fmla="*/ 1910499 h 6858000"/>
              <a:gd name="connsiteX145" fmla="*/ 446785 w 1605470"/>
              <a:gd name="connsiteY145" fmla="*/ 1903212 h 6858000"/>
              <a:gd name="connsiteX146" fmla="*/ 436547 w 1605470"/>
              <a:gd name="connsiteY146" fmla="*/ 1861531 h 6858000"/>
              <a:gd name="connsiteX147" fmla="*/ 390346 w 1605470"/>
              <a:gd name="connsiteY147" fmla="*/ 1732919 h 6858000"/>
              <a:gd name="connsiteX148" fmla="*/ 362657 w 1605470"/>
              <a:gd name="connsiteY148" fmla="*/ 1663540 h 6858000"/>
              <a:gd name="connsiteX149" fmla="*/ 361783 w 1605470"/>
              <a:gd name="connsiteY149" fmla="*/ 1615777 h 6858000"/>
              <a:gd name="connsiteX150" fmla="*/ 342578 w 1605470"/>
              <a:gd name="connsiteY150" fmla="*/ 1563678 h 6858000"/>
              <a:gd name="connsiteX151" fmla="*/ 355658 w 1605470"/>
              <a:gd name="connsiteY151" fmla="*/ 1519474 h 6858000"/>
              <a:gd name="connsiteX152" fmla="*/ 348400 w 1605470"/>
              <a:gd name="connsiteY152" fmla="*/ 1477995 h 6858000"/>
              <a:gd name="connsiteX153" fmla="*/ 334485 w 1605470"/>
              <a:gd name="connsiteY153" fmla="*/ 1373769 h 6858000"/>
              <a:gd name="connsiteX154" fmla="*/ 342792 w 1605470"/>
              <a:gd name="connsiteY154" fmla="*/ 1307086 h 6858000"/>
              <a:gd name="connsiteX155" fmla="*/ 343980 w 1605470"/>
              <a:gd name="connsiteY155" fmla="*/ 1189033 h 6858000"/>
              <a:gd name="connsiteX156" fmla="*/ 348665 w 1605470"/>
              <a:gd name="connsiteY156" fmla="*/ 1168288 h 6858000"/>
              <a:gd name="connsiteX157" fmla="*/ 340947 w 1605470"/>
              <a:gd name="connsiteY157" fmla="*/ 1142577 h 6858000"/>
              <a:gd name="connsiteX158" fmla="*/ 330253 w 1605470"/>
              <a:gd name="connsiteY158" fmla="*/ 1088484 h 6858000"/>
              <a:gd name="connsiteX159" fmla="*/ 318989 w 1605470"/>
              <a:gd name="connsiteY159" fmla="*/ 1016103 h 6858000"/>
              <a:gd name="connsiteX160" fmla="*/ 320445 w 1605470"/>
              <a:gd name="connsiteY160" fmla="*/ 932283 h 6858000"/>
              <a:gd name="connsiteX161" fmla="*/ 322681 w 1605470"/>
              <a:gd name="connsiteY161" fmla="*/ 915925 h 6858000"/>
              <a:gd name="connsiteX162" fmla="*/ 315310 w 1605470"/>
              <a:gd name="connsiteY162" fmla="*/ 896999 h 6858000"/>
              <a:gd name="connsiteX163" fmla="*/ 284718 w 1605470"/>
              <a:gd name="connsiteY163" fmla="*/ 821517 h 6858000"/>
              <a:gd name="connsiteX164" fmla="*/ 263668 w 1605470"/>
              <a:gd name="connsiteY164" fmla="*/ 751353 h 6858000"/>
              <a:gd name="connsiteX165" fmla="*/ 263226 w 1605470"/>
              <a:gd name="connsiteY165" fmla="*/ 721230 h 6858000"/>
              <a:gd name="connsiteX166" fmla="*/ 248897 w 1605470"/>
              <a:gd name="connsiteY166" fmla="*/ 681659 h 6858000"/>
              <a:gd name="connsiteX167" fmla="*/ 234316 w 1605470"/>
              <a:gd name="connsiteY167" fmla="*/ 635218 h 6858000"/>
              <a:gd name="connsiteX168" fmla="*/ 239327 w 1605470"/>
              <a:gd name="connsiteY168" fmla="*/ 613763 h 6858000"/>
              <a:gd name="connsiteX169" fmla="*/ 225269 w 1605470"/>
              <a:gd name="connsiteY169" fmla="*/ 598582 h 6858000"/>
              <a:gd name="connsiteX170" fmla="*/ 224950 w 1605470"/>
              <a:gd name="connsiteY170" fmla="*/ 576846 h 6858000"/>
              <a:gd name="connsiteX171" fmla="*/ 204576 w 1605470"/>
              <a:gd name="connsiteY171" fmla="*/ 530055 h 6858000"/>
              <a:gd name="connsiteX172" fmla="*/ 219064 w 1605470"/>
              <a:gd name="connsiteY172" fmla="*/ 469651 h 6858000"/>
              <a:gd name="connsiteX173" fmla="*/ 195012 w 1605470"/>
              <a:gd name="connsiteY173" fmla="*/ 448559 h 6858000"/>
              <a:gd name="connsiteX174" fmla="*/ 201434 w 1605470"/>
              <a:gd name="connsiteY174" fmla="*/ 441529 h 6858000"/>
              <a:gd name="connsiteX175" fmla="*/ 200655 w 1605470"/>
              <a:gd name="connsiteY175" fmla="*/ 428927 h 6858000"/>
              <a:gd name="connsiteX176" fmla="*/ 190059 w 1605470"/>
              <a:gd name="connsiteY176" fmla="*/ 430161 h 6858000"/>
              <a:gd name="connsiteX177" fmla="*/ 167079 w 1605470"/>
              <a:gd name="connsiteY177" fmla="*/ 367211 h 6858000"/>
              <a:gd name="connsiteX178" fmla="*/ 124571 w 1605470"/>
              <a:gd name="connsiteY178" fmla="*/ 302178 h 6858000"/>
              <a:gd name="connsiteX179" fmla="*/ 103243 w 1605470"/>
              <a:gd name="connsiteY179" fmla="*/ 211375 h 6858000"/>
              <a:gd name="connsiteX180" fmla="*/ 94571 w 1605470"/>
              <a:gd name="connsiteY180" fmla="*/ 184179 h 6858000"/>
              <a:gd name="connsiteX181" fmla="*/ 13437 w 1605470"/>
              <a:gd name="connsiteY181" fmla="*/ 19287 h 6858000"/>
              <a:gd name="connsiteX182" fmla="*/ 0 w 1605470"/>
              <a:gd name="connsiteY18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9554 w 1605470"/>
              <a:gd name="connsiteY81" fmla="*/ 4090296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19207 w 1605470"/>
              <a:gd name="connsiteY93" fmla="*/ 3813873 h 6858000"/>
              <a:gd name="connsiteX94" fmla="*/ 718632 w 1605470"/>
              <a:gd name="connsiteY94" fmla="*/ 3806161 h 6858000"/>
              <a:gd name="connsiteX95" fmla="*/ 718939 w 1605470"/>
              <a:gd name="connsiteY95" fmla="*/ 3805957 h 6858000"/>
              <a:gd name="connsiteX96" fmla="*/ 718966 w 1605470"/>
              <a:gd name="connsiteY96" fmla="*/ 3797724 h 6858000"/>
              <a:gd name="connsiteX97" fmla="*/ 717581 w 1605470"/>
              <a:gd name="connsiteY97" fmla="*/ 3792098 h 6858000"/>
              <a:gd name="connsiteX98" fmla="*/ 716465 w 1605470"/>
              <a:gd name="connsiteY98" fmla="*/ 3777135 h 6858000"/>
              <a:gd name="connsiteX99" fmla="*/ 718198 w 1605470"/>
              <a:gd name="connsiteY99" fmla="*/ 3771656 h 6858000"/>
              <a:gd name="connsiteX100" fmla="*/ 721941 w 1605470"/>
              <a:gd name="connsiteY100" fmla="*/ 3769007 h 6858000"/>
              <a:gd name="connsiteX101" fmla="*/ 721407 w 1605470"/>
              <a:gd name="connsiteY101" fmla="*/ 3767709 h 6858000"/>
              <a:gd name="connsiteX102" fmla="*/ 730103 w 1605470"/>
              <a:gd name="connsiteY102" fmla="*/ 3738082 h 6858000"/>
              <a:gd name="connsiteX103" fmla="*/ 737449 w 1605470"/>
              <a:gd name="connsiteY103" fmla="*/ 3673397 h 6858000"/>
              <a:gd name="connsiteX104" fmla="*/ 736745 w 1605470"/>
              <a:gd name="connsiteY104" fmla="*/ 3637109 h 6858000"/>
              <a:gd name="connsiteX105" fmla="*/ 740188 w 1605470"/>
              <a:gd name="connsiteY105" fmla="*/ 3536883 h 6858000"/>
              <a:gd name="connsiteX106" fmla="*/ 747726 w 1605470"/>
              <a:gd name="connsiteY106" fmla="*/ 3435652 h 6858000"/>
              <a:gd name="connsiteX107" fmla="*/ 774383 w 1605470"/>
              <a:gd name="connsiteY107" fmla="*/ 3381564 h 6858000"/>
              <a:gd name="connsiteX108" fmla="*/ 774870 w 1605470"/>
              <a:gd name="connsiteY108" fmla="*/ 3375761 h 6858000"/>
              <a:gd name="connsiteX109" fmla="*/ 770510 w 1605470"/>
              <a:gd name="connsiteY109" fmla="*/ 3361844 h 6858000"/>
              <a:gd name="connsiteX110" fmla="*/ 767933 w 1605470"/>
              <a:gd name="connsiteY110" fmla="*/ 3356929 h 6858000"/>
              <a:gd name="connsiteX111" fmla="*/ 766158 w 1605470"/>
              <a:gd name="connsiteY111" fmla="*/ 3349058 h 6858000"/>
              <a:gd name="connsiteX112" fmla="*/ 766414 w 1605470"/>
              <a:gd name="connsiteY112" fmla="*/ 3348763 h 6858000"/>
              <a:gd name="connsiteX113" fmla="*/ 764166 w 1605470"/>
              <a:gd name="connsiteY113" fmla="*/ 3341588 h 6858000"/>
              <a:gd name="connsiteX114" fmla="*/ 749397 w 1605470"/>
              <a:gd name="connsiteY114" fmla="*/ 3307769 h 6858000"/>
              <a:gd name="connsiteX115" fmla="*/ 766960 w 1605470"/>
              <a:gd name="connsiteY115" fmla="*/ 3250522 h 6858000"/>
              <a:gd name="connsiteX116" fmla="*/ 767385 w 1605470"/>
              <a:gd name="connsiteY116" fmla="*/ 3229163 h 6858000"/>
              <a:gd name="connsiteX117" fmla="*/ 769208 w 1605470"/>
              <a:gd name="connsiteY117" fmla="*/ 3217217 h 6858000"/>
              <a:gd name="connsiteX118" fmla="*/ 770350 w 1605470"/>
              <a:gd name="connsiteY118" fmla="*/ 3216125 h 6858000"/>
              <a:gd name="connsiteX119" fmla="*/ 756043 w 1605470"/>
              <a:gd name="connsiteY119" fmla="*/ 3183755 h 6858000"/>
              <a:gd name="connsiteX120" fmla="*/ 756544 w 1605470"/>
              <a:gd name="connsiteY120" fmla="*/ 3178642 h 6858000"/>
              <a:gd name="connsiteX121" fmla="*/ 744144 w 1605470"/>
              <a:gd name="connsiteY121" fmla="*/ 3158586 h 6858000"/>
              <a:gd name="connsiteX122" fmla="*/ 739378 w 1605470"/>
              <a:gd name="connsiteY122" fmla="*/ 3147669 h 6858000"/>
              <a:gd name="connsiteX123" fmla="*/ 734648 w 1605470"/>
              <a:gd name="connsiteY123" fmla="*/ 3145733 h 6858000"/>
              <a:gd name="connsiteX124" fmla="*/ 729329 w 1605470"/>
              <a:gd name="connsiteY124" fmla="*/ 3129034 h 6858000"/>
              <a:gd name="connsiteX125" fmla="*/ 729994 w 1605470"/>
              <a:gd name="connsiteY125" fmla="*/ 3126682 h 6858000"/>
              <a:gd name="connsiteX126" fmla="*/ 720862 w 1605470"/>
              <a:gd name="connsiteY126" fmla="*/ 3114519 h 6858000"/>
              <a:gd name="connsiteX127" fmla="*/ 707471 w 1605470"/>
              <a:gd name="connsiteY127" fmla="*/ 3106272 h 6858000"/>
              <a:gd name="connsiteX128" fmla="*/ 680201 w 1605470"/>
              <a:gd name="connsiteY128" fmla="*/ 2958185 h 6858000"/>
              <a:gd name="connsiteX129" fmla="*/ 622815 w 1605470"/>
              <a:gd name="connsiteY129" fmla="*/ 2762989 h 6858000"/>
              <a:gd name="connsiteX130" fmla="*/ 571733 w 1605470"/>
              <a:gd name="connsiteY130" fmla="*/ 2554718 h 6858000"/>
              <a:gd name="connsiteX131" fmla="*/ 551827 w 1605470"/>
              <a:gd name="connsiteY131" fmla="*/ 2485734 h 6858000"/>
              <a:gd name="connsiteX132" fmla="*/ 542550 w 1605470"/>
              <a:gd name="connsiteY132" fmla="*/ 2447068 h 6858000"/>
              <a:gd name="connsiteX133" fmla="*/ 529511 w 1605470"/>
              <a:gd name="connsiteY133" fmla="*/ 2425819 h 6858000"/>
              <a:gd name="connsiteX134" fmla="*/ 528878 w 1605470"/>
              <a:gd name="connsiteY134" fmla="*/ 2408971 h 6858000"/>
              <a:gd name="connsiteX135" fmla="*/ 535510 w 1605470"/>
              <a:gd name="connsiteY135" fmla="*/ 2402874 h 6858000"/>
              <a:gd name="connsiteX136" fmla="*/ 538122 w 1605470"/>
              <a:gd name="connsiteY136" fmla="*/ 2381443 h 6858000"/>
              <a:gd name="connsiteX137" fmla="*/ 514451 w 1605470"/>
              <a:gd name="connsiteY137" fmla="*/ 2261920 h 6858000"/>
              <a:gd name="connsiteX138" fmla="*/ 486968 w 1605470"/>
              <a:gd name="connsiteY138" fmla="*/ 2182937 h 6858000"/>
              <a:gd name="connsiteX139" fmla="*/ 488555 w 1605470"/>
              <a:gd name="connsiteY139" fmla="*/ 2155135 h 6858000"/>
              <a:gd name="connsiteX140" fmla="*/ 486013 w 1605470"/>
              <a:gd name="connsiteY140" fmla="*/ 2118008 h 6858000"/>
              <a:gd name="connsiteX141" fmla="*/ 487006 w 1605470"/>
              <a:gd name="connsiteY141" fmla="*/ 2050531 h 6858000"/>
              <a:gd name="connsiteX142" fmla="*/ 478812 w 1605470"/>
              <a:gd name="connsiteY142" fmla="*/ 1963269 h 6858000"/>
              <a:gd name="connsiteX143" fmla="*/ 442619 w 1605470"/>
              <a:gd name="connsiteY143" fmla="*/ 1910499 h 6858000"/>
              <a:gd name="connsiteX144" fmla="*/ 446785 w 1605470"/>
              <a:gd name="connsiteY144" fmla="*/ 1903212 h 6858000"/>
              <a:gd name="connsiteX145" fmla="*/ 436547 w 1605470"/>
              <a:gd name="connsiteY145" fmla="*/ 1861531 h 6858000"/>
              <a:gd name="connsiteX146" fmla="*/ 390346 w 1605470"/>
              <a:gd name="connsiteY146" fmla="*/ 1732919 h 6858000"/>
              <a:gd name="connsiteX147" fmla="*/ 362657 w 1605470"/>
              <a:gd name="connsiteY147" fmla="*/ 1663540 h 6858000"/>
              <a:gd name="connsiteX148" fmla="*/ 361783 w 1605470"/>
              <a:gd name="connsiteY148" fmla="*/ 1615777 h 6858000"/>
              <a:gd name="connsiteX149" fmla="*/ 342578 w 1605470"/>
              <a:gd name="connsiteY149" fmla="*/ 1563678 h 6858000"/>
              <a:gd name="connsiteX150" fmla="*/ 355658 w 1605470"/>
              <a:gd name="connsiteY150" fmla="*/ 1519474 h 6858000"/>
              <a:gd name="connsiteX151" fmla="*/ 348400 w 1605470"/>
              <a:gd name="connsiteY151" fmla="*/ 1477995 h 6858000"/>
              <a:gd name="connsiteX152" fmla="*/ 334485 w 1605470"/>
              <a:gd name="connsiteY152" fmla="*/ 1373769 h 6858000"/>
              <a:gd name="connsiteX153" fmla="*/ 342792 w 1605470"/>
              <a:gd name="connsiteY153" fmla="*/ 1307086 h 6858000"/>
              <a:gd name="connsiteX154" fmla="*/ 343980 w 1605470"/>
              <a:gd name="connsiteY154" fmla="*/ 1189033 h 6858000"/>
              <a:gd name="connsiteX155" fmla="*/ 348665 w 1605470"/>
              <a:gd name="connsiteY155" fmla="*/ 1168288 h 6858000"/>
              <a:gd name="connsiteX156" fmla="*/ 340947 w 1605470"/>
              <a:gd name="connsiteY156" fmla="*/ 1142577 h 6858000"/>
              <a:gd name="connsiteX157" fmla="*/ 330253 w 1605470"/>
              <a:gd name="connsiteY157" fmla="*/ 1088484 h 6858000"/>
              <a:gd name="connsiteX158" fmla="*/ 318989 w 1605470"/>
              <a:gd name="connsiteY158" fmla="*/ 1016103 h 6858000"/>
              <a:gd name="connsiteX159" fmla="*/ 320445 w 1605470"/>
              <a:gd name="connsiteY159" fmla="*/ 932283 h 6858000"/>
              <a:gd name="connsiteX160" fmla="*/ 322681 w 1605470"/>
              <a:gd name="connsiteY160" fmla="*/ 915925 h 6858000"/>
              <a:gd name="connsiteX161" fmla="*/ 315310 w 1605470"/>
              <a:gd name="connsiteY161" fmla="*/ 896999 h 6858000"/>
              <a:gd name="connsiteX162" fmla="*/ 284718 w 1605470"/>
              <a:gd name="connsiteY162" fmla="*/ 821517 h 6858000"/>
              <a:gd name="connsiteX163" fmla="*/ 263668 w 1605470"/>
              <a:gd name="connsiteY163" fmla="*/ 751353 h 6858000"/>
              <a:gd name="connsiteX164" fmla="*/ 263226 w 1605470"/>
              <a:gd name="connsiteY164" fmla="*/ 721230 h 6858000"/>
              <a:gd name="connsiteX165" fmla="*/ 248897 w 1605470"/>
              <a:gd name="connsiteY165" fmla="*/ 681659 h 6858000"/>
              <a:gd name="connsiteX166" fmla="*/ 234316 w 1605470"/>
              <a:gd name="connsiteY166" fmla="*/ 635218 h 6858000"/>
              <a:gd name="connsiteX167" fmla="*/ 239327 w 1605470"/>
              <a:gd name="connsiteY167" fmla="*/ 613763 h 6858000"/>
              <a:gd name="connsiteX168" fmla="*/ 225269 w 1605470"/>
              <a:gd name="connsiteY168" fmla="*/ 598582 h 6858000"/>
              <a:gd name="connsiteX169" fmla="*/ 224950 w 1605470"/>
              <a:gd name="connsiteY169" fmla="*/ 576846 h 6858000"/>
              <a:gd name="connsiteX170" fmla="*/ 204576 w 1605470"/>
              <a:gd name="connsiteY170" fmla="*/ 530055 h 6858000"/>
              <a:gd name="connsiteX171" fmla="*/ 219064 w 1605470"/>
              <a:gd name="connsiteY171" fmla="*/ 469651 h 6858000"/>
              <a:gd name="connsiteX172" fmla="*/ 195012 w 1605470"/>
              <a:gd name="connsiteY172" fmla="*/ 448559 h 6858000"/>
              <a:gd name="connsiteX173" fmla="*/ 201434 w 1605470"/>
              <a:gd name="connsiteY173" fmla="*/ 441529 h 6858000"/>
              <a:gd name="connsiteX174" fmla="*/ 200655 w 1605470"/>
              <a:gd name="connsiteY174" fmla="*/ 428927 h 6858000"/>
              <a:gd name="connsiteX175" fmla="*/ 190059 w 1605470"/>
              <a:gd name="connsiteY175" fmla="*/ 430161 h 6858000"/>
              <a:gd name="connsiteX176" fmla="*/ 167079 w 1605470"/>
              <a:gd name="connsiteY176" fmla="*/ 367211 h 6858000"/>
              <a:gd name="connsiteX177" fmla="*/ 124571 w 1605470"/>
              <a:gd name="connsiteY177" fmla="*/ 302178 h 6858000"/>
              <a:gd name="connsiteX178" fmla="*/ 103243 w 1605470"/>
              <a:gd name="connsiteY178" fmla="*/ 211375 h 6858000"/>
              <a:gd name="connsiteX179" fmla="*/ 94571 w 1605470"/>
              <a:gd name="connsiteY179" fmla="*/ 184179 h 6858000"/>
              <a:gd name="connsiteX180" fmla="*/ 13437 w 1605470"/>
              <a:gd name="connsiteY180" fmla="*/ 19287 h 6858000"/>
              <a:gd name="connsiteX181" fmla="*/ 0 w 1605470"/>
              <a:gd name="connsiteY18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13201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47700 w 1605470"/>
              <a:gd name="connsiteY75" fmla="*/ 4690749 h 6858000"/>
              <a:gd name="connsiteX76" fmla="*/ 743180 w 1605470"/>
              <a:gd name="connsiteY76" fmla="*/ 4613201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935 w 1605470"/>
              <a:gd name="connsiteY68" fmla="*/ 4821504 h 6858000"/>
              <a:gd name="connsiteX69" fmla="*/ 732118 w 1605470"/>
              <a:gd name="connsiteY69" fmla="*/ 4801535 h 6858000"/>
              <a:gd name="connsiteX70" fmla="*/ 739787 w 1605470"/>
              <a:gd name="connsiteY70" fmla="*/ 4797794 h 6858000"/>
              <a:gd name="connsiteX71" fmla="*/ 741081 w 1605470"/>
              <a:gd name="connsiteY71" fmla="*/ 4784526 h 6858000"/>
              <a:gd name="connsiteX72" fmla="*/ 742865 w 1605470"/>
              <a:gd name="connsiteY72" fmla="*/ 4781211 h 6858000"/>
              <a:gd name="connsiteX73" fmla="*/ 751652 w 1605470"/>
              <a:gd name="connsiteY73" fmla="*/ 4761984 h 6858000"/>
              <a:gd name="connsiteX74" fmla="*/ 747700 w 1605470"/>
              <a:gd name="connsiteY74" fmla="*/ 4690749 h 6858000"/>
              <a:gd name="connsiteX75" fmla="*/ 743180 w 1605470"/>
              <a:gd name="connsiteY75" fmla="*/ 4613201 h 6858000"/>
              <a:gd name="connsiteX76" fmla="*/ 738263 w 1605470"/>
              <a:gd name="connsiteY76" fmla="*/ 4444346 h 6858000"/>
              <a:gd name="connsiteX77" fmla="*/ 756542 w 1605470"/>
              <a:gd name="connsiteY77" fmla="*/ 4350346 h 6858000"/>
              <a:gd name="connsiteX78" fmla="*/ 715481 w 1605470"/>
              <a:gd name="connsiteY78" fmla="*/ 4214165 h 6858000"/>
              <a:gd name="connsiteX79" fmla="*/ 719554 w 1605470"/>
              <a:gd name="connsiteY79" fmla="*/ 4090296 h 6858000"/>
              <a:gd name="connsiteX80" fmla="*/ 704810 w 1605470"/>
              <a:gd name="connsiteY80" fmla="*/ 4033999 h 6858000"/>
              <a:gd name="connsiteX81" fmla="*/ 705959 w 1605470"/>
              <a:gd name="connsiteY81" fmla="*/ 4031933 h 6858000"/>
              <a:gd name="connsiteX82" fmla="*/ 704535 w 1605470"/>
              <a:gd name="connsiteY82" fmla="*/ 4013953 h 6858000"/>
              <a:gd name="connsiteX83" fmla="*/ 700443 w 1605470"/>
              <a:gd name="connsiteY83" fmla="*/ 4010511 h 6858000"/>
              <a:gd name="connsiteX84" fmla="*/ 698282 w 1605470"/>
              <a:gd name="connsiteY84" fmla="*/ 3998331 h 6858000"/>
              <a:gd name="connsiteX85" fmla="*/ 690830 w 1605470"/>
              <a:gd name="connsiteY85" fmla="*/ 3974753 h 6858000"/>
              <a:gd name="connsiteX86" fmla="*/ 692428 w 1605470"/>
              <a:gd name="connsiteY86" fmla="*/ 3969950 h 6858000"/>
              <a:gd name="connsiteX87" fmla="*/ 685850 w 1605470"/>
              <a:gd name="connsiteY87" fmla="*/ 3933779 h 6858000"/>
              <a:gd name="connsiteX88" fmla="*/ 687181 w 1605470"/>
              <a:gd name="connsiteY88" fmla="*/ 3933093 h 6858000"/>
              <a:gd name="connsiteX89" fmla="*/ 691535 w 1605470"/>
              <a:gd name="connsiteY89" fmla="*/ 3922082 h 6858000"/>
              <a:gd name="connsiteX90" fmla="*/ 696613 w 1605470"/>
              <a:gd name="connsiteY90" fmla="*/ 3901461 h 6858000"/>
              <a:gd name="connsiteX91" fmla="*/ 719207 w 1605470"/>
              <a:gd name="connsiteY91" fmla="*/ 3813873 h 6858000"/>
              <a:gd name="connsiteX92" fmla="*/ 718632 w 1605470"/>
              <a:gd name="connsiteY92" fmla="*/ 3806161 h 6858000"/>
              <a:gd name="connsiteX93" fmla="*/ 718939 w 1605470"/>
              <a:gd name="connsiteY93" fmla="*/ 3805957 h 6858000"/>
              <a:gd name="connsiteX94" fmla="*/ 718966 w 1605470"/>
              <a:gd name="connsiteY94" fmla="*/ 3797724 h 6858000"/>
              <a:gd name="connsiteX95" fmla="*/ 717581 w 1605470"/>
              <a:gd name="connsiteY95" fmla="*/ 3792098 h 6858000"/>
              <a:gd name="connsiteX96" fmla="*/ 716465 w 1605470"/>
              <a:gd name="connsiteY96" fmla="*/ 3777135 h 6858000"/>
              <a:gd name="connsiteX97" fmla="*/ 718198 w 1605470"/>
              <a:gd name="connsiteY97" fmla="*/ 3771656 h 6858000"/>
              <a:gd name="connsiteX98" fmla="*/ 721941 w 1605470"/>
              <a:gd name="connsiteY98" fmla="*/ 3769007 h 6858000"/>
              <a:gd name="connsiteX99" fmla="*/ 721407 w 1605470"/>
              <a:gd name="connsiteY99" fmla="*/ 3767709 h 6858000"/>
              <a:gd name="connsiteX100" fmla="*/ 730103 w 1605470"/>
              <a:gd name="connsiteY100" fmla="*/ 3738082 h 6858000"/>
              <a:gd name="connsiteX101" fmla="*/ 737449 w 1605470"/>
              <a:gd name="connsiteY101" fmla="*/ 3673397 h 6858000"/>
              <a:gd name="connsiteX102" fmla="*/ 736745 w 1605470"/>
              <a:gd name="connsiteY102" fmla="*/ 3637109 h 6858000"/>
              <a:gd name="connsiteX103" fmla="*/ 740188 w 1605470"/>
              <a:gd name="connsiteY103" fmla="*/ 3536883 h 6858000"/>
              <a:gd name="connsiteX104" fmla="*/ 747726 w 1605470"/>
              <a:gd name="connsiteY104" fmla="*/ 3435652 h 6858000"/>
              <a:gd name="connsiteX105" fmla="*/ 774383 w 1605470"/>
              <a:gd name="connsiteY105" fmla="*/ 3381564 h 6858000"/>
              <a:gd name="connsiteX106" fmla="*/ 774870 w 1605470"/>
              <a:gd name="connsiteY106" fmla="*/ 3375761 h 6858000"/>
              <a:gd name="connsiteX107" fmla="*/ 770510 w 1605470"/>
              <a:gd name="connsiteY107" fmla="*/ 3361844 h 6858000"/>
              <a:gd name="connsiteX108" fmla="*/ 767933 w 1605470"/>
              <a:gd name="connsiteY108" fmla="*/ 3356929 h 6858000"/>
              <a:gd name="connsiteX109" fmla="*/ 766158 w 1605470"/>
              <a:gd name="connsiteY109" fmla="*/ 3349058 h 6858000"/>
              <a:gd name="connsiteX110" fmla="*/ 766414 w 1605470"/>
              <a:gd name="connsiteY110" fmla="*/ 3348763 h 6858000"/>
              <a:gd name="connsiteX111" fmla="*/ 764166 w 1605470"/>
              <a:gd name="connsiteY111" fmla="*/ 3341588 h 6858000"/>
              <a:gd name="connsiteX112" fmla="*/ 749397 w 1605470"/>
              <a:gd name="connsiteY112" fmla="*/ 3307769 h 6858000"/>
              <a:gd name="connsiteX113" fmla="*/ 766960 w 1605470"/>
              <a:gd name="connsiteY113" fmla="*/ 3250522 h 6858000"/>
              <a:gd name="connsiteX114" fmla="*/ 767385 w 1605470"/>
              <a:gd name="connsiteY114" fmla="*/ 3229163 h 6858000"/>
              <a:gd name="connsiteX115" fmla="*/ 769208 w 1605470"/>
              <a:gd name="connsiteY115" fmla="*/ 3217217 h 6858000"/>
              <a:gd name="connsiteX116" fmla="*/ 770350 w 1605470"/>
              <a:gd name="connsiteY116" fmla="*/ 3216125 h 6858000"/>
              <a:gd name="connsiteX117" fmla="*/ 756043 w 1605470"/>
              <a:gd name="connsiteY117" fmla="*/ 3183755 h 6858000"/>
              <a:gd name="connsiteX118" fmla="*/ 756544 w 1605470"/>
              <a:gd name="connsiteY118" fmla="*/ 3178642 h 6858000"/>
              <a:gd name="connsiteX119" fmla="*/ 744144 w 1605470"/>
              <a:gd name="connsiteY119" fmla="*/ 3158586 h 6858000"/>
              <a:gd name="connsiteX120" fmla="*/ 739378 w 1605470"/>
              <a:gd name="connsiteY120" fmla="*/ 3147669 h 6858000"/>
              <a:gd name="connsiteX121" fmla="*/ 734648 w 1605470"/>
              <a:gd name="connsiteY121" fmla="*/ 3145733 h 6858000"/>
              <a:gd name="connsiteX122" fmla="*/ 729329 w 1605470"/>
              <a:gd name="connsiteY122" fmla="*/ 3129034 h 6858000"/>
              <a:gd name="connsiteX123" fmla="*/ 729994 w 1605470"/>
              <a:gd name="connsiteY123" fmla="*/ 3126682 h 6858000"/>
              <a:gd name="connsiteX124" fmla="*/ 720862 w 1605470"/>
              <a:gd name="connsiteY124" fmla="*/ 3114519 h 6858000"/>
              <a:gd name="connsiteX125" fmla="*/ 707471 w 1605470"/>
              <a:gd name="connsiteY125" fmla="*/ 3106272 h 6858000"/>
              <a:gd name="connsiteX126" fmla="*/ 680201 w 1605470"/>
              <a:gd name="connsiteY126" fmla="*/ 2958185 h 6858000"/>
              <a:gd name="connsiteX127" fmla="*/ 622815 w 1605470"/>
              <a:gd name="connsiteY127" fmla="*/ 2762989 h 6858000"/>
              <a:gd name="connsiteX128" fmla="*/ 571733 w 1605470"/>
              <a:gd name="connsiteY128" fmla="*/ 2554718 h 6858000"/>
              <a:gd name="connsiteX129" fmla="*/ 551827 w 1605470"/>
              <a:gd name="connsiteY129" fmla="*/ 2485734 h 6858000"/>
              <a:gd name="connsiteX130" fmla="*/ 542550 w 1605470"/>
              <a:gd name="connsiteY130" fmla="*/ 2447068 h 6858000"/>
              <a:gd name="connsiteX131" fmla="*/ 529511 w 1605470"/>
              <a:gd name="connsiteY131" fmla="*/ 2425819 h 6858000"/>
              <a:gd name="connsiteX132" fmla="*/ 528878 w 1605470"/>
              <a:gd name="connsiteY132" fmla="*/ 2408971 h 6858000"/>
              <a:gd name="connsiteX133" fmla="*/ 535510 w 1605470"/>
              <a:gd name="connsiteY133" fmla="*/ 2402874 h 6858000"/>
              <a:gd name="connsiteX134" fmla="*/ 538122 w 1605470"/>
              <a:gd name="connsiteY134" fmla="*/ 2381443 h 6858000"/>
              <a:gd name="connsiteX135" fmla="*/ 514451 w 1605470"/>
              <a:gd name="connsiteY135" fmla="*/ 2261920 h 6858000"/>
              <a:gd name="connsiteX136" fmla="*/ 486968 w 1605470"/>
              <a:gd name="connsiteY136" fmla="*/ 2182937 h 6858000"/>
              <a:gd name="connsiteX137" fmla="*/ 488555 w 1605470"/>
              <a:gd name="connsiteY137" fmla="*/ 2155135 h 6858000"/>
              <a:gd name="connsiteX138" fmla="*/ 486013 w 1605470"/>
              <a:gd name="connsiteY138" fmla="*/ 2118008 h 6858000"/>
              <a:gd name="connsiteX139" fmla="*/ 487006 w 1605470"/>
              <a:gd name="connsiteY139" fmla="*/ 2050531 h 6858000"/>
              <a:gd name="connsiteX140" fmla="*/ 478812 w 1605470"/>
              <a:gd name="connsiteY140" fmla="*/ 1963269 h 6858000"/>
              <a:gd name="connsiteX141" fmla="*/ 442619 w 1605470"/>
              <a:gd name="connsiteY141" fmla="*/ 1910499 h 6858000"/>
              <a:gd name="connsiteX142" fmla="*/ 446785 w 1605470"/>
              <a:gd name="connsiteY142" fmla="*/ 1903212 h 6858000"/>
              <a:gd name="connsiteX143" fmla="*/ 436547 w 1605470"/>
              <a:gd name="connsiteY143" fmla="*/ 1861531 h 6858000"/>
              <a:gd name="connsiteX144" fmla="*/ 390346 w 1605470"/>
              <a:gd name="connsiteY144" fmla="*/ 1732919 h 6858000"/>
              <a:gd name="connsiteX145" fmla="*/ 362657 w 1605470"/>
              <a:gd name="connsiteY145" fmla="*/ 1663540 h 6858000"/>
              <a:gd name="connsiteX146" fmla="*/ 361783 w 1605470"/>
              <a:gd name="connsiteY146" fmla="*/ 1615777 h 6858000"/>
              <a:gd name="connsiteX147" fmla="*/ 342578 w 1605470"/>
              <a:gd name="connsiteY147" fmla="*/ 1563678 h 6858000"/>
              <a:gd name="connsiteX148" fmla="*/ 355658 w 1605470"/>
              <a:gd name="connsiteY148" fmla="*/ 1519474 h 6858000"/>
              <a:gd name="connsiteX149" fmla="*/ 348400 w 1605470"/>
              <a:gd name="connsiteY149" fmla="*/ 1477995 h 6858000"/>
              <a:gd name="connsiteX150" fmla="*/ 334485 w 1605470"/>
              <a:gd name="connsiteY150" fmla="*/ 1373769 h 6858000"/>
              <a:gd name="connsiteX151" fmla="*/ 342792 w 1605470"/>
              <a:gd name="connsiteY151" fmla="*/ 1307086 h 6858000"/>
              <a:gd name="connsiteX152" fmla="*/ 343980 w 1605470"/>
              <a:gd name="connsiteY152" fmla="*/ 1189033 h 6858000"/>
              <a:gd name="connsiteX153" fmla="*/ 348665 w 1605470"/>
              <a:gd name="connsiteY153" fmla="*/ 1168288 h 6858000"/>
              <a:gd name="connsiteX154" fmla="*/ 340947 w 1605470"/>
              <a:gd name="connsiteY154" fmla="*/ 1142577 h 6858000"/>
              <a:gd name="connsiteX155" fmla="*/ 330253 w 1605470"/>
              <a:gd name="connsiteY155" fmla="*/ 1088484 h 6858000"/>
              <a:gd name="connsiteX156" fmla="*/ 318989 w 1605470"/>
              <a:gd name="connsiteY156" fmla="*/ 1016103 h 6858000"/>
              <a:gd name="connsiteX157" fmla="*/ 320445 w 1605470"/>
              <a:gd name="connsiteY157" fmla="*/ 932283 h 6858000"/>
              <a:gd name="connsiteX158" fmla="*/ 322681 w 1605470"/>
              <a:gd name="connsiteY158" fmla="*/ 915925 h 6858000"/>
              <a:gd name="connsiteX159" fmla="*/ 315310 w 1605470"/>
              <a:gd name="connsiteY159" fmla="*/ 896999 h 6858000"/>
              <a:gd name="connsiteX160" fmla="*/ 284718 w 1605470"/>
              <a:gd name="connsiteY160" fmla="*/ 821517 h 6858000"/>
              <a:gd name="connsiteX161" fmla="*/ 263668 w 1605470"/>
              <a:gd name="connsiteY161" fmla="*/ 751353 h 6858000"/>
              <a:gd name="connsiteX162" fmla="*/ 263226 w 1605470"/>
              <a:gd name="connsiteY162" fmla="*/ 721230 h 6858000"/>
              <a:gd name="connsiteX163" fmla="*/ 248897 w 1605470"/>
              <a:gd name="connsiteY163" fmla="*/ 681659 h 6858000"/>
              <a:gd name="connsiteX164" fmla="*/ 234316 w 1605470"/>
              <a:gd name="connsiteY164" fmla="*/ 635218 h 6858000"/>
              <a:gd name="connsiteX165" fmla="*/ 239327 w 1605470"/>
              <a:gd name="connsiteY165" fmla="*/ 613763 h 6858000"/>
              <a:gd name="connsiteX166" fmla="*/ 225269 w 1605470"/>
              <a:gd name="connsiteY166" fmla="*/ 598582 h 6858000"/>
              <a:gd name="connsiteX167" fmla="*/ 224950 w 1605470"/>
              <a:gd name="connsiteY167" fmla="*/ 576846 h 6858000"/>
              <a:gd name="connsiteX168" fmla="*/ 204576 w 1605470"/>
              <a:gd name="connsiteY168" fmla="*/ 530055 h 6858000"/>
              <a:gd name="connsiteX169" fmla="*/ 219064 w 1605470"/>
              <a:gd name="connsiteY169" fmla="*/ 469651 h 6858000"/>
              <a:gd name="connsiteX170" fmla="*/ 195012 w 1605470"/>
              <a:gd name="connsiteY170" fmla="*/ 448559 h 6858000"/>
              <a:gd name="connsiteX171" fmla="*/ 201434 w 1605470"/>
              <a:gd name="connsiteY171" fmla="*/ 441529 h 6858000"/>
              <a:gd name="connsiteX172" fmla="*/ 200655 w 1605470"/>
              <a:gd name="connsiteY172" fmla="*/ 428927 h 6858000"/>
              <a:gd name="connsiteX173" fmla="*/ 190059 w 1605470"/>
              <a:gd name="connsiteY173" fmla="*/ 430161 h 6858000"/>
              <a:gd name="connsiteX174" fmla="*/ 167079 w 1605470"/>
              <a:gd name="connsiteY174" fmla="*/ 367211 h 6858000"/>
              <a:gd name="connsiteX175" fmla="*/ 124571 w 1605470"/>
              <a:gd name="connsiteY175" fmla="*/ 302178 h 6858000"/>
              <a:gd name="connsiteX176" fmla="*/ 103243 w 1605470"/>
              <a:gd name="connsiteY176" fmla="*/ 211375 h 6858000"/>
              <a:gd name="connsiteX177" fmla="*/ 94571 w 1605470"/>
              <a:gd name="connsiteY177" fmla="*/ 184179 h 6858000"/>
              <a:gd name="connsiteX178" fmla="*/ 13437 w 1605470"/>
              <a:gd name="connsiteY178" fmla="*/ 19287 h 6858000"/>
              <a:gd name="connsiteX179" fmla="*/ 0 w 1605470"/>
              <a:gd name="connsiteY17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31653 w 1605470"/>
              <a:gd name="connsiteY39" fmla="*/ 5604904 h 6858000"/>
              <a:gd name="connsiteX40" fmla="*/ 539863 w 1605470"/>
              <a:gd name="connsiteY40" fmla="*/ 5604298 h 6858000"/>
              <a:gd name="connsiteX41" fmla="*/ 552319 w 1605470"/>
              <a:gd name="connsiteY41" fmla="*/ 5587997 h 6858000"/>
              <a:gd name="connsiteX42" fmla="*/ 559710 w 1605470"/>
              <a:gd name="connsiteY42" fmla="*/ 5564796 h 6858000"/>
              <a:gd name="connsiteX43" fmla="*/ 587214 w 1605470"/>
              <a:gd name="connsiteY43" fmla="*/ 5451511 h 6858000"/>
              <a:gd name="connsiteX44" fmla="*/ 608019 w 1605470"/>
              <a:gd name="connsiteY44" fmla="*/ 5385461 h 6858000"/>
              <a:gd name="connsiteX45" fmla="*/ 622750 w 1605470"/>
              <a:gd name="connsiteY45" fmla="*/ 5363084 h 6858000"/>
              <a:gd name="connsiteX46" fmla="*/ 638731 w 1605470"/>
              <a:gd name="connsiteY46" fmla="*/ 5330009 h 6858000"/>
              <a:gd name="connsiteX47" fmla="*/ 672224 w 1605470"/>
              <a:gd name="connsiteY47" fmla="*/ 5273739 h 6858000"/>
              <a:gd name="connsiteX48" fmla="*/ 681823 w 1605470"/>
              <a:gd name="connsiteY48" fmla="*/ 5241779 h 6858000"/>
              <a:gd name="connsiteX49" fmla="*/ 693049 w 1605470"/>
              <a:gd name="connsiteY49" fmla="*/ 5225268 h 6858000"/>
              <a:gd name="connsiteX50" fmla="*/ 694069 w 1605470"/>
              <a:gd name="connsiteY50" fmla="*/ 5217684 h 6858000"/>
              <a:gd name="connsiteX51" fmla="*/ 701410 w 1605470"/>
              <a:gd name="connsiteY51" fmla="*/ 5193377 h 6858000"/>
              <a:gd name="connsiteX52" fmla="*/ 704713 w 1605470"/>
              <a:gd name="connsiteY52" fmla="*/ 5179288 h 6858000"/>
              <a:gd name="connsiteX53" fmla="*/ 705697 w 1605470"/>
              <a:gd name="connsiteY53" fmla="*/ 5173621 h 6858000"/>
              <a:gd name="connsiteX54" fmla="*/ 701331 w 1605470"/>
              <a:gd name="connsiteY54" fmla="*/ 5159961 h 6858000"/>
              <a:gd name="connsiteX55" fmla="*/ 708008 w 1605470"/>
              <a:gd name="connsiteY55" fmla="*/ 5144295 h 6858000"/>
              <a:gd name="connsiteX56" fmla="*/ 704941 w 1605470"/>
              <a:gd name="connsiteY56" fmla="*/ 5125185 h 6858000"/>
              <a:gd name="connsiteX57" fmla="*/ 711771 w 1605470"/>
              <a:gd name="connsiteY57" fmla="*/ 5121884 h 6858000"/>
              <a:gd name="connsiteX58" fmla="*/ 721092 w 1605470"/>
              <a:gd name="connsiteY58" fmla="*/ 5108383 h 6858000"/>
              <a:gd name="connsiteX59" fmla="*/ 717045 w 1605470"/>
              <a:gd name="connsiteY59" fmla="*/ 5094705 h 6858000"/>
              <a:gd name="connsiteX60" fmla="*/ 718807 w 1605470"/>
              <a:gd name="connsiteY60" fmla="*/ 5067850 h 6858000"/>
              <a:gd name="connsiteX61" fmla="*/ 721538 w 1605470"/>
              <a:gd name="connsiteY61" fmla="*/ 5060861 h 6858000"/>
              <a:gd name="connsiteX62" fmla="*/ 718242 w 1605470"/>
              <a:gd name="connsiteY62" fmla="*/ 5034192 h 6858000"/>
              <a:gd name="connsiteX63" fmla="*/ 719796 w 1605470"/>
              <a:gd name="connsiteY63" fmla="*/ 4993030 h 6858000"/>
              <a:gd name="connsiteX64" fmla="*/ 726705 w 1605470"/>
              <a:gd name="connsiteY64" fmla="*/ 4946844 h 6858000"/>
              <a:gd name="connsiteX65" fmla="*/ 722561 w 1605470"/>
              <a:gd name="connsiteY65" fmla="*/ 4932692 h 6858000"/>
              <a:gd name="connsiteX66" fmla="*/ 724935 w 1605470"/>
              <a:gd name="connsiteY66" fmla="*/ 4821504 h 6858000"/>
              <a:gd name="connsiteX67" fmla="*/ 732118 w 1605470"/>
              <a:gd name="connsiteY67" fmla="*/ 4801535 h 6858000"/>
              <a:gd name="connsiteX68" fmla="*/ 739787 w 1605470"/>
              <a:gd name="connsiteY68" fmla="*/ 4797794 h 6858000"/>
              <a:gd name="connsiteX69" fmla="*/ 741081 w 1605470"/>
              <a:gd name="connsiteY69" fmla="*/ 4784526 h 6858000"/>
              <a:gd name="connsiteX70" fmla="*/ 742865 w 1605470"/>
              <a:gd name="connsiteY70" fmla="*/ 4781211 h 6858000"/>
              <a:gd name="connsiteX71" fmla="*/ 751652 w 1605470"/>
              <a:gd name="connsiteY71" fmla="*/ 4761984 h 6858000"/>
              <a:gd name="connsiteX72" fmla="*/ 747700 w 1605470"/>
              <a:gd name="connsiteY72" fmla="*/ 4690749 h 6858000"/>
              <a:gd name="connsiteX73" fmla="*/ 743180 w 1605470"/>
              <a:gd name="connsiteY73" fmla="*/ 4613201 h 6858000"/>
              <a:gd name="connsiteX74" fmla="*/ 738263 w 1605470"/>
              <a:gd name="connsiteY74" fmla="*/ 4444346 h 6858000"/>
              <a:gd name="connsiteX75" fmla="*/ 756542 w 1605470"/>
              <a:gd name="connsiteY75" fmla="*/ 4350346 h 6858000"/>
              <a:gd name="connsiteX76" fmla="*/ 715481 w 1605470"/>
              <a:gd name="connsiteY76" fmla="*/ 4214165 h 6858000"/>
              <a:gd name="connsiteX77" fmla="*/ 719554 w 1605470"/>
              <a:gd name="connsiteY77" fmla="*/ 4090296 h 6858000"/>
              <a:gd name="connsiteX78" fmla="*/ 704810 w 1605470"/>
              <a:gd name="connsiteY78" fmla="*/ 4033999 h 6858000"/>
              <a:gd name="connsiteX79" fmla="*/ 705959 w 1605470"/>
              <a:gd name="connsiteY79" fmla="*/ 4031933 h 6858000"/>
              <a:gd name="connsiteX80" fmla="*/ 704535 w 1605470"/>
              <a:gd name="connsiteY80" fmla="*/ 4013953 h 6858000"/>
              <a:gd name="connsiteX81" fmla="*/ 700443 w 1605470"/>
              <a:gd name="connsiteY81" fmla="*/ 4010511 h 6858000"/>
              <a:gd name="connsiteX82" fmla="*/ 698282 w 1605470"/>
              <a:gd name="connsiteY82" fmla="*/ 3998331 h 6858000"/>
              <a:gd name="connsiteX83" fmla="*/ 690830 w 1605470"/>
              <a:gd name="connsiteY83" fmla="*/ 3974753 h 6858000"/>
              <a:gd name="connsiteX84" fmla="*/ 692428 w 1605470"/>
              <a:gd name="connsiteY84" fmla="*/ 3969950 h 6858000"/>
              <a:gd name="connsiteX85" fmla="*/ 685850 w 1605470"/>
              <a:gd name="connsiteY85" fmla="*/ 3933779 h 6858000"/>
              <a:gd name="connsiteX86" fmla="*/ 687181 w 1605470"/>
              <a:gd name="connsiteY86" fmla="*/ 3933093 h 6858000"/>
              <a:gd name="connsiteX87" fmla="*/ 691535 w 1605470"/>
              <a:gd name="connsiteY87" fmla="*/ 3922082 h 6858000"/>
              <a:gd name="connsiteX88" fmla="*/ 696613 w 1605470"/>
              <a:gd name="connsiteY88" fmla="*/ 3901461 h 6858000"/>
              <a:gd name="connsiteX89" fmla="*/ 719207 w 1605470"/>
              <a:gd name="connsiteY89" fmla="*/ 3813873 h 6858000"/>
              <a:gd name="connsiteX90" fmla="*/ 718632 w 1605470"/>
              <a:gd name="connsiteY90" fmla="*/ 3806161 h 6858000"/>
              <a:gd name="connsiteX91" fmla="*/ 718939 w 1605470"/>
              <a:gd name="connsiteY91" fmla="*/ 3805957 h 6858000"/>
              <a:gd name="connsiteX92" fmla="*/ 718966 w 1605470"/>
              <a:gd name="connsiteY92" fmla="*/ 3797724 h 6858000"/>
              <a:gd name="connsiteX93" fmla="*/ 717581 w 1605470"/>
              <a:gd name="connsiteY93" fmla="*/ 3792098 h 6858000"/>
              <a:gd name="connsiteX94" fmla="*/ 716465 w 1605470"/>
              <a:gd name="connsiteY94" fmla="*/ 3777135 h 6858000"/>
              <a:gd name="connsiteX95" fmla="*/ 718198 w 1605470"/>
              <a:gd name="connsiteY95" fmla="*/ 3771656 h 6858000"/>
              <a:gd name="connsiteX96" fmla="*/ 721941 w 1605470"/>
              <a:gd name="connsiteY96" fmla="*/ 3769007 h 6858000"/>
              <a:gd name="connsiteX97" fmla="*/ 721407 w 1605470"/>
              <a:gd name="connsiteY97" fmla="*/ 3767709 h 6858000"/>
              <a:gd name="connsiteX98" fmla="*/ 730103 w 1605470"/>
              <a:gd name="connsiteY98" fmla="*/ 3738082 h 6858000"/>
              <a:gd name="connsiteX99" fmla="*/ 737449 w 1605470"/>
              <a:gd name="connsiteY99" fmla="*/ 3673397 h 6858000"/>
              <a:gd name="connsiteX100" fmla="*/ 736745 w 1605470"/>
              <a:gd name="connsiteY100" fmla="*/ 3637109 h 6858000"/>
              <a:gd name="connsiteX101" fmla="*/ 740188 w 1605470"/>
              <a:gd name="connsiteY101" fmla="*/ 3536883 h 6858000"/>
              <a:gd name="connsiteX102" fmla="*/ 747726 w 1605470"/>
              <a:gd name="connsiteY102" fmla="*/ 3435652 h 6858000"/>
              <a:gd name="connsiteX103" fmla="*/ 774383 w 1605470"/>
              <a:gd name="connsiteY103" fmla="*/ 3381564 h 6858000"/>
              <a:gd name="connsiteX104" fmla="*/ 774870 w 1605470"/>
              <a:gd name="connsiteY104" fmla="*/ 3375761 h 6858000"/>
              <a:gd name="connsiteX105" fmla="*/ 770510 w 1605470"/>
              <a:gd name="connsiteY105" fmla="*/ 3361844 h 6858000"/>
              <a:gd name="connsiteX106" fmla="*/ 767933 w 1605470"/>
              <a:gd name="connsiteY106" fmla="*/ 3356929 h 6858000"/>
              <a:gd name="connsiteX107" fmla="*/ 766158 w 1605470"/>
              <a:gd name="connsiteY107" fmla="*/ 3349058 h 6858000"/>
              <a:gd name="connsiteX108" fmla="*/ 766414 w 1605470"/>
              <a:gd name="connsiteY108" fmla="*/ 3348763 h 6858000"/>
              <a:gd name="connsiteX109" fmla="*/ 764166 w 1605470"/>
              <a:gd name="connsiteY109" fmla="*/ 3341588 h 6858000"/>
              <a:gd name="connsiteX110" fmla="*/ 749397 w 1605470"/>
              <a:gd name="connsiteY110" fmla="*/ 3307769 h 6858000"/>
              <a:gd name="connsiteX111" fmla="*/ 766960 w 1605470"/>
              <a:gd name="connsiteY111" fmla="*/ 3250522 h 6858000"/>
              <a:gd name="connsiteX112" fmla="*/ 767385 w 1605470"/>
              <a:gd name="connsiteY112" fmla="*/ 3229163 h 6858000"/>
              <a:gd name="connsiteX113" fmla="*/ 769208 w 1605470"/>
              <a:gd name="connsiteY113" fmla="*/ 3217217 h 6858000"/>
              <a:gd name="connsiteX114" fmla="*/ 770350 w 1605470"/>
              <a:gd name="connsiteY114" fmla="*/ 3216125 h 6858000"/>
              <a:gd name="connsiteX115" fmla="*/ 756043 w 1605470"/>
              <a:gd name="connsiteY115" fmla="*/ 3183755 h 6858000"/>
              <a:gd name="connsiteX116" fmla="*/ 756544 w 1605470"/>
              <a:gd name="connsiteY116" fmla="*/ 3178642 h 6858000"/>
              <a:gd name="connsiteX117" fmla="*/ 744144 w 1605470"/>
              <a:gd name="connsiteY117" fmla="*/ 3158586 h 6858000"/>
              <a:gd name="connsiteX118" fmla="*/ 739378 w 1605470"/>
              <a:gd name="connsiteY118" fmla="*/ 3147669 h 6858000"/>
              <a:gd name="connsiteX119" fmla="*/ 734648 w 1605470"/>
              <a:gd name="connsiteY119" fmla="*/ 3145733 h 6858000"/>
              <a:gd name="connsiteX120" fmla="*/ 729329 w 1605470"/>
              <a:gd name="connsiteY120" fmla="*/ 3129034 h 6858000"/>
              <a:gd name="connsiteX121" fmla="*/ 729994 w 1605470"/>
              <a:gd name="connsiteY121" fmla="*/ 3126682 h 6858000"/>
              <a:gd name="connsiteX122" fmla="*/ 720862 w 1605470"/>
              <a:gd name="connsiteY122" fmla="*/ 3114519 h 6858000"/>
              <a:gd name="connsiteX123" fmla="*/ 707471 w 1605470"/>
              <a:gd name="connsiteY123" fmla="*/ 3106272 h 6858000"/>
              <a:gd name="connsiteX124" fmla="*/ 680201 w 1605470"/>
              <a:gd name="connsiteY124" fmla="*/ 2958185 h 6858000"/>
              <a:gd name="connsiteX125" fmla="*/ 622815 w 1605470"/>
              <a:gd name="connsiteY125" fmla="*/ 2762989 h 6858000"/>
              <a:gd name="connsiteX126" fmla="*/ 571733 w 1605470"/>
              <a:gd name="connsiteY126" fmla="*/ 2554718 h 6858000"/>
              <a:gd name="connsiteX127" fmla="*/ 551827 w 1605470"/>
              <a:gd name="connsiteY127" fmla="*/ 2485734 h 6858000"/>
              <a:gd name="connsiteX128" fmla="*/ 542550 w 1605470"/>
              <a:gd name="connsiteY128" fmla="*/ 2447068 h 6858000"/>
              <a:gd name="connsiteX129" fmla="*/ 529511 w 1605470"/>
              <a:gd name="connsiteY129" fmla="*/ 2425819 h 6858000"/>
              <a:gd name="connsiteX130" fmla="*/ 528878 w 1605470"/>
              <a:gd name="connsiteY130" fmla="*/ 2408971 h 6858000"/>
              <a:gd name="connsiteX131" fmla="*/ 535510 w 1605470"/>
              <a:gd name="connsiteY131" fmla="*/ 2402874 h 6858000"/>
              <a:gd name="connsiteX132" fmla="*/ 538122 w 1605470"/>
              <a:gd name="connsiteY132" fmla="*/ 2381443 h 6858000"/>
              <a:gd name="connsiteX133" fmla="*/ 514451 w 1605470"/>
              <a:gd name="connsiteY133" fmla="*/ 2261920 h 6858000"/>
              <a:gd name="connsiteX134" fmla="*/ 486968 w 1605470"/>
              <a:gd name="connsiteY134" fmla="*/ 2182937 h 6858000"/>
              <a:gd name="connsiteX135" fmla="*/ 488555 w 1605470"/>
              <a:gd name="connsiteY135" fmla="*/ 2155135 h 6858000"/>
              <a:gd name="connsiteX136" fmla="*/ 486013 w 1605470"/>
              <a:gd name="connsiteY136" fmla="*/ 2118008 h 6858000"/>
              <a:gd name="connsiteX137" fmla="*/ 487006 w 1605470"/>
              <a:gd name="connsiteY137" fmla="*/ 2050531 h 6858000"/>
              <a:gd name="connsiteX138" fmla="*/ 478812 w 1605470"/>
              <a:gd name="connsiteY138" fmla="*/ 1963269 h 6858000"/>
              <a:gd name="connsiteX139" fmla="*/ 442619 w 1605470"/>
              <a:gd name="connsiteY139" fmla="*/ 1910499 h 6858000"/>
              <a:gd name="connsiteX140" fmla="*/ 446785 w 1605470"/>
              <a:gd name="connsiteY140" fmla="*/ 1903212 h 6858000"/>
              <a:gd name="connsiteX141" fmla="*/ 436547 w 1605470"/>
              <a:gd name="connsiteY141" fmla="*/ 1861531 h 6858000"/>
              <a:gd name="connsiteX142" fmla="*/ 390346 w 1605470"/>
              <a:gd name="connsiteY142" fmla="*/ 1732919 h 6858000"/>
              <a:gd name="connsiteX143" fmla="*/ 362657 w 1605470"/>
              <a:gd name="connsiteY143" fmla="*/ 1663540 h 6858000"/>
              <a:gd name="connsiteX144" fmla="*/ 361783 w 1605470"/>
              <a:gd name="connsiteY144" fmla="*/ 1615777 h 6858000"/>
              <a:gd name="connsiteX145" fmla="*/ 342578 w 1605470"/>
              <a:gd name="connsiteY145" fmla="*/ 1563678 h 6858000"/>
              <a:gd name="connsiteX146" fmla="*/ 355658 w 1605470"/>
              <a:gd name="connsiteY146" fmla="*/ 1519474 h 6858000"/>
              <a:gd name="connsiteX147" fmla="*/ 348400 w 1605470"/>
              <a:gd name="connsiteY147" fmla="*/ 1477995 h 6858000"/>
              <a:gd name="connsiteX148" fmla="*/ 334485 w 1605470"/>
              <a:gd name="connsiteY148" fmla="*/ 1373769 h 6858000"/>
              <a:gd name="connsiteX149" fmla="*/ 342792 w 1605470"/>
              <a:gd name="connsiteY149" fmla="*/ 1307086 h 6858000"/>
              <a:gd name="connsiteX150" fmla="*/ 343980 w 1605470"/>
              <a:gd name="connsiteY150" fmla="*/ 1189033 h 6858000"/>
              <a:gd name="connsiteX151" fmla="*/ 348665 w 1605470"/>
              <a:gd name="connsiteY151" fmla="*/ 1168288 h 6858000"/>
              <a:gd name="connsiteX152" fmla="*/ 340947 w 1605470"/>
              <a:gd name="connsiteY152" fmla="*/ 1142577 h 6858000"/>
              <a:gd name="connsiteX153" fmla="*/ 330253 w 1605470"/>
              <a:gd name="connsiteY153" fmla="*/ 1088484 h 6858000"/>
              <a:gd name="connsiteX154" fmla="*/ 318989 w 1605470"/>
              <a:gd name="connsiteY154" fmla="*/ 1016103 h 6858000"/>
              <a:gd name="connsiteX155" fmla="*/ 320445 w 1605470"/>
              <a:gd name="connsiteY155" fmla="*/ 932283 h 6858000"/>
              <a:gd name="connsiteX156" fmla="*/ 322681 w 1605470"/>
              <a:gd name="connsiteY156" fmla="*/ 915925 h 6858000"/>
              <a:gd name="connsiteX157" fmla="*/ 315310 w 1605470"/>
              <a:gd name="connsiteY157" fmla="*/ 896999 h 6858000"/>
              <a:gd name="connsiteX158" fmla="*/ 284718 w 1605470"/>
              <a:gd name="connsiteY158" fmla="*/ 821517 h 6858000"/>
              <a:gd name="connsiteX159" fmla="*/ 263668 w 1605470"/>
              <a:gd name="connsiteY159" fmla="*/ 751353 h 6858000"/>
              <a:gd name="connsiteX160" fmla="*/ 263226 w 1605470"/>
              <a:gd name="connsiteY160" fmla="*/ 721230 h 6858000"/>
              <a:gd name="connsiteX161" fmla="*/ 248897 w 1605470"/>
              <a:gd name="connsiteY161" fmla="*/ 681659 h 6858000"/>
              <a:gd name="connsiteX162" fmla="*/ 234316 w 1605470"/>
              <a:gd name="connsiteY162" fmla="*/ 635218 h 6858000"/>
              <a:gd name="connsiteX163" fmla="*/ 239327 w 1605470"/>
              <a:gd name="connsiteY163" fmla="*/ 613763 h 6858000"/>
              <a:gd name="connsiteX164" fmla="*/ 225269 w 1605470"/>
              <a:gd name="connsiteY164" fmla="*/ 598582 h 6858000"/>
              <a:gd name="connsiteX165" fmla="*/ 224950 w 1605470"/>
              <a:gd name="connsiteY165" fmla="*/ 576846 h 6858000"/>
              <a:gd name="connsiteX166" fmla="*/ 204576 w 1605470"/>
              <a:gd name="connsiteY166" fmla="*/ 530055 h 6858000"/>
              <a:gd name="connsiteX167" fmla="*/ 219064 w 1605470"/>
              <a:gd name="connsiteY167" fmla="*/ 469651 h 6858000"/>
              <a:gd name="connsiteX168" fmla="*/ 195012 w 1605470"/>
              <a:gd name="connsiteY168" fmla="*/ 448559 h 6858000"/>
              <a:gd name="connsiteX169" fmla="*/ 201434 w 1605470"/>
              <a:gd name="connsiteY169" fmla="*/ 441529 h 6858000"/>
              <a:gd name="connsiteX170" fmla="*/ 200655 w 1605470"/>
              <a:gd name="connsiteY170" fmla="*/ 428927 h 6858000"/>
              <a:gd name="connsiteX171" fmla="*/ 190059 w 1605470"/>
              <a:gd name="connsiteY171" fmla="*/ 430161 h 6858000"/>
              <a:gd name="connsiteX172" fmla="*/ 167079 w 1605470"/>
              <a:gd name="connsiteY172" fmla="*/ 367211 h 6858000"/>
              <a:gd name="connsiteX173" fmla="*/ 124571 w 1605470"/>
              <a:gd name="connsiteY173" fmla="*/ 302178 h 6858000"/>
              <a:gd name="connsiteX174" fmla="*/ 103243 w 1605470"/>
              <a:gd name="connsiteY174" fmla="*/ 211375 h 6858000"/>
              <a:gd name="connsiteX175" fmla="*/ 94571 w 1605470"/>
              <a:gd name="connsiteY175" fmla="*/ 184179 h 6858000"/>
              <a:gd name="connsiteX176" fmla="*/ 13437 w 1605470"/>
              <a:gd name="connsiteY176" fmla="*/ 19287 h 6858000"/>
              <a:gd name="connsiteX177" fmla="*/ 0 w 1605470"/>
              <a:gd name="connsiteY17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59710 w 1605470"/>
              <a:gd name="connsiteY41" fmla="*/ 5564796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613201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613201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584173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584173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8807 w 1605470"/>
              <a:gd name="connsiteY58" fmla="*/ 5067850 h 6858000"/>
              <a:gd name="connsiteX59" fmla="*/ 721538 w 1605470"/>
              <a:gd name="connsiteY59" fmla="*/ 5060861 h 6858000"/>
              <a:gd name="connsiteX60" fmla="*/ 718242 w 1605470"/>
              <a:gd name="connsiteY60" fmla="*/ 5034192 h 6858000"/>
              <a:gd name="connsiteX61" fmla="*/ 719796 w 1605470"/>
              <a:gd name="connsiteY61" fmla="*/ 4993030 h 6858000"/>
              <a:gd name="connsiteX62" fmla="*/ 726705 w 1605470"/>
              <a:gd name="connsiteY62" fmla="*/ 4946844 h 6858000"/>
              <a:gd name="connsiteX63" fmla="*/ 722561 w 1605470"/>
              <a:gd name="connsiteY63" fmla="*/ 4932692 h 6858000"/>
              <a:gd name="connsiteX64" fmla="*/ 724935 w 1605470"/>
              <a:gd name="connsiteY64" fmla="*/ 4821504 h 6858000"/>
              <a:gd name="connsiteX65" fmla="*/ 732118 w 1605470"/>
              <a:gd name="connsiteY65" fmla="*/ 4801535 h 6858000"/>
              <a:gd name="connsiteX66" fmla="*/ 739787 w 1605470"/>
              <a:gd name="connsiteY66" fmla="*/ 4797794 h 6858000"/>
              <a:gd name="connsiteX67" fmla="*/ 741081 w 1605470"/>
              <a:gd name="connsiteY67" fmla="*/ 4784526 h 6858000"/>
              <a:gd name="connsiteX68" fmla="*/ 742865 w 1605470"/>
              <a:gd name="connsiteY68" fmla="*/ 4781211 h 6858000"/>
              <a:gd name="connsiteX69" fmla="*/ 751652 w 1605470"/>
              <a:gd name="connsiteY69" fmla="*/ 4761984 h 6858000"/>
              <a:gd name="connsiteX70" fmla="*/ 747700 w 1605470"/>
              <a:gd name="connsiteY70" fmla="*/ 4690749 h 6858000"/>
              <a:gd name="connsiteX71" fmla="*/ 743180 w 1605470"/>
              <a:gd name="connsiteY71" fmla="*/ 4584173 h 6858000"/>
              <a:gd name="connsiteX72" fmla="*/ 738263 w 1605470"/>
              <a:gd name="connsiteY72" fmla="*/ 4444346 h 6858000"/>
              <a:gd name="connsiteX73" fmla="*/ 756542 w 1605470"/>
              <a:gd name="connsiteY73" fmla="*/ 4350346 h 6858000"/>
              <a:gd name="connsiteX74" fmla="*/ 715481 w 1605470"/>
              <a:gd name="connsiteY74" fmla="*/ 4214165 h 6858000"/>
              <a:gd name="connsiteX75" fmla="*/ 719554 w 1605470"/>
              <a:gd name="connsiteY75" fmla="*/ 4090296 h 6858000"/>
              <a:gd name="connsiteX76" fmla="*/ 704810 w 1605470"/>
              <a:gd name="connsiteY76" fmla="*/ 4033999 h 6858000"/>
              <a:gd name="connsiteX77" fmla="*/ 705959 w 1605470"/>
              <a:gd name="connsiteY77" fmla="*/ 4031933 h 6858000"/>
              <a:gd name="connsiteX78" fmla="*/ 704535 w 1605470"/>
              <a:gd name="connsiteY78" fmla="*/ 4013953 h 6858000"/>
              <a:gd name="connsiteX79" fmla="*/ 700443 w 1605470"/>
              <a:gd name="connsiteY79" fmla="*/ 4010511 h 6858000"/>
              <a:gd name="connsiteX80" fmla="*/ 698282 w 1605470"/>
              <a:gd name="connsiteY80" fmla="*/ 3998331 h 6858000"/>
              <a:gd name="connsiteX81" fmla="*/ 690830 w 1605470"/>
              <a:gd name="connsiteY81" fmla="*/ 3974753 h 6858000"/>
              <a:gd name="connsiteX82" fmla="*/ 692428 w 1605470"/>
              <a:gd name="connsiteY82" fmla="*/ 3969950 h 6858000"/>
              <a:gd name="connsiteX83" fmla="*/ 685850 w 1605470"/>
              <a:gd name="connsiteY83" fmla="*/ 3933779 h 6858000"/>
              <a:gd name="connsiteX84" fmla="*/ 687181 w 1605470"/>
              <a:gd name="connsiteY84" fmla="*/ 3933093 h 6858000"/>
              <a:gd name="connsiteX85" fmla="*/ 691535 w 1605470"/>
              <a:gd name="connsiteY85" fmla="*/ 3922082 h 6858000"/>
              <a:gd name="connsiteX86" fmla="*/ 696613 w 1605470"/>
              <a:gd name="connsiteY86" fmla="*/ 3901461 h 6858000"/>
              <a:gd name="connsiteX87" fmla="*/ 719207 w 1605470"/>
              <a:gd name="connsiteY87" fmla="*/ 3813873 h 6858000"/>
              <a:gd name="connsiteX88" fmla="*/ 718632 w 1605470"/>
              <a:gd name="connsiteY88" fmla="*/ 3806161 h 6858000"/>
              <a:gd name="connsiteX89" fmla="*/ 718939 w 1605470"/>
              <a:gd name="connsiteY89" fmla="*/ 3805957 h 6858000"/>
              <a:gd name="connsiteX90" fmla="*/ 718966 w 1605470"/>
              <a:gd name="connsiteY90" fmla="*/ 3797724 h 6858000"/>
              <a:gd name="connsiteX91" fmla="*/ 717581 w 1605470"/>
              <a:gd name="connsiteY91" fmla="*/ 3792098 h 6858000"/>
              <a:gd name="connsiteX92" fmla="*/ 716465 w 1605470"/>
              <a:gd name="connsiteY92" fmla="*/ 3777135 h 6858000"/>
              <a:gd name="connsiteX93" fmla="*/ 718198 w 1605470"/>
              <a:gd name="connsiteY93" fmla="*/ 3771656 h 6858000"/>
              <a:gd name="connsiteX94" fmla="*/ 721941 w 1605470"/>
              <a:gd name="connsiteY94" fmla="*/ 3769007 h 6858000"/>
              <a:gd name="connsiteX95" fmla="*/ 721407 w 1605470"/>
              <a:gd name="connsiteY95" fmla="*/ 3767709 h 6858000"/>
              <a:gd name="connsiteX96" fmla="*/ 730103 w 1605470"/>
              <a:gd name="connsiteY96" fmla="*/ 3738082 h 6858000"/>
              <a:gd name="connsiteX97" fmla="*/ 737449 w 1605470"/>
              <a:gd name="connsiteY97" fmla="*/ 3673397 h 6858000"/>
              <a:gd name="connsiteX98" fmla="*/ 736745 w 1605470"/>
              <a:gd name="connsiteY98" fmla="*/ 3637109 h 6858000"/>
              <a:gd name="connsiteX99" fmla="*/ 740188 w 1605470"/>
              <a:gd name="connsiteY99" fmla="*/ 3536883 h 6858000"/>
              <a:gd name="connsiteX100" fmla="*/ 747726 w 1605470"/>
              <a:gd name="connsiteY100" fmla="*/ 3435652 h 6858000"/>
              <a:gd name="connsiteX101" fmla="*/ 774383 w 1605470"/>
              <a:gd name="connsiteY101" fmla="*/ 3381564 h 6858000"/>
              <a:gd name="connsiteX102" fmla="*/ 774870 w 1605470"/>
              <a:gd name="connsiteY102" fmla="*/ 3375761 h 6858000"/>
              <a:gd name="connsiteX103" fmla="*/ 770510 w 1605470"/>
              <a:gd name="connsiteY103" fmla="*/ 3361844 h 6858000"/>
              <a:gd name="connsiteX104" fmla="*/ 767933 w 1605470"/>
              <a:gd name="connsiteY104" fmla="*/ 3356929 h 6858000"/>
              <a:gd name="connsiteX105" fmla="*/ 766158 w 1605470"/>
              <a:gd name="connsiteY105" fmla="*/ 3349058 h 6858000"/>
              <a:gd name="connsiteX106" fmla="*/ 766414 w 1605470"/>
              <a:gd name="connsiteY106" fmla="*/ 3348763 h 6858000"/>
              <a:gd name="connsiteX107" fmla="*/ 764166 w 1605470"/>
              <a:gd name="connsiteY107" fmla="*/ 3341588 h 6858000"/>
              <a:gd name="connsiteX108" fmla="*/ 749397 w 1605470"/>
              <a:gd name="connsiteY108" fmla="*/ 3307769 h 6858000"/>
              <a:gd name="connsiteX109" fmla="*/ 766960 w 1605470"/>
              <a:gd name="connsiteY109" fmla="*/ 3250522 h 6858000"/>
              <a:gd name="connsiteX110" fmla="*/ 767385 w 1605470"/>
              <a:gd name="connsiteY110" fmla="*/ 3229163 h 6858000"/>
              <a:gd name="connsiteX111" fmla="*/ 769208 w 1605470"/>
              <a:gd name="connsiteY111" fmla="*/ 3217217 h 6858000"/>
              <a:gd name="connsiteX112" fmla="*/ 770350 w 1605470"/>
              <a:gd name="connsiteY112" fmla="*/ 3216125 h 6858000"/>
              <a:gd name="connsiteX113" fmla="*/ 756043 w 1605470"/>
              <a:gd name="connsiteY113" fmla="*/ 3183755 h 6858000"/>
              <a:gd name="connsiteX114" fmla="*/ 756544 w 1605470"/>
              <a:gd name="connsiteY114" fmla="*/ 3178642 h 6858000"/>
              <a:gd name="connsiteX115" fmla="*/ 744144 w 1605470"/>
              <a:gd name="connsiteY115" fmla="*/ 3158586 h 6858000"/>
              <a:gd name="connsiteX116" fmla="*/ 739378 w 1605470"/>
              <a:gd name="connsiteY116" fmla="*/ 3147669 h 6858000"/>
              <a:gd name="connsiteX117" fmla="*/ 734648 w 1605470"/>
              <a:gd name="connsiteY117" fmla="*/ 3145733 h 6858000"/>
              <a:gd name="connsiteX118" fmla="*/ 729329 w 1605470"/>
              <a:gd name="connsiteY118" fmla="*/ 3129034 h 6858000"/>
              <a:gd name="connsiteX119" fmla="*/ 729994 w 1605470"/>
              <a:gd name="connsiteY119" fmla="*/ 3126682 h 6858000"/>
              <a:gd name="connsiteX120" fmla="*/ 720862 w 1605470"/>
              <a:gd name="connsiteY120" fmla="*/ 3114519 h 6858000"/>
              <a:gd name="connsiteX121" fmla="*/ 707471 w 1605470"/>
              <a:gd name="connsiteY121" fmla="*/ 3106272 h 6858000"/>
              <a:gd name="connsiteX122" fmla="*/ 680201 w 1605470"/>
              <a:gd name="connsiteY122" fmla="*/ 2958185 h 6858000"/>
              <a:gd name="connsiteX123" fmla="*/ 622815 w 1605470"/>
              <a:gd name="connsiteY123" fmla="*/ 2762989 h 6858000"/>
              <a:gd name="connsiteX124" fmla="*/ 571733 w 1605470"/>
              <a:gd name="connsiteY124" fmla="*/ 2554718 h 6858000"/>
              <a:gd name="connsiteX125" fmla="*/ 551827 w 1605470"/>
              <a:gd name="connsiteY125" fmla="*/ 2485734 h 6858000"/>
              <a:gd name="connsiteX126" fmla="*/ 542550 w 1605470"/>
              <a:gd name="connsiteY126" fmla="*/ 2447068 h 6858000"/>
              <a:gd name="connsiteX127" fmla="*/ 529511 w 1605470"/>
              <a:gd name="connsiteY127" fmla="*/ 2425819 h 6858000"/>
              <a:gd name="connsiteX128" fmla="*/ 528878 w 1605470"/>
              <a:gd name="connsiteY128" fmla="*/ 2408971 h 6858000"/>
              <a:gd name="connsiteX129" fmla="*/ 535510 w 1605470"/>
              <a:gd name="connsiteY129" fmla="*/ 2402874 h 6858000"/>
              <a:gd name="connsiteX130" fmla="*/ 538122 w 1605470"/>
              <a:gd name="connsiteY130" fmla="*/ 2381443 h 6858000"/>
              <a:gd name="connsiteX131" fmla="*/ 514451 w 1605470"/>
              <a:gd name="connsiteY131" fmla="*/ 2261920 h 6858000"/>
              <a:gd name="connsiteX132" fmla="*/ 486968 w 1605470"/>
              <a:gd name="connsiteY132" fmla="*/ 2182937 h 6858000"/>
              <a:gd name="connsiteX133" fmla="*/ 488555 w 1605470"/>
              <a:gd name="connsiteY133" fmla="*/ 2155135 h 6858000"/>
              <a:gd name="connsiteX134" fmla="*/ 486013 w 1605470"/>
              <a:gd name="connsiteY134" fmla="*/ 2118008 h 6858000"/>
              <a:gd name="connsiteX135" fmla="*/ 487006 w 1605470"/>
              <a:gd name="connsiteY135" fmla="*/ 2050531 h 6858000"/>
              <a:gd name="connsiteX136" fmla="*/ 478812 w 1605470"/>
              <a:gd name="connsiteY136" fmla="*/ 1963269 h 6858000"/>
              <a:gd name="connsiteX137" fmla="*/ 442619 w 1605470"/>
              <a:gd name="connsiteY137" fmla="*/ 1910499 h 6858000"/>
              <a:gd name="connsiteX138" fmla="*/ 446785 w 1605470"/>
              <a:gd name="connsiteY138" fmla="*/ 1903212 h 6858000"/>
              <a:gd name="connsiteX139" fmla="*/ 436547 w 1605470"/>
              <a:gd name="connsiteY139" fmla="*/ 1861531 h 6858000"/>
              <a:gd name="connsiteX140" fmla="*/ 390346 w 1605470"/>
              <a:gd name="connsiteY140" fmla="*/ 1732919 h 6858000"/>
              <a:gd name="connsiteX141" fmla="*/ 362657 w 1605470"/>
              <a:gd name="connsiteY141" fmla="*/ 1663540 h 6858000"/>
              <a:gd name="connsiteX142" fmla="*/ 361783 w 1605470"/>
              <a:gd name="connsiteY142" fmla="*/ 1615777 h 6858000"/>
              <a:gd name="connsiteX143" fmla="*/ 342578 w 1605470"/>
              <a:gd name="connsiteY143" fmla="*/ 1563678 h 6858000"/>
              <a:gd name="connsiteX144" fmla="*/ 355658 w 1605470"/>
              <a:gd name="connsiteY144" fmla="*/ 1519474 h 6858000"/>
              <a:gd name="connsiteX145" fmla="*/ 348400 w 1605470"/>
              <a:gd name="connsiteY145" fmla="*/ 1477995 h 6858000"/>
              <a:gd name="connsiteX146" fmla="*/ 334485 w 1605470"/>
              <a:gd name="connsiteY146" fmla="*/ 1373769 h 6858000"/>
              <a:gd name="connsiteX147" fmla="*/ 342792 w 1605470"/>
              <a:gd name="connsiteY147" fmla="*/ 1307086 h 6858000"/>
              <a:gd name="connsiteX148" fmla="*/ 343980 w 1605470"/>
              <a:gd name="connsiteY148" fmla="*/ 1189033 h 6858000"/>
              <a:gd name="connsiteX149" fmla="*/ 348665 w 1605470"/>
              <a:gd name="connsiteY149" fmla="*/ 1168288 h 6858000"/>
              <a:gd name="connsiteX150" fmla="*/ 340947 w 1605470"/>
              <a:gd name="connsiteY150" fmla="*/ 1142577 h 6858000"/>
              <a:gd name="connsiteX151" fmla="*/ 330253 w 1605470"/>
              <a:gd name="connsiteY151" fmla="*/ 1088484 h 6858000"/>
              <a:gd name="connsiteX152" fmla="*/ 318989 w 1605470"/>
              <a:gd name="connsiteY152" fmla="*/ 1016103 h 6858000"/>
              <a:gd name="connsiteX153" fmla="*/ 320445 w 1605470"/>
              <a:gd name="connsiteY153" fmla="*/ 932283 h 6858000"/>
              <a:gd name="connsiteX154" fmla="*/ 322681 w 1605470"/>
              <a:gd name="connsiteY154" fmla="*/ 915925 h 6858000"/>
              <a:gd name="connsiteX155" fmla="*/ 315310 w 1605470"/>
              <a:gd name="connsiteY155" fmla="*/ 896999 h 6858000"/>
              <a:gd name="connsiteX156" fmla="*/ 284718 w 1605470"/>
              <a:gd name="connsiteY156" fmla="*/ 821517 h 6858000"/>
              <a:gd name="connsiteX157" fmla="*/ 263668 w 1605470"/>
              <a:gd name="connsiteY157" fmla="*/ 751353 h 6858000"/>
              <a:gd name="connsiteX158" fmla="*/ 263226 w 1605470"/>
              <a:gd name="connsiteY158" fmla="*/ 721230 h 6858000"/>
              <a:gd name="connsiteX159" fmla="*/ 248897 w 1605470"/>
              <a:gd name="connsiteY159" fmla="*/ 681659 h 6858000"/>
              <a:gd name="connsiteX160" fmla="*/ 234316 w 1605470"/>
              <a:gd name="connsiteY160" fmla="*/ 635218 h 6858000"/>
              <a:gd name="connsiteX161" fmla="*/ 239327 w 1605470"/>
              <a:gd name="connsiteY161" fmla="*/ 613763 h 6858000"/>
              <a:gd name="connsiteX162" fmla="*/ 225269 w 1605470"/>
              <a:gd name="connsiteY162" fmla="*/ 598582 h 6858000"/>
              <a:gd name="connsiteX163" fmla="*/ 224950 w 1605470"/>
              <a:gd name="connsiteY163" fmla="*/ 576846 h 6858000"/>
              <a:gd name="connsiteX164" fmla="*/ 204576 w 1605470"/>
              <a:gd name="connsiteY164" fmla="*/ 530055 h 6858000"/>
              <a:gd name="connsiteX165" fmla="*/ 219064 w 1605470"/>
              <a:gd name="connsiteY165" fmla="*/ 469651 h 6858000"/>
              <a:gd name="connsiteX166" fmla="*/ 195012 w 1605470"/>
              <a:gd name="connsiteY166" fmla="*/ 448559 h 6858000"/>
              <a:gd name="connsiteX167" fmla="*/ 201434 w 1605470"/>
              <a:gd name="connsiteY167" fmla="*/ 441529 h 6858000"/>
              <a:gd name="connsiteX168" fmla="*/ 200655 w 1605470"/>
              <a:gd name="connsiteY168" fmla="*/ 428927 h 6858000"/>
              <a:gd name="connsiteX169" fmla="*/ 190059 w 1605470"/>
              <a:gd name="connsiteY169" fmla="*/ 430161 h 6858000"/>
              <a:gd name="connsiteX170" fmla="*/ 167079 w 1605470"/>
              <a:gd name="connsiteY170" fmla="*/ 367211 h 6858000"/>
              <a:gd name="connsiteX171" fmla="*/ 124571 w 1605470"/>
              <a:gd name="connsiteY171" fmla="*/ 302178 h 6858000"/>
              <a:gd name="connsiteX172" fmla="*/ 103243 w 1605470"/>
              <a:gd name="connsiteY172" fmla="*/ 211375 h 6858000"/>
              <a:gd name="connsiteX173" fmla="*/ 94571 w 1605470"/>
              <a:gd name="connsiteY173" fmla="*/ 184179 h 6858000"/>
              <a:gd name="connsiteX174" fmla="*/ 13437 w 1605470"/>
              <a:gd name="connsiteY174" fmla="*/ 19287 h 6858000"/>
              <a:gd name="connsiteX175" fmla="*/ 0 w 1605470"/>
              <a:gd name="connsiteY17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18807 w 1605470"/>
              <a:gd name="connsiteY57" fmla="*/ 5067850 h 6858000"/>
              <a:gd name="connsiteX58" fmla="*/ 721538 w 1605470"/>
              <a:gd name="connsiteY58" fmla="*/ 5060861 h 6858000"/>
              <a:gd name="connsiteX59" fmla="*/ 718242 w 1605470"/>
              <a:gd name="connsiteY59" fmla="*/ 5034192 h 6858000"/>
              <a:gd name="connsiteX60" fmla="*/ 719796 w 1605470"/>
              <a:gd name="connsiteY60" fmla="*/ 4993030 h 6858000"/>
              <a:gd name="connsiteX61" fmla="*/ 726705 w 1605470"/>
              <a:gd name="connsiteY61" fmla="*/ 4946844 h 6858000"/>
              <a:gd name="connsiteX62" fmla="*/ 722561 w 1605470"/>
              <a:gd name="connsiteY62" fmla="*/ 4932692 h 6858000"/>
              <a:gd name="connsiteX63" fmla="*/ 724935 w 1605470"/>
              <a:gd name="connsiteY63" fmla="*/ 4821504 h 6858000"/>
              <a:gd name="connsiteX64" fmla="*/ 732118 w 1605470"/>
              <a:gd name="connsiteY64" fmla="*/ 4801535 h 6858000"/>
              <a:gd name="connsiteX65" fmla="*/ 739787 w 1605470"/>
              <a:gd name="connsiteY65" fmla="*/ 4797794 h 6858000"/>
              <a:gd name="connsiteX66" fmla="*/ 741081 w 1605470"/>
              <a:gd name="connsiteY66" fmla="*/ 4784526 h 6858000"/>
              <a:gd name="connsiteX67" fmla="*/ 742865 w 1605470"/>
              <a:gd name="connsiteY67" fmla="*/ 4781211 h 6858000"/>
              <a:gd name="connsiteX68" fmla="*/ 751652 w 1605470"/>
              <a:gd name="connsiteY68" fmla="*/ 4761984 h 6858000"/>
              <a:gd name="connsiteX69" fmla="*/ 747700 w 1605470"/>
              <a:gd name="connsiteY69" fmla="*/ 4690749 h 6858000"/>
              <a:gd name="connsiteX70" fmla="*/ 743180 w 1605470"/>
              <a:gd name="connsiteY70" fmla="*/ 4584173 h 6858000"/>
              <a:gd name="connsiteX71" fmla="*/ 738263 w 1605470"/>
              <a:gd name="connsiteY71" fmla="*/ 4444346 h 6858000"/>
              <a:gd name="connsiteX72" fmla="*/ 756542 w 1605470"/>
              <a:gd name="connsiteY72" fmla="*/ 4350346 h 6858000"/>
              <a:gd name="connsiteX73" fmla="*/ 715481 w 1605470"/>
              <a:gd name="connsiteY73" fmla="*/ 4214165 h 6858000"/>
              <a:gd name="connsiteX74" fmla="*/ 719554 w 1605470"/>
              <a:gd name="connsiteY74" fmla="*/ 4090296 h 6858000"/>
              <a:gd name="connsiteX75" fmla="*/ 704810 w 1605470"/>
              <a:gd name="connsiteY75" fmla="*/ 4033999 h 6858000"/>
              <a:gd name="connsiteX76" fmla="*/ 705959 w 1605470"/>
              <a:gd name="connsiteY76" fmla="*/ 4031933 h 6858000"/>
              <a:gd name="connsiteX77" fmla="*/ 704535 w 1605470"/>
              <a:gd name="connsiteY77" fmla="*/ 4013953 h 6858000"/>
              <a:gd name="connsiteX78" fmla="*/ 700443 w 1605470"/>
              <a:gd name="connsiteY78" fmla="*/ 4010511 h 6858000"/>
              <a:gd name="connsiteX79" fmla="*/ 698282 w 1605470"/>
              <a:gd name="connsiteY79" fmla="*/ 3998331 h 6858000"/>
              <a:gd name="connsiteX80" fmla="*/ 690830 w 1605470"/>
              <a:gd name="connsiteY80" fmla="*/ 3974753 h 6858000"/>
              <a:gd name="connsiteX81" fmla="*/ 692428 w 1605470"/>
              <a:gd name="connsiteY81" fmla="*/ 3969950 h 6858000"/>
              <a:gd name="connsiteX82" fmla="*/ 685850 w 1605470"/>
              <a:gd name="connsiteY82" fmla="*/ 3933779 h 6858000"/>
              <a:gd name="connsiteX83" fmla="*/ 687181 w 1605470"/>
              <a:gd name="connsiteY83" fmla="*/ 3933093 h 6858000"/>
              <a:gd name="connsiteX84" fmla="*/ 691535 w 1605470"/>
              <a:gd name="connsiteY84" fmla="*/ 3922082 h 6858000"/>
              <a:gd name="connsiteX85" fmla="*/ 696613 w 1605470"/>
              <a:gd name="connsiteY85" fmla="*/ 3901461 h 6858000"/>
              <a:gd name="connsiteX86" fmla="*/ 719207 w 1605470"/>
              <a:gd name="connsiteY86" fmla="*/ 3813873 h 6858000"/>
              <a:gd name="connsiteX87" fmla="*/ 718632 w 1605470"/>
              <a:gd name="connsiteY87" fmla="*/ 3806161 h 6858000"/>
              <a:gd name="connsiteX88" fmla="*/ 718939 w 1605470"/>
              <a:gd name="connsiteY88" fmla="*/ 3805957 h 6858000"/>
              <a:gd name="connsiteX89" fmla="*/ 718966 w 1605470"/>
              <a:gd name="connsiteY89" fmla="*/ 3797724 h 6858000"/>
              <a:gd name="connsiteX90" fmla="*/ 717581 w 1605470"/>
              <a:gd name="connsiteY90" fmla="*/ 3792098 h 6858000"/>
              <a:gd name="connsiteX91" fmla="*/ 716465 w 1605470"/>
              <a:gd name="connsiteY91" fmla="*/ 3777135 h 6858000"/>
              <a:gd name="connsiteX92" fmla="*/ 718198 w 1605470"/>
              <a:gd name="connsiteY92" fmla="*/ 3771656 h 6858000"/>
              <a:gd name="connsiteX93" fmla="*/ 721941 w 1605470"/>
              <a:gd name="connsiteY93" fmla="*/ 3769007 h 6858000"/>
              <a:gd name="connsiteX94" fmla="*/ 721407 w 1605470"/>
              <a:gd name="connsiteY94" fmla="*/ 3767709 h 6858000"/>
              <a:gd name="connsiteX95" fmla="*/ 730103 w 1605470"/>
              <a:gd name="connsiteY95" fmla="*/ 3738082 h 6858000"/>
              <a:gd name="connsiteX96" fmla="*/ 737449 w 1605470"/>
              <a:gd name="connsiteY96" fmla="*/ 3673397 h 6858000"/>
              <a:gd name="connsiteX97" fmla="*/ 736745 w 1605470"/>
              <a:gd name="connsiteY97" fmla="*/ 3637109 h 6858000"/>
              <a:gd name="connsiteX98" fmla="*/ 740188 w 1605470"/>
              <a:gd name="connsiteY98" fmla="*/ 3536883 h 6858000"/>
              <a:gd name="connsiteX99" fmla="*/ 747726 w 1605470"/>
              <a:gd name="connsiteY99" fmla="*/ 3435652 h 6858000"/>
              <a:gd name="connsiteX100" fmla="*/ 774383 w 1605470"/>
              <a:gd name="connsiteY100" fmla="*/ 3381564 h 6858000"/>
              <a:gd name="connsiteX101" fmla="*/ 774870 w 1605470"/>
              <a:gd name="connsiteY101" fmla="*/ 3375761 h 6858000"/>
              <a:gd name="connsiteX102" fmla="*/ 770510 w 1605470"/>
              <a:gd name="connsiteY102" fmla="*/ 3361844 h 6858000"/>
              <a:gd name="connsiteX103" fmla="*/ 767933 w 1605470"/>
              <a:gd name="connsiteY103" fmla="*/ 3356929 h 6858000"/>
              <a:gd name="connsiteX104" fmla="*/ 766158 w 1605470"/>
              <a:gd name="connsiteY104" fmla="*/ 3349058 h 6858000"/>
              <a:gd name="connsiteX105" fmla="*/ 766414 w 1605470"/>
              <a:gd name="connsiteY105" fmla="*/ 3348763 h 6858000"/>
              <a:gd name="connsiteX106" fmla="*/ 764166 w 1605470"/>
              <a:gd name="connsiteY106" fmla="*/ 3341588 h 6858000"/>
              <a:gd name="connsiteX107" fmla="*/ 749397 w 1605470"/>
              <a:gd name="connsiteY107" fmla="*/ 3307769 h 6858000"/>
              <a:gd name="connsiteX108" fmla="*/ 766960 w 1605470"/>
              <a:gd name="connsiteY108" fmla="*/ 3250522 h 6858000"/>
              <a:gd name="connsiteX109" fmla="*/ 767385 w 1605470"/>
              <a:gd name="connsiteY109" fmla="*/ 3229163 h 6858000"/>
              <a:gd name="connsiteX110" fmla="*/ 769208 w 1605470"/>
              <a:gd name="connsiteY110" fmla="*/ 3217217 h 6858000"/>
              <a:gd name="connsiteX111" fmla="*/ 770350 w 1605470"/>
              <a:gd name="connsiteY111" fmla="*/ 3216125 h 6858000"/>
              <a:gd name="connsiteX112" fmla="*/ 756043 w 1605470"/>
              <a:gd name="connsiteY112" fmla="*/ 3183755 h 6858000"/>
              <a:gd name="connsiteX113" fmla="*/ 756544 w 1605470"/>
              <a:gd name="connsiteY113" fmla="*/ 3178642 h 6858000"/>
              <a:gd name="connsiteX114" fmla="*/ 744144 w 1605470"/>
              <a:gd name="connsiteY114" fmla="*/ 3158586 h 6858000"/>
              <a:gd name="connsiteX115" fmla="*/ 739378 w 1605470"/>
              <a:gd name="connsiteY115" fmla="*/ 3147669 h 6858000"/>
              <a:gd name="connsiteX116" fmla="*/ 734648 w 1605470"/>
              <a:gd name="connsiteY116" fmla="*/ 3145733 h 6858000"/>
              <a:gd name="connsiteX117" fmla="*/ 729329 w 1605470"/>
              <a:gd name="connsiteY117" fmla="*/ 3129034 h 6858000"/>
              <a:gd name="connsiteX118" fmla="*/ 729994 w 1605470"/>
              <a:gd name="connsiteY118" fmla="*/ 3126682 h 6858000"/>
              <a:gd name="connsiteX119" fmla="*/ 720862 w 1605470"/>
              <a:gd name="connsiteY119" fmla="*/ 3114519 h 6858000"/>
              <a:gd name="connsiteX120" fmla="*/ 707471 w 1605470"/>
              <a:gd name="connsiteY120" fmla="*/ 3106272 h 6858000"/>
              <a:gd name="connsiteX121" fmla="*/ 680201 w 1605470"/>
              <a:gd name="connsiteY121" fmla="*/ 2958185 h 6858000"/>
              <a:gd name="connsiteX122" fmla="*/ 622815 w 1605470"/>
              <a:gd name="connsiteY122" fmla="*/ 2762989 h 6858000"/>
              <a:gd name="connsiteX123" fmla="*/ 571733 w 1605470"/>
              <a:gd name="connsiteY123" fmla="*/ 2554718 h 6858000"/>
              <a:gd name="connsiteX124" fmla="*/ 551827 w 1605470"/>
              <a:gd name="connsiteY124" fmla="*/ 2485734 h 6858000"/>
              <a:gd name="connsiteX125" fmla="*/ 542550 w 1605470"/>
              <a:gd name="connsiteY125" fmla="*/ 2447068 h 6858000"/>
              <a:gd name="connsiteX126" fmla="*/ 529511 w 1605470"/>
              <a:gd name="connsiteY126" fmla="*/ 2425819 h 6858000"/>
              <a:gd name="connsiteX127" fmla="*/ 528878 w 1605470"/>
              <a:gd name="connsiteY127" fmla="*/ 2408971 h 6858000"/>
              <a:gd name="connsiteX128" fmla="*/ 535510 w 1605470"/>
              <a:gd name="connsiteY128" fmla="*/ 2402874 h 6858000"/>
              <a:gd name="connsiteX129" fmla="*/ 538122 w 1605470"/>
              <a:gd name="connsiteY129" fmla="*/ 2381443 h 6858000"/>
              <a:gd name="connsiteX130" fmla="*/ 514451 w 1605470"/>
              <a:gd name="connsiteY130" fmla="*/ 2261920 h 6858000"/>
              <a:gd name="connsiteX131" fmla="*/ 486968 w 1605470"/>
              <a:gd name="connsiteY131" fmla="*/ 2182937 h 6858000"/>
              <a:gd name="connsiteX132" fmla="*/ 488555 w 1605470"/>
              <a:gd name="connsiteY132" fmla="*/ 2155135 h 6858000"/>
              <a:gd name="connsiteX133" fmla="*/ 486013 w 1605470"/>
              <a:gd name="connsiteY133" fmla="*/ 2118008 h 6858000"/>
              <a:gd name="connsiteX134" fmla="*/ 487006 w 1605470"/>
              <a:gd name="connsiteY134" fmla="*/ 2050531 h 6858000"/>
              <a:gd name="connsiteX135" fmla="*/ 478812 w 1605470"/>
              <a:gd name="connsiteY135" fmla="*/ 1963269 h 6858000"/>
              <a:gd name="connsiteX136" fmla="*/ 442619 w 1605470"/>
              <a:gd name="connsiteY136" fmla="*/ 1910499 h 6858000"/>
              <a:gd name="connsiteX137" fmla="*/ 446785 w 1605470"/>
              <a:gd name="connsiteY137" fmla="*/ 1903212 h 6858000"/>
              <a:gd name="connsiteX138" fmla="*/ 436547 w 1605470"/>
              <a:gd name="connsiteY138" fmla="*/ 1861531 h 6858000"/>
              <a:gd name="connsiteX139" fmla="*/ 390346 w 1605470"/>
              <a:gd name="connsiteY139" fmla="*/ 1732919 h 6858000"/>
              <a:gd name="connsiteX140" fmla="*/ 362657 w 1605470"/>
              <a:gd name="connsiteY140" fmla="*/ 1663540 h 6858000"/>
              <a:gd name="connsiteX141" fmla="*/ 361783 w 1605470"/>
              <a:gd name="connsiteY141" fmla="*/ 1615777 h 6858000"/>
              <a:gd name="connsiteX142" fmla="*/ 342578 w 1605470"/>
              <a:gd name="connsiteY142" fmla="*/ 1563678 h 6858000"/>
              <a:gd name="connsiteX143" fmla="*/ 355658 w 1605470"/>
              <a:gd name="connsiteY143" fmla="*/ 1519474 h 6858000"/>
              <a:gd name="connsiteX144" fmla="*/ 348400 w 1605470"/>
              <a:gd name="connsiteY144" fmla="*/ 1477995 h 6858000"/>
              <a:gd name="connsiteX145" fmla="*/ 334485 w 1605470"/>
              <a:gd name="connsiteY145" fmla="*/ 1373769 h 6858000"/>
              <a:gd name="connsiteX146" fmla="*/ 342792 w 1605470"/>
              <a:gd name="connsiteY146" fmla="*/ 1307086 h 6858000"/>
              <a:gd name="connsiteX147" fmla="*/ 343980 w 1605470"/>
              <a:gd name="connsiteY147" fmla="*/ 1189033 h 6858000"/>
              <a:gd name="connsiteX148" fmla="*/ 348665 w 1605470"/>
              <a:gd name="connsiteY148" fmla="*/ 1168288 h 6858000"/>
              <a:gd name="connsiteX149" fmla="*/ 340947 w 1605470"/>
              <a:gd name="connsiteY149" fmla="*/ 1142577 h 6858000"/>
              <a:gd name="connsiteX150" fmla="*/ 330253 w 1605470"/>
              <a:gd name="connsiteY150" fmla="*/ 1088484 h 6858000"/>
              <a:gd name="connsiteX151" fmla="*/ 318989 w 1605470"/>
              <a:gd name="connsiteY151" fmla="*/ 1016103 h 6858000"/>
              <a:gd name="connsiteX152" fmla="*/ 320445 w 1605470"/>
              <a:gd name="connsiteY152" fmla="*/ 932283 h 6858000"/>
              <a:gd name="connsiteX153" fmla="*/ 322681 w 1605470"/>
              <a:gd name="connsiteY153" fmla="*/ 915925 h 6858000"/>
              <a:gd name="connsiteX154" fmla="*/ 315310 w 1605470"/>
              <a:gd name="connsiteY154" fmla="*/ 896999 h 6858000"/>
              <a:gd name="connsiteX155" fmla="*/ 284718 w 1605470"/>
              <a:gd name="connsiteY155" fmla="*/ 821517 h 6858000"/>
              <a:gd name="connsiteX156" fmla="*/ 263668 w 1605470"/>
              <a:gd name="connsiteY156" fmla="*/ 751353 h 6858000"/>
              <a:gd name="connsiteX157" fmla="*/ 263226 w 1605470"/>
              <a:gd name="connsiteY157" fmla="*/ 721230 h 6858000"/>
              <a:gd name="connsiteX158" fmla="*/ 248897 w 1605470"/>
              <a:gd name="connsiteY158" fmla="*/ 681659 h 6858000"/>
              <a:gd name="connsiteX159" fmla="*/ 234316 w 1605470"/>
              <a:gd name="connsiteY159" fmla="*/ 635218 h 6858000"/>
              <a:gd name="connsiteX160" fmla="*/ 239327 w 1605470"/>
              <a:gd name="connsiteY160" fmla="*/ 613763 h 6858000"/>
              <a:gd name="connsiteX161" fmla="*/ 225269 w 1605470"/>
              <a:gd name="connsiteY161" fmla="*/ 598582 h 6858000"/>
              <a:gd name="connsiteX162" fmla="*/ 224950 w 1605470"/>
              <a:gd name="connsiteY162" fmla="*/ 576846 h 6858000"/>
              <a:gd name="connsiteX163" fmla="*/ 204576 w 1605470"/>
              <a:gd name="connsiteY163" fmla="*/ 530055 h 6858000"/>
              <a:gd name="connsiteX164" fmla="*/ 219064 w 1605470"/>
              <a:gd name="connsiteY164" fmla="*/ 469651 h 6858000"/>
              <a:gd name="connsiteX165" fmla="*/ 195012 w 1605470"/>
              <a:gd name="connsiteY165" fmla="*/ 448559 h 6858000"/>
              <a:gd name="connsiteX166" fmla="*/ 201434 w 1605470"/>
              <a:gd name="connsiteY166" fmla="*/ 441529 h 6858000"/>
              <a:gd name="connsiteX167" fmla="*/ 200655 w 1605470"/>
              <a:gd name="connsiteY167" fmla="*/ 428927 h 6858000"/>
              <a:gd name="connsiteX168" fmla="*/ 190059 w 1605470"/>
              <a:gd name="connsiteY168" fmla="*/ 430161 h 6858000"/>
              <a:gd name="connsiteX169" fmla="*/ 167079 w 1605470"/>
              <a:gd name="connsiteY169" fmla="*/ 367211 h 6858000"/>
              <a:gd name="connsiteX170" fmla="*/ 124571 w 1605470"/>
              <a:gd name="connsiteY170" fmla="*/ 302178 h 6858000"/>
              <a:gd name="connsiteX171" fmla="*/ 103243 w 1605470"/>
              <a:gd name="connsiteY171" fmla="*/ 211375 h 6858000"/>
              <a:gd name="connsiteX172" fmla="*/ 94571 w 1605470"/>
              <a:gd name="connsiteY172" fmla="*/ 184179 h 6858000"/>
              <a:gd name="connsiteX173" fmla="*/ 13437 w 1605470"/>
              <a:gd name="connsiteY173" fmla="*/ 19287 h 6858000"/>
              <a:gd name="connsiteX174" fmla="*/ 0 w 1605470"/>
              <a:gd name="connsiteY17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87214 w 1605470"/>
              <a:gd name="connsiteY41" fmla="*/ 5451511 h 6858000"/>
              <a:gd name="connsiteX42" fmla="*/ 608019 w 1605470"/>
              <a:gd name="connsiteY42" fmla="*/ 5385461 h 6858000"/>
              <a:gd name="connsiteX43" fmla="*/ 622750 w 1605470"/>
              <a:gd name="connsiteY43" fmla="*/ 5363084 h 6858000"/>
              <a:gd name="connsiteX44" fmla="*/ 638731 w 1605470"/>
              <a:gd name="connsiteY44" fmla="*/ 5330009 h 6858000"/>
              <a:gd name="connsiteX45" fmla="*/ 672224 w 1605470"/>
              <a:gd name="connsiteY45" fmla="*/ 5273739 h 6858000"/>
              <a:gd name="connsiteX46" fmla="*/ 681823 w 1605470"/>
              <a:gd name="connsiteY46" fmla="*/ 5241779 h 6858000"/>
              <a:gd name="connsiteX47" fmla="*/ 693049 w 1605470"/>
              <a:gd name="connsiteY47" fmla="*/ 5225268 h 6858000"/>
              <a:gd name="connsiteX48" fmla="*/ 694069 w 1605470"/>
              <a:gd name="connsiteY48" fmla="*/ 5217684 h 6858000"/>
              <a:gd name="connsiteX49" fmla="*/ 701410 w 1605470"/>
              <a:gd name="connsiteY49" fmla="*/ 5193377 h 6858000"/>
              <a:gd name="connsiteX50" fmla="*/ 704713 w 1605470"/>
              <a:gd name="connsiteY50" fmla="*/ 5179288 h 6858000"/>
              <a:gd name="connsiteX51" fmla="*/ 705697 w 1605470"/>
              <a:gd name="connsiteY51" fmla="*/ 5173621 h 6858000"/>
              <a:gd name="connsiteX52" fmla="*/ 701331 w 1605470"/>
              <a:gd name="connsiteY52" fmla="*/ 5159961 h 6858000"/>
              <a:gd name="connsiteX53" fmla="*/ 708008 w 1605470"/>
              <a:gd name="connsiteY53" fmla="*/ 5144295 h 6858000"/>
              <a:gd name="connsiteX54" fmla="*/ 704941 w 1605470"/>
              <a:gd name="connsiteY54" fmla="*/ 5125185 h 6858000"/>
              <a:gd name="connsiteX55" fmla="*/ 711771 w 1605470"/>
              <a:gd name="connsiteY55" fmla="*/ 5121884 h 6858000"/>
              <a:gd name="connsiteX56" fmla="*/ 718807 w 1605470"/>
              <a:gd name="connsiteY56" fmla="*/ 5067850 h 6858000"/>
              <a:gd name="connsiteX57" fmla="*/ 721538 w 1605470"/>
              <a:gd name="connsiteY57" fmla="*/ 5060861 h 6858000"/>
              <a:gd name="connsiteX58" fmla="*/ 718242 w 1605470"/>
              <a:gd name="connsiteY58" fmla="*/ 5034192 h 6858000"/>
              <a:gd name="connsiteX59" fmla="*/ 719796 w 1605470"/>
              <a:gd name="connsiteY59" fmla="*/ 4993030 h 6858000"/>
              <a:gd name="connsiteX60" fmla="*/ 726705 w 1605470"/>
              <a:gd name="connsiteY60" fmla="*/ 4946844 h 6858000"/>
              <a:gd name="connsiteX61" fmla="*/ 722561 w 1605470"/>
              <a:gd name="connsiteY61" fmla="*/ 4932692 h 6858000"/>
              <a:gd name="connsiteX62" fmla="*/ 724935 w 1605470"/>
              <a:gd name="connsiteY62" fmla="*/ 4821504 h 6858000"/>
              <a:gd name="connsiteX63" fmla="*/ 732118 w 1605470"/>
              <a:gd name="connsiteY63" fmla="*/ 4801535 h 6858000"/>
              <a:gd name="connsiteX64" fmla="*/ 739787 w 1605470"/>
              <a:gd name="connsiteY64" fmla="*/ 4797794 h 6858000"/>
              <a:gd name="connsiteX65" fmla="*/ 741081 w 1605470"/>
              <a:gd name="connsiteY65" fmla="*/ 4784526 h 6858000"/>
              <a:gd name="connsiteX66" fmla="*/ 742865 w 1605470"/>
              <a:gd name="connsiteY66" fmla="*/ 4781211 h 6858000"/>
              <a:gd name="connsiteX67" fmla="*/ 751652 w 1605470"/>
              <a:gd name="connsiteY67" fmla="*/ 4761984 h 6858000"/>
              <a:gd name="connsiteX68" fmla="*/ 747700 w 1605470"/>
              <a:gd name="connsiteY68" fmla="*/ 4690749 h 6858000"/>
              <a:gd name="connsiteX69" fmla="*/ 743180 w 1605470"/>
              <a:gd name="connsiteY69" fmla="*/ 4584173 h 6858000"/>
              <a:gd name="connsiteX70" fmla="*/ 738263 w 1605470"/>
              <a:gd name="connsiteY70" fmla="*/ 4444346 h 6858000"/>
              <a:gd name="connsiteX71" fmla="*/ 756542 w 1605470"/>
              <a:gd name="connsiteY71" fmla="*/ 4350346 h 6858000"/>
              <a:gd name="connsiteX72" fmla="*/ 715481 w 1605470"/>
              <a:gd name="connsiteY72" fmla="*/ 4214165 h 6858000"/>
              <a:gd name="connsiteX73" fmla="*/ 719554 w 1605470"/>
              <a:gd name="connsiteY73" fmla="*/ 4090296 h 6858000"/>
              <a:gd name="connsiteX74" fmla="*/ 704810 w 1605470"/>
              <a:gd name="connsiteY74" fmla="*/ 4033999 h 6858000"/>
              <a:gd name="connsiteX75" fmla="*/ 705959 w 1605470"/>
              <a:gd name="connsiteY75" fmla="*/ 4031933 h 6858000"/>
              <a:gd name="connsiteX76" fmla="*/ 704535 w 1605470"/>
              <a:gd name="connsiteY76" fmla="*/ 4013953 h 6858000"/>
              <a:gd name="connsiteX77" fmla="*/ 700443 w 1605470"/>
              <a:gd name="connsiteY77" fmla="*/ 4010511 h 6858000"/>
              <a:gd name="connsiteX78" fmla="*/ 698282 w 1605470"/>
              <a:gd name="connsiteY78" fmla="*/ 3998331 h 6858000"/>
              <a:gd name="connsiteX79" fmla="*/ 690830 w 1605470"/>
              <a:gd name="connsiteY79" fmla="*/ 3974753 h 6858000"/>
              <a:gd name="connsiteX80" fmla="*/ 692428 w 1605470"/>
              <a:gd name="connsiteY80" fmla="*/ 3969950 h 6858000"/>
              <a:gd name="connsiteX81" fmla="*/ 685850 w 1605470"/>
              <a:gd name="connsiteY81" fmla="*/ 3933779 h 6858000"/>
              <a:gd name="connsiteX82" fmla="*/ 687181 w 1605470"/>
              <a:gd name="connsiteY82" fmla="*/ 3933093 h 6858000"/>
              <a:gd name="connsiteX83" fmla="*/ 691535 w 1605470"/>
              <a:gd name="connsiteY83" fmla="*/ 3922082 h 6858000"/>
              <a:gd name="connsiteX84" fmla="*/ 696613 w 1605470"/>
              <a:gd name="connsiteY84" fmla="*/ 3901461 h 6858000"/>
              <a:gd name="connsiteX85" fmla="*/ 719207 w 1605470"/>
              <a:gd name="connsiteY85" fmla="*/ 3813873 h 6858000"/>
              <a:gd name="connsiteX86" fmla="*/ 718632 w 1605470"/>
              <a:gd name="connsiteY86" fmla="*/ 3806161 h 6858000"/>
              <a:gd name="connsiteX87" fmla="*/ 718939 w 1605470"/>
              <a:gd name="connsiteY87" fmla="*/ 3805957 h 6858000"/>
              <a:gd name="connsiteX88" fmla="*/ 718966 w 1605470"/>
              <a:gd name="connsiteY88" fmla="*/ 3797724 h 6858000"/>
              <a:gd name="connsiteX89" fmla="*/ 717581 w 1605470"/>
              <a:gd name="connsiteY89" fmla="*/ 3792098 h 6858000"/>
              <a:gd name="connsiteX90" fmla="*/ 716465 w 1605470"/>
              <a:gd name="connsiteY90" fmla="*/ 3777135 h 6858000"/>
              <a:gd name="connsiteX91" fmla="*/ 718198 w 1605470"/>
              <a:gd name="connsiteY91" fmla="*/ 3771656 h 6858000"/>
              <a:gd name="connsiteX92" fmla="*/ 721941 w 1605470"/>
              <a:gd name="connsiteY92" fmla="*/ 3769007 h 6858000"/>
              <a:gd name="connsiteX93" fmla="*/ 721407 w 1605470"/>
              <a:gd name="connsiteY93" fmla="*/ 3767709 h 6858000"/>
              <a:gd name="connsiteX94" fmla="*/ 730103 w 1605470"/>
              <a:gd name="connsiteY94" fmla="*/ 3738082 h 6858000"/>
              <a:gd name="connsiteX95" fmla="*/ 737449 w 1605470"/>
              <a:gd name="connsiteY95" fmla="*/ 3673397 h 6858000"/>
              <a:gd name="connsiteX96" fmla="*/ 736745 w 1605470"/>
              <a:gd name="connsiteY96" fmla="*/ 3637109 h 6858000"/>
              <a:gd name="connsiteX97" fmla="*/ 740188 w 1605470"/>
              <a:gd name="connsiteY97" fmla="*/ 3536883 h 6858000"/>
              <a:gd name="connsiteX98" fmla="*/ 747726 w 1605470"/>
              <a:gd name="connsiteY98" fmla="*/ 3435652 h 6858000"/>
              <a:gd name="connsiteX99" fmla="*/ 774383 w 1605470"/>
              <a:gd name="connsiteY99" fmla="*/ 3381564 h 6858000"/>
              <a:gd name="connsiteX100" fmla="*/ 774870 w 1605470"/>
              <a:gd name="connsiteY100" fmla="*/ 3375761 h 6858000"/>
              <a:gd name="connsiteX101" fmla="*/ 770510 w 1605470"/>
              <a:gd name="connsiteY101" fmla="*/ 3361844 h 6858000"/>
              <a:gd name="connsiteX102" fmla="*/ 767933 w 1605470"/>
              <a:gd name="connsiteY102" fmla="*/ 3356929 h 6858000"/>
              <a:gd name="connsiteX103" fmla="*/ 766158 w 1605470"/>
              <a:gd name="connsiteY103" fmla="*/ 3349058 h 6858000"/>
              <a:gd name="connsiteX104" fmla="*/ 766414 w 1605470"/>
              <a:gd name="connsiteY104" fmla="*/ 3348763 h 6858000"/>
              <a:gd name="connsiteX105" fmla="*/ 764166 w 1605470"/>
              <a:gd name="connsiteY105" fmla="*/ 3341588 h 6858000"/>
              <a:gd name="connsiteX106" fmla="*/ 749397 w 1605470"/>
              <a:gd name="connsiteY106" fmla="*/ 3307769 h 6858000"/>
              <a:gd name="connsiteX107" fmla="*/ 766960 w 1605470"/>
              <a:gd name="connsiteY107" fmla="*/ 3250522 h 6858000"/>
              <a:gd name="connsiteX108" fmla="*/ 767385 w 1605470"/>
              <a:gd name="connsiteY108" fmla="*/ 3229163 h 6858000"/>
              <a:gd name="connsiteX109" fmla="*/ 769208 w 1605470"/>
              <a:gd name="connsiteY109" fmla="*/ 3217217 h 6858000"/>
              <a:gd name="connsiteX110" fmla="*/ 770350 w 1605470"/>
              <a:gd name="connsiteY110" fmla="*/ 3216125 h 6858000"/>
              <a:gd name="connsiteX111" fmla="*/ 756043 w 1605470"/>
              <a:gd name="connsiteY111" fmla="*/ 3183755 h 6858000"/>
              <a:gd name="connsiteX112" fmla="*/ 756544 w 1605470"/>
              <a:gd name="connsiteY112" fmla="*/ 3178642 h 6858000"/>
              <a:gd name="connsiteX113" fmla="*/ 744144 w 1605470"/>
              <a:gd name="connsiteY113" fmla="*/ 3158586 h 6858000"/>
              <a:gd name="connsiteX114" fmla="*/ 739378 w 1605470"/>
              <a:gd name="connsiteY114" fmla="*/ 3147669 h 6858000"/>
              <a:gd name="connsiteX115" fmla="*/ 734648 w 1605470"/>
              <a:gd name="connsiteY115" fmla="*/ 3145733 h 6858000"/>
              <a:gd name="connsiteX116" fmla="*/ 729329 w 1605470"/>
              <a:gd name="connsiteY116" fmla="*/ 3129034 h 6858000"/>
              <a:gd name="connsiteX117" fmla="*/ 729994 w 1605470"/>
              <a:gd name="connsiteY117" fmla="*/ 3126682 h 6858000"/>
              <a:gd name="connsiteX118" fmla="*/ 720862 w 1605470"/>
              <a:gd name="connsiteY118" fmla="*/ 3114519 h 6858000"/>
              <a:gd name="connsiteX119" fmla="*/ 707471 w 1605470"/>
              <a:gd name="connsiteY119" fmla="*/ 3106272 h 6858000"/>
              <a:gd name="connsiteX120" fmla="*/ 680201 w 1605470"/>
              <a:gd name="connsiteY120" fmla="*/ 2958185 h 6858000"/>
              <a:gd name="connsiteX121" fmla="*/ 622815 w 1605470"/>
              <a:gd name="connsiteY121" fmla="*/ 2762989 h 6858000"/>
              <a:gd name="connsiteX122" fmla="*/ 571733 w 1605470"/>
              <a:gd name="connsiteY122" fmla="*/ 2554718 h 6858000"/>
              <a:gd name="connsiteX123" fmla="*/ 551827 w 1605470"/>
              <a:gd name="connsiteY123" fmla="*/ 2485734 h 6858000"/>
              <a:gd name="connsiteX124" fmla="*/ 542550 w 1605470"/>
              <a:gd name="connsiteY124" fmla="*/ 2447068 h 6858000"/>
              <a:gd name="connsiteX125" fmla="*/ 529511 w 1605470"/>
              <a:gd name="connsiteY125" fmla="*/ 2425819 h 6858000"/>
              <a:gd name="connsiteX126" fmla="*/ 528878 w 1605470"/>
              <a:gd name="connsiteY126" fmla="*/ 2408971 h 6858000"/>
              <a:gd name="connsiteX127" fmla="*/ 535510 w 1605470"/>
              <a:gd name="connsiteY127" fmla="*/ 2402874 h 6858000"/>
              <a:gd name="connsiteX128" fmla="*/ 538122 w 1605470"/>
              <a:gd name="connsiteY128" fmla="*/ 2381443 h 6858000"/>
              <a:gd name="connsiteX129" fmla="*/ 514451 w 1605470"/>
              <a:gd name="connsiteY129" fmla="*/ 2261920 h 6858000"/>
              <a:gd name="connsiteX130" fmla="*/ 486968 w 1605470"/>
              <a:gd name="connsiteY130" fmla="*/ 2182937 h 6858000"/>
              <a:gd name="connsiteX131" fmla="*/ 488555 w 1605470"/>
              <a:gd name="connsiteY131" fmla="*/ 2155135 h 6858000"/>
              <a:gd name="connsiteX132" fmla="*/ 486013 w 1605470"/>
              <a:gd name="connsiteY132" fmla="*/ 2118008 h 6858000"/>
              <a:gd name="connsiteX133" fmla="*/ 487006 w 1605470"/>
              <a:gd name="connsiteY133" fmla="*/ 2050531 h 6858000"/>
              <a:gd name="connsiteX134" fmla="*/ 478812 w 1605470"/>
              <a:gd name="connsiteY134" fmla="*/ 1963269 h 6858000"/>
              <a:gd name="connsiteX135" fmla="*/ 442619 w 1605470"/>
              <a:gd name="connsiteY135" fmla="*/ 1910499 h 6858000"/>
              <a:gd name="connsiteX136" fmla="*/ 446785 w 1605470"/>
              <a:gd name="connsiteY136" fmla="*/ 1903212 h 6858000"/>
              <a:gd name="connsiteX137" fmla="*/ 436547 w 1605470"/>
              <a:gd name="connsiteY137" fmla="*/ 1861531 h 6858000"/>
              <a:gd name="connsiteX138" fmla="*/ 390346 w 1605470"/>
              <a:gd name="connsiteY138" fmla="*/ 1732919 h 6858000"/>
              <a:gd name="connsiteX139" fmla="*/ 362657 w 1605470"/>
              <a:gd name="connsiteY139" fmla="*/ 1663540 h 6858000"/>
              <a:gd name="connsiteX140" fmla="*/ 361783 w 1605470"/>
              <a:gd name="connsiteY140" fmla="*/ 1615777 h 6858000"/>
              <a:gd name="connsiteX141" fmla="*/ 342578 w 1605470"/>
              <a:gd name="connsiteY141" fmla="*/ 1563678 h 6858000"/>
              <a:gd name="connsiteX142" fmla="*/ 355658 w 1605470"/>
              <a:gd name="connsiteY142" fmla="*/ 1519474 h 6858000"/>
              <a:gd name="connsiteX143" fmla="*/ 348400 w 1605470"/>
              <a:gd name="connsiteY143" fmla="*/ 1477995 h 6858000"/>
              <a:gd name="connsiteX144" fmla="*/ 334485 w 1605470"/>
              <a:gd name="connsiteY144" fmla="*/ 1373769 h 6858000"/>
              <a:gd name="connsiteX145" fmla="*/ 342792 w 1605470"/>
              <a:gd name="connsiteY145" fmla="*/ 1307086 h 6858000"/>
              <a:gd name="connsiteX146" fmla="*/ 343980 w 1605470"/>
              <a:gd name="connsiteY146" fmla="*/ 1189033 h 6858000"/>
              <a:gd name="connsiteX147" fmla="*/ 348665 w 1605470"/>
              <a:gd name="connsiteY147" fmla="*/ 1168288 h 6858000"/>
              <a:gd name="connsiteX148" fmla="*/ 340947 w 1605470"/>
              <a:gd name="connsiteY148" fmla="*/ 1142577 h 6858000"/>
              <a:gd name="connsiteX149" fmla="*/ 330253 w 1605470"/>
              <a:gd name="connsiteY149" fmla="*/ 1088484 h 6858000"/>
              <a:gd name="connsiteX150" fmla="*/ 318989 w 1605470"/>
              <a:gd name="connsiteY150" fmla="*/ 1016103 h 6858000"/>
              <a:gd name="connsiteX151" fmla="*/ 320445 w 1605470"/>
              <a:gd name="connsiteY151" fmla="*/ 932283 h 6858000"/>
              <a:gd name="connsiteX152" fmla="*/ 322681 w 1605470"/>
              <a:gd name="connsiteY152" fmla="*/ 915925 h 6858000"/>
              <a:gd name="connsiteX153" fmla="*/ 315310 w 1605470"/>
              <a:gd name="connsiteY153" fmla="*/ 896999 h 6858000"/>
              <a:gd name="connsiteX154" fmla="*/ 284718 w 1605470"/>
              <a:gd name="connsiteY154" fmla="*/ 821517 h 6858000"/>
              <a:gd name="connsiteX155" fmla="*/ 263668 w 1605470"/>
              <a:gd name="connsiteY155" fmla="*/ 751353 h 6858000"/>
              <a:gd name="connsiteX156" fmla="*/ 263226 w 1605470"/>
              <a:gd name="connsiteY156" fmla="*/ 721230 h 6858000"/>
              <a:gd name="connsiteX157" fmla="*/ 248897 w 1605470"/>
              <a:gd name="connsiteY157" fmla="*/ 681659 h 6858000"/>
              <a:gd name="connsiteX158" fmla="*/ 234316 w 1605470"/>
              <a:gd name="connsiteY158" fmla="*/ 635218 h 6858000"/>
              <a:gd name="connsiteX159" fmla="*/ 239327 w 1605470"/>
              <a:gd name="connsiteY159" fmla="*/ 613763 h 6858000"/>
              <a:gd name="connsiteX160" fmla="*/ 225269 w 1605470"/>
              <a:gd name="connsiteY160" fmla="*/ 598582 h 6858000"/>
              <a:gd name="connsiteX161" fmla="*/ 224950 w 1605470"/>
              <a:gd name="connsiteY161" fmla="*/ 576846 h 6858000"/>
              <a:gd name="connsiteX162" fmla="*/ 204576 w 1605470"/>
              <a:gd name="connsiteY162" fmla="*/ 530055 h 6858000"/>
              <a:gd name="connsiteX163" fmla="*/ 219064 w 1605470"/>
              <a:gd name="connsiteY163" fmla="*/ 469651 h 6858000"/>
              <a:gd name="connsiteX164" fmla="*/ 195012 w 1605470"/>
              <a:gd name="connsiteY164" fmla="*/ 448559 h 6858000"/>
              <a:gd name="connsiteX165" fmla="*/ 201434 w 1605470"/>
              <a:gd name="connsiteY165" fmla="*/ 441529 h 6858000"/>
              <a:gd name="connsiteX166" fmla="*/ 200655 w 1605470"/>
              <a:gd name="connsiteY166" fmla="*/ 428927 h 6858000"/>
              <a:gd name="connsiteX167" fmla="*/ 190059 w 1605470"/>
              <a:gd name="connsiteY167" fmla="*/ 430161 h 6858000"/>
              <a:gd name="connsiteX168" fmla="*/ 167079 w 1605470"/>
              <a:gd name="connsiteY168" fmla="*/ 367211 h 6858000"/>
              <a:gd name="connsiteX169" fmla="*/ 124571 w 1605470"/>
              <a:gd name="connsiteY169" fmla="*/ 302178 h 6858000"/>
              <a:gd name="connsiteX170" fmla="*/ 103243 w 1605470"/>
              <a:gd name="connsiteY170" fmla="*/ 211375 h 6858000"/>
              <a:gd name="connsiteX171" fmla="*/ 94571 w 1605470"/>
              <a:gd name="connsiteY171" fmla="*/ 184179 h 6858000"/>
              <a:gd name="connsiteX172" fmla="*/ 13437 w 1605470"/>
              <a:gd name="connsiteY172" fmla="*/ 19287 h 6858000"/>
              <a:gd name="connsiteX173" fmla="*/ 0 w 1605470"/>
              <a:gd name="connsiteY17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08019 w 1605470"/>
              <a:gd name="connsiteY42" fmla="*/ 5385461 h 6858000"/>
              <a:gd name="connsiteX43" fmla="*/ 622750 w 1605470"/>
              <a:gd name="connsiteY43" fmla="*/ 5363084 h 6858000"/>
              <a:gd name="connsiteX44" fmla="*/ 638731 w 1605470"/>
              <a:gd name="connsiteY44" fmla="*/ 5330009 h 6858000"/>
              <a:gd name="connsiteX45" fmla="*/ 672224 w 1605470"/>
              <a:gd name="connsiteY45" fmla="*/ 5273739 h 6858000"/>
              <a:gd name="connsiteX46" fmla="*/ 681823 w 1605470"/>
              <a:gd name="connsiteY46" fmla="*/ 5241779 h 6858000"/>
              <a:gd name="connsiteX47" fmla="*/ 693049 w 1605470"/>
              <a:gd name="connsiteY47" fmla="*/ 5225268 h 6858000"/>
              <a:gd name="connsiteX48" fmla="*/ 694069 w 1605470"/>
              <a:gd name="connsiteY48" fmla="*/ 5217684 h 6858000"/>
              <a:gd name="connsiteX49" fmla="*/ 701410 w 1605470"/>
              <a:gd name="connsiteY49" fmla="*/ 5193377 h 6858000"/>
              <a:gd name="connsiteX50" fmla="*/ 704713 w 1605470"/>
              <a:gd name="connsiteY50" fmla="*/ 5179288 h 6858000"/>
              <a:gd name="connsiteX51" fmla="*/ 705697 w 1605470"/>
              <a:gd name="connsiteY51" fmla="*/ 5173621 h 6858000"/>
              <a:gd name="connsiteX52" fmla="*/ 701331 w 1605470"/>
              <a:gd name="connsiteY52" fmla="*/ 5159961 h 6858000"/>
              <a:gd name="connsiteX53" fmla="*/ 708008 w 1605470"/>
              <a:gd name="connsiteY53" fmla="*/ 5144295 h 6858000"/>
              <a:gd name="connsiteX54" fmla="*/ 704941 w 1605470"/>
              <a:gd name="connsiteY54" fmla="*/ 5125185 h 6858000"/>
              <a:gd name="connsiteX55" fmla="*/ 711771 w 1605470"/>
              <a:gd name="connsiteY55" fmla="*/ 5121884 h 6858000"/>
              <a:gd name="connsiteX56" fmla="*/ 718807 w 1605470"/>
              <a:gd name="connsiteY56" fmla="*/ 5067850 h 6858000"/>
              <a:gd name="connsiteX57" fmla="*/ 721538 w 1605470"/>
              <a:gd name="connsiteY57" fmla="*/ 5060861 h 6858000"/>
              <a:gd name="connsiteX58" fmla="*/ 718242 w 1605470"/>
              <a:gd name="connsiteY58" fmla="*/ 5034192 h 6858000"/>
              <a:gd name="connsiteX59" fmla="*/ 719796 w 1605470"/>
              <a:gd name="connsiteY59" fmla="*/ 4993030 h 6858000"/>
              <a:gd name="connsiteX60" fmla="*/ 726705 w 1605470"/>
              <a:gd name="connsiteY60" fmla="*/ 4946844 h 6858000"/>
              <a:gd name="connsiteX61" fmla="*/ 722561 w 1605470"/>
              <a:gd name="connsiteY61" fmla="*/ 4932692 h 6858000"/>
              <a:gd name="connsiteX62" fmla="*/ 724935 w 1605470"/>
              <a:gd name="connsiteY62" fmla="*/ 4821504 h 6858000"/>
              <a:gd name="connsiteX63" fmla="*/ 732118 w 1605470"/>
              <a:gd name="connsiteY63" fmla="*/ 4801535 h 6858000"/>
              <a:gd name="connsiteX64" fmla="*/ 739787 w 1605470"/>
              <a:gd name="connsiteY64" fmla="*/ 4797794 h 6858000"/>
              <a:gd name="connsiteX65" fmla="*/ 741081 w 1605470"/>
              <a:gd name="connsiteY65" fmla="*/ 4784526 h 6858000"/>
              <a:gd name="connsiteX66" fmla="*/ 742865 w 1605470"/>
              <a:gd name="connsiteY66" fmla="*/ 4781211 h 6858000"/>
              <a:gd name="connsiteX67" fmla="*/ 751652 w 1605470"/>
              <a:gd name="connsiteY67" fmla="*/ 4761984 h 6858000"/>
              <a:gd name="connsiteX68" fmla="*/ 747700 w 1605470"/>
              <a:gd name="connsiteY68" fmla="*/ 4690749 h 6858000"/>
              <a:gd name="connsiteX69" fmla="*/ 743180 w 1605470"/>
              <a:gd name="connsiteY69" fmla="*/ 4584173 h 6858000"/>
              <a:gd name="connsiteX70" fmla="*/ 738263 w 1605470"/>
              <a:gd name="connsiteY70" fmla="*/ 4444346 h 6858000"/>
              <a:gd name="connsiteX71" fmla="*/ 756542 w 1605470"/>
              <a:gd name="connsiteY71" fmla="*/ 4350346 h 6858000"/>
              <a:gd name="connsiteX72" fmla="*/ 715481 w 1605470"/>
              <a:gd name="connsiteY72" fmla="*/ 4214165 h 6858000"/>
              <a:gd name="connsiteX73" fmla="*/ 719554 w 1605470"/>
              <a:gd name="connsiteY73" fmla="*/ 4090296 h 6858000"/>
              <a:gd name="connsiteX74" fmla="*/ 704810 w 1605470"/>
              <a:gd name="connsiteY74" fmla="*/ 4033999 h 6858000"/>
              <a:gd name="connsiteX75" fmla="*/ 705959 w 1605470"/>
              <a:gd name="connsiteY75" fmla="*/ 4031933 h 6858000"/>
              <a:gd name="connsiteX76" fmla="*/ 704535 w 1605470"/>
              <a:gd name="connsiteY76" fmla="*/ 4013953 h 6858000"/>
              <a:gd name="connsiteX77" fmla="*/ 700443 w 1605470"/>
              <a:gd name="connsiteY77" fmla="*/ 4010511 h 6858000"/>
              <a:gd name="connsiteX78" fmla="*/ 698282 w 1605470"/>
              <a:gd name="connsiteY78" fmla="*/ 3998331 h 6858000"/>
              <a:gd name="connsiteX79" fmla="*/ 690830 w 1605470"/>
              <a:gd name="connsiteY79" fmla="*/ 3974753 h 6858000"/>
              <a:gd name="connsiteX80" fmla="*/ 692428 w 1605470"/>
              <a:gd name="connsiteY80" fmla="*/ 3969950 h 6858000"/>
              <a:gd name="connsiteX81" fmla="*/ 685850 w 1605470"/>
              <a:gd name="connsiteY81" fmla="*/ 3933779 h 6858000"/>
              <a:gd name="connsiteX82" fmla="*/ 687181 w 1605470"/>
              <a:gd name="connsiteY82" fmla="*/ 3933093 h 6858000"/>
              <a:gd name="connsiteX83" fmla="*/ 691535 w 1605470"/>
              <a:gd name="connsiteY83" fmla="*/ 3922082 h 6858000"/>
              <a:gd name="connsiteX84" fmla="*/ 696613 w 1605470"/>
              <a:gd name="connsiteY84" fmla="*/ 3901461 h 6858000"/>
              <a:gd name="connsiteX85" fmla="*/ 719207 w 1605470"/>
              <a:gd name="connsiteY85" fmla="*/ 3813873 h 6858000"/>
              <a:gd name="connsiteX86" fmla="*/ 718632 w 1605470"/>
              <a:gd name="connsiteY86" fmla="*/ 3806161 h 6858000"/>
              <a:gd name="connsiteX87" fmla="*/ 718939 w 1605470"/>
              <a:gd name="connsiteY87" fmla="*/ 3805957 h 6858000"/>
              <a:gd name="connsiteX88" fmla="*/ 718966 w 1605470"/>
              <a:gd name="connsiteY88" fmla="*/ 3797724 h 6858000"/>
              <a:gd name="connsiteX89" fmla="*/ 717581 w 1605470"/>
              <a:gd name="connsiteY89" fmla="*/ 3792098 h 6858000"/>
              <a:gd name="connsiteX90" fmla="*/ 716465 w 1605470"/>
              <a:gd name="connsiteY90" fmla="*/ 3777135 h 6858000"/>
              <a:gd name="connsiteX91" fmla="*/ 718198 w 1605470"/>
              <a:gd name="connsiteY91" fmla="*/ 3771656 h 6858000"/>
              <a:gd name="connsiteX92" fmla="*/ 721941 w 1605470"/>
              <a:gd name="connsiteY92" fmla="*/ 3769007 h 6858000"/>
              <a:gd name="connsiteX93" fmla="*/ 721407 w 1605470"/>
              <a:gd name="connsiteY93" fmla="*/ 3767709 h 6858000"/>
              <a:gd name="connsiteX94" fmla="*/ 730103 w 1605470"/>
              <a:gd name="connsiteY94" fmla="*/ 3738082 h 6858000"/>
              <a:gd name="connsiteX95" fmla="*/ 737449 w 1605470"/>
              <a:gd name="connsiteY95" fmla="*/ 3673397 h 6858000"/>
              <a:gd name="connsiteX96" fmla="*/ 736745 w 1605470"/>
              <a:gd name="connsiteY96" fmla="*/ 3637109 h 6858000"/>
              <a:gd name="connsiteX97" fmla="*/ 740188 w 1605470"/>
              <a:gd name="connsiteY97" fmla="*/ 3536883 h 6858000"/>
              <a:gd name="connsiteX98" fmla="*/ 747726 w 1605470"/>
              <a:gd name="connsiteY98" fmla="*/ 3435652 h 6858000"/>
              <a:gd name="connsiteX99" fmla="*/ 774383 w 1605470"/>
              <a:gd name="connsiteY99" fmla="*/ 3381564 h 6858000"/>
              <a:gd name="connsiteX100" fmla="*/ 774870 w 1605470"/>
              <a:gd name="connsiteY100" fmla="*/ 3375761 h 6858000"/>
              <a:gd name="connsiteX101" fmla="*/ 770510 w 1605470"/>
              <a:gd name="connsiteY101" fmla="*/ 3361844 h 6858000"/>
              <a:gd name="connsiteX102" fmla="*/ 767933 w 1605470"/>
              <a:gd name="connsiteY102" fmla="*/ 3356929 h 6858000"/>
              <a:gd name="connsiteX103" fmla="*/ 766158 w 1605470"/>
              <a:gd name="connsiteY103" fmla="*/ 3349058 h 6858000"/>
              <a:gd name="connsiteX104" fmla="*/ 766414 w 1605470"/>
              <a:gd name="connsiteY104" fmla="*/ 3348763 h 6858000"/>
              <a:gd name="connsiteX105" fmla="*/ 764166 w 1605470"/>
              <a:gd name="connsiteY105" fmla="*/ 3341588 h 6858000"/>
              <a:gd name="connsiteX106" fmla="*/ 749397 w 1605470"/>
              <a:gd name="connsiteY106" fmla="*/ 3307769 h 6858000"/>
              <a:gd name="connsiteX107" fmla="*/ 766960 w 1605470"/>
              <a:gd name="connsiteY107" fmla="*/ 3250522 h 6858000"/>
              <a:gd name="connsiteX108" fmla="*/ 767385 w 1605470"/>
              <a:gd name="connsiteY108" fmla="*/ 3229163 h 6858000"/>
              <a:gd name="connsiteX109" fmla="*/ 769208 w 1605470"/>
              <a:gd name="connsiteY109" fmla="*/ 3217217 h 6858000"/>
              <a:gd name="connsiteX110" fmla="*/ 770350 w 1605470"/>
              <a:gd name="connsiteY110" fmla="*/ 3216125 h 6858000"/>
              <a:gd name="connsiteX111" fmla="*/ 756043 w 1605470"/>
              <a:gd name="connsiteY111" fmla="*/ 3183755 h 6858000"/>
              <a:gd name="connsiteX112" fmla="*/ 756544 w 1605470"/>
              <a:gd name="connsiteY112" fmla="*/ 3178642 h 6858000"/>
              <a:gd name="connsiteX113" fmla="*/ 744144 w 1605470"/>
              <a:gd name="connsiteY113" fmla="*/ 3158586 h 6858000"/>
              <a:gd name="connsiteX114" fmla="*/ 739378 w 1605470"/>
              <a:gd name="connsiteY114" fmla="*/ 3147669 h 6858000"/>
              <a:gd name="connsiteX115" fmla="*/ 734648 w 1605470"/>
              <a:gd name="connsiteY115" fmla="*/ 3145733 h 6858000"/>
              <a:gd name="connsiteX116" fmla="*/ 729329 w 1605470"/>
              <a:gd name="connsiteY116" fmla="*/ 3129034 h 6858000"/>
              <a:gd name="connsiteX117" fmla="*/ 729994 w 1605470"/>
              <a:gd name="connsiteY117" fmla="*/ 3126682 h 6858000"/>
              <a:gd name="connsiteX118" fmla="*/ 720862 w 1605470"/>
              <a:gd name="connsiteY118" fmla="*/ 3114519 h 6858000"/>
              <a:gd name="connsiteX119" fmla="*/ 707471 w 1605470"/>
              <a:gd name="connsiteY119" fmla="*/ 3106272 h 6858000"/>
              <a:gd name="connsiteX120" fmla="*/ 680201 w 1605470"/>
              <a:gd name="connsiteY120" fmla="*/ 2958185 h 6858000"/>
              <a:gd name="connsiteX121" fmla="*/ 622815 w 1605470"/>
              <a:gd name="connsiteY121" fmla="*/ 2762989 h 6858000"/>
              <a:gd name="connsiteX122" fmla="*/ 571733 w 1605470"/>
              <a:gd name="connsiteY122" fmla="*/ 2554718 h 6858000"/>
              <a:gd name="connsiteX123" fmla="*/ 551827 w 1605470"/>
              <a:gd name="connsiteY123" fmla="*/ 2485734 h 6858000"/>
              <a:gd name="connsiteX124" fmla="*/ 542550 w 1605470"/>
              <a:gd name="connsiteY124" fmla="*/ 2447068 h 6858000"/>
              <a:gd name="connsiteX125" fmla="*/ 529511 w 1605470"/>
              <a:gd name="connsiteY125" fmla="*/ 2425819 h 6858000"/>
              <a:gd name="connsiteX126" fmla="*/ 528878 w 1605470"/>
              <a:gd name="connsiteY126" fmla="*/ 2408971 h 6858000"/>
              <a:gd name="connsiteX127" fmla="*/ 535510 w 1605470"/>
              <a:gd name="connsiteY127" fmla="*/ 2402874 h 6858000"/>
              <a:gd name="connsiteX128" fmla="*/ 538122 w 1605470"/>
              <a:gd name="connsiteY128" fmla="*/ 2381443 h 6858000"/>
              <a:gd name="connsiteX129" fmla="*/ 514451 w 1605470"/>
              <a:gd name="connsiteY129" fmla="*/ 2261920 h 6858000"/>
              <a:gd name="connsiteX130" fmla="*/ 486968 w 1605470"/>
              <a:gd name="connsiteY130" fmla="*/ 2182937 h 6858000"/>
              <a:gd name="connsiteX131" fmla="*/ 488555 w 1605470"/>
              <a:gd name="connsiteY131" fmla="*/ 2155135 h 6858000"/>
              <a:gd name="connsiteX132" fmla="*/ 486013 w 1605470"/>
              <a:gd name="connsiteY132" fmla="*/ 2118008 h 6858000"/>
              <a:gd name="connsiteX133" fmla="*/ 487006 w 1605470"/>
              <a:gd name="connsiteY133" fmla="*/ 2050531 h 6858000"/>
              <a:gd name="connsiteX134" fmla="*/ 478812 w 1605470"/>
              <a:gd name="connsiteY134" fmla="*/ 1963269 h 6858000"/>
              <a:gd name="connsiteX135" fmla="*/ 442619 w 1605470"/>
              <a:gd name="connsiteY135" fmla="*/ 1910499 h 6858000"/>
              <a:gd name="connsiteX136" fmla="*/ 446785 w 1605470"/>
              <a:gd name="connsiteY136" fmla="*/ 1903212 h 6858000"/>
              <a:gd name="connsiteX137" fmla="*/ 436547 w 1605470"/>
              <a:gd name="connsiteY137" fmla="*/ 1861531 h 6858000"/>
              <a:gd name="connsiteX138" fmla="*/ 390346 w 1605470"/>
              <a:gd name="connsiteY138" fmla="*/ 1732919 h 6858000"/>
              <a:gd name="connsiteX139" fmla="*/ 362657 w 1605470"/>
              <a:gd name="connsiteY139" fmla="*/ 1663540 h 6858000"/>
              <a:gd name="connsiteX140" fmla="*/ 361783 w 1605470"/>
              <a:gd name="connsiteY140" fmla="*/ 1615777 h 6858000"/>
              <a:gd name="connsiteX141" fmla="*/ 342578 w 1605470"/>
              <a:gd name="connsiteY141" fmla="*/ 1563678 h 6858000"/>
              <a:gd name="connsiteX142" fmla="*/ 355658 w 1605470"/>
              <a:gd name="connsiteY142" fmla="*/ 1519474 h 6858000"/>
              <a:gd name="connsiteX143" fmla="*/ 348400 w 1605470"/>
              <a:gd name="connsiteY143" fmla="*/ 1477995 h 6858000"/>
              <a:gd name="connsiteX144" fmla="*/ 334485 w 1605470"/>
              <a:gd name="connsiteY144" fmla="*/ 1373769 h 6858000"/>
              <a:gd name="connsiteX145" fmla="*/ 342792 w 1605470"/>
              <a:gd name="connsiteY145" fmla="*/ 1307086 h 6858000"/>
              <a:gd name="connsiteX146" fmla="*/ 343980 w 1605470"/>
              <a:gd name="connsiteY146" fmla="*/ 1189033 h 6858000"/>
              <a:gd name="connsiteX147" fmla="*/ 348665 w 1605470"/>
              <a:gd name="connsiteY147" fmla="*/ 1168288 h 6858000"/>
              <a:gd name="connsiteX148" fmla="*/ 340947 w 1605470"/>
              <a:gd name="connsiteY148" fmla="*/ 1142577 h 6858000"/>
              <a:gd name="connsiteX149" fmla="*/ 330253 w 1605470"/>
              <a:gd name="connsiteY149" fmla="*/ 1088484 h 6858000"/>
              <a:gd name="connsiteX150" fmla="*/ 318989 w 1605470"/>
              <a:gd name="connsiteY150" fmla="*/ 1016103 h 6858000"/>
              <a:gd name="connsiteX151" fmla="*/ 320445 w 1605470"/>
              <a:gd name="connsiteY151" fmla="*/ 932283 h 6858000"/>
              <a:gd name="connsiteX152" fmla="*/ 322681 w 1605470"/>
              <a:gd name="connsiteY152" fmla="*/ 915925 h 6858000"/>
              <a:gd name="connsiteX153" fmla="*/ 315310 w 1605470"/>
              <a:gd name="connsiteY153" fmla="*/ 896999 h 6858000"/>
              <a:gd name="connsiteX154" fmla="*/ 284718 w 1605470"/>
              <a:gd name="connsiteY154" fmla="*/ 821517 h 6858000"/>
              <a:gd name="connsiteX155" fmla="*/ 263668 w 1605470"/>
              <a:gd name="connsiteY155" fmla="*/ 751353 h 6858000"/>
              <a:gd name="connsiteX156" fmla="*/ 263226 w 1605470"/>
              <a:gd name="connsiteY156" fmla="*/ 721230 h 6858000"/>
              <a:gd name="connsiteX157" fmla="*/ 248897 w 1605470"/>
              <a:gd name="connsiteY157" fmla="*/ 681659 h 6858000"/>
              <a:gd name="connsiteX158" fmla="*/ 234316 w 1605470"/>
              <a:gd name="connsiteY158" fmla="*/ 635218 h 6858000"/>
              <a:gd name="connsiteX159" fmla="*/ 239327 w 1605470"/>
              <a:gd name="connsiteY159" fmla="*/ 613763 h 6858000"/>
              <a:gd name="connsiteX160" fmla="*/ 225269 w 1605470"/>
              <a:gd name="connsiteY160" fmla="*/ 598582 h 6858000"/>
              <a:gd name="connsiteX161" fmla="*/ 224950 w 1605470"/>
              <a:gd name="connsiteY161" fmla="*/ 576846 h 6858000"/>
              <a:gd name="connsiteX162" fmla="*/ 204576 w 1605470"/>
              <a:gd name="connsiteY162" fmla="*/ 530055 h 6858000"/>
              <a:gd name="connsiteX163" fmla="*/ 219064 w 1605470"/>
              <a:gd name="connsiteY163" fmla="*/ 469651 h 6858000"/>
              <a:gd name="connsiteX164" fmla="*/ 195012 w 1605470"/>
              <a:gd name="connsiteY164" fmla="*/ 448559 h 6858000"/>
              <a:gd name="connsiteX165" fmla="*/ 201434 w 1605470"/>
              <a:gd name="connsiteY165" fmla="*/ 441529 h 6858000"/>
              <a:gd name="connsiteX166" fmla="*/ 200655 w 1605470"/>
              <a:gd name="connsiteY166" fmla="*/ 428927 h 6858000"/>
              <a:gd name="connsiteX167" fmla="*/ 190059 w 1605470"/>
              <a:gd name="connsiteY167" fmla="*/ 430161 h 6858000"/>
              <a:gd name="connsiteX168" fmla="*/ 167079 w 1605470"/>
              <a:gd name="connsiteY168" fmla="*/ 367211 h 6858000"/>
              <a:gd name="connsiteX169" fmla="*/ 124571 w 1605470"/>
              <a:gd name="connsiteY169" fmla="*/ 302178 h 6858000"/>
              <a:gd name="connsiteX170" fmla="*/ 103243 w 1605470"/>
              <a:gd name="connsiteY170" fmla="*/ 211375 h 6858000"/>
              <a:gd name="connsiteX171" fmla="*/ 94571 w 1605470"/>
              <a:gd name="connsiteY171" fmla="*/ 184179 h 6858000"/>
              <a:gd name="connsiteX172" fmla="*/ 13437 w 1605470"/>
              <a:gd name="connsiteY172" fmla="*/ 19287 h 6858000"/>
              <a:gd name="connsiteX173" fmla="*/ 0 w 1605470"/>
              <a:gd name="connsiteY17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63084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56542 w 1605470"/>
              <a:gd name="connsiteY70" fmla="*/ 4350346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56542 w 1605470"/>
              <a:gd name="connsiteY70" fmla="*/ 4350346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37964 w 1605470"/>
              <a:gd name="connsiteY61" fmla="*/ 4858827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44206 w 1605470"/>
              <a:gd name="connsiteY39" fmla="*/ 5641620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37964 w 1605470"/>
              <a:gd name="connsiteY61" fmla="*/ 4858827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44206 w 1605470"/>
              <a:gd name="connsiteY39" fmla="*/ 5641620 h 6858000"/>
              <a:gd name="connsiteX40" fmla="*/ 591557 w 1605470"/>
              <a:gd name="connsiteY40" fmla="*/ 5476393 h 6858000"/>
              <a:gd name="connsiteX41" fmla="*/ 622750 w 1605470"/>
              <a:gd name="connsiteY41" fmla="*/ 5396260 h 6858000"/>
              <a:gd name="connsiteX42" fmla="*/ 638731 w 1605470"/>
              <a:gd name="connsiteY42" fmla="*/ 5330009 h 6858000"/>
              <a:gd name="connsiteX43" fmla="*/ 672224 w 1605470"/>
              <a:gd name="connsiteY43" fmla="*/ 5273739 h 6858000"/>
              <a:gd name="connsiteX44" fmla="*/ 681823 w 1605470"/>
              <a:gd name="connsiteY44" fmla="*/ 5241779 h 6858000"/>
              <a:gd name="connsiteX45" fmla="*/ 693049 w 1605470"/>
              <a:gd name="connsiteY45" fmla="*/ 5225268 h 6858000"/>
              <a:gd name="connsiteX46" fmla="*/ 694069 w 1605470"/>
              <a:gd name="connsiteY46" fmla="*/ 5217684 h 6858000"/>
              <a:gd name="connsiteX47" fmla="*/ 701410 w 1605470"/>
              <a:gd name="connsiteY47" fmla="*/ 5193377 h 6858000"/>
              <a:gd name="connsiteX48" fmla="*/ 704713 w 1605470"/>
              <a:gd name="connsiteY48" fmla="*/ 5179288 h 6858000"/>
              <a:gd name="connsiteX49" fmla="*/ 705697 w 1605470"/>
              <a:gd name="connsiteY49" fmla="*/ 5173621 h 6858000"/>
              <a:gd name="connsiteX50" fmla="*/ 701331 w 1605470"/>
              <a:gd name="connsiteY50" fmla="*/ 5159961 h 6858000"/>
              <a:gd name="connsiteX51" fmla="*/ 708008 w 1605470"/>
              <a:gd name="connsiteY51" fmla="*/ 5144295 h 6858000"/>
              <a:gd name="connsiteX52" fmla="*/ 704941 w 1605470"/>
              <a:gd name="connsiteY52" fmla="*/ 5125185 h 6858000"/>
              <a:gd name="connsiteX53" fmla="*/ 711771 w 1605470"/>
              <a:gd name="connsiteY53" fmla="*/ 5121884 h 6858000"/>
              <a:gd name="connsiteX54" fmla="*/ 718807 w 1605470"/>
              <a:gd name="connsiteY54" fmla="*/ 5067850 h 6858000"/>
              <a:gd name="connsiteX55" fmla="*/ 721538 w 1605470"/>
              <a:gd name="connsiteY55" fmla="*/ 5060861 h 6858000"/>
              <a:gd name="connsiteX56" fmla="*/ 718242 w 1605470"/>
              <a:gd name="connsiteY56" fmla="*/ 5034192 h 6858000"/>
              <a:gd name="connsiteX57" fmla="*/ 719796 w 1605470"/>
              <a:gd name="connsiteY57" fmla="*/ 4993030 h 6858000"/>
              <a:gd name="connsiteX58" fmla="*/ 726705 w 1605470"/>
              <a:gd name="connsiteY58" fmla="*/ 4946844 h 6858000"/>
              <a:gd name="connsiteX59" fmla="*/ 722561 w 1605470"/>
              <a:gd name="connsiteY59" fmla="*/ 4932692 h 6858000"/>
              <a:gd name="connsiteX60" fmla="*/ 737964 w 1605470"/>
              <a:gd name="connsiteY60" fmla="*/ 4858827 h 6858000"/>
              <a:gd name="connsiteX61" fmla="*/ 732118 w 1605470"/>
              <a:gd name="connsiteY61" fmla="*/ 4801535 h 6858000"/>
              <a:gd name="connsiteX62" fmla="*/ 739787 w 1605470"/>
              <a:gd name="connsiteY62" fmla="*/ 4797794 h 6858000"/>
              <a:gd name="connsiteX63" fmla="*/ 741081 w 1605470"/>
              <a:gd name="connsiteY63" fmla="*/ 4784526 h 6858000"/>
              <a:gd name="connsiteX64" fmla="*/ 742865 w 1605470"/>
              <a:gd name="connsiteY64" fmla="*/ 4781211 h 6858000"/>
              <a:gd name="connsiteX65" fmla="*/ 751652 w 1605470"/>
              <a:gd name="connsiteY65" fmla="*/ 4761984 h 6858000"/>
              <a:gd name="connsiteX66" fmla="*/ 747700 w 1605470"/>
              <a:gd name="connsiteY66" fmla="*/ 4690749 h 6858000"/>
              <a:gd name="connsiteX67" fmla="*/ 743180 w 1605470"/>
              <a:gd name="connsiteY67" fmla="*/ 4584173 h 6858000"/>
              <a:gd name="connsiteX68" fmla="*/ 738263 w 1605470"/>
              <a:gd name="connsiteY68" fmla="*/ 4444346 h 6858000"/>
              <a:gd name="connsiteX69" fmla="*/ 734828 w 1605470"/>
              <a:gd name="connsiteY69" fmla="*/ 4375228 h 6858000"/>
              <a:gd name="connsiteX70" fmla="*/ 715481 w 1605470"/>
              <a:gd name="connsiteY70" fmla="*/ 4214165 h 6858000"/>
              <a:gd name="connsiteX71" fmla="*/ 719554 w 1605470"/>
              <a:gd name="connsiteY71" fmla="*/ 4090296 h 6858000"/>
              <a:gd name="connsiteX72" fmla="*/ 704810 w 1605470"/>
              <a:gd name="connsiteY72" fmla="*/ 4033999 h 6858000"/>
              <a:gd name="connsiteX73" fmla="*/ 705959 w 1605470"/>
              <a:gd name="connsiteY73" fmla="*/ 4031933 h 6858000"/>
              <a:gd name="connsiteX74" fmla="*/ 704535 w 1605470"/>
              <a:gd name="connsiteY74" fmla="*/ 4013953 h 6858000"/>
              <a:gd name="connsiteX75" fmla="*/ 700443 w 1605470"/>
              <a:gd name="connsiteY75" fmla="*/ 4010511 h 6858000"/>
              <a:gd name="connsiteX76" fmla="*/ 698282 w 1605470"/>
              <a:gd name="connsiteY76" fmla="*/ 3998331 h 6858000"/>
              <a:gd name="connsiteX77" fmla="*/ 690830 w 1605470"/>
              <a:gd name="connsiteY77" fmla="*/ 3974753 h 6858000"/>
              <a:gd name="connsiteX78" fmla="*/ 692428 w 1605470"/>
              <a:gd name="connsiteY78" fmla="*/ 3969950 h 6858000"/>
              <a:gd name="connsiteX79" fmla="*/ 685850 w 1605470"/>
              <a:gd name="connsiteY79" fmla="*/ 3933779 h 6858000"/>
              <a:gd name="connsiteX80" fmla="*/ 687181 w 1605470"/>
              <a:gd name="connsiteY80" fmla="*/ 3933093 h 6858000"/>
              <a:gd name="connsiteX81" fmla="*/ 691535 w 1605470"/>
              <a:gd name="connsiteY81" fmla="*/ 3922082 h 6858000"/>
              <a:gd name="connsiteX82" fmla="*/ 696613 w 1605470"/>
              <a:gd name="connsiteY82" fmla="*/ 3901461 h 6858000"/>
              <a:gd name="connsiteX83" fmla="*/ 719207 w 1605470"/>
              <a:gd name="connsiteY83" fmla="*/ 3813873 h 6858000"/>
              <a:gd name="connsiteX84" fmla="*/ 718632 w 1605470"/>
              <a:gd name="connsiteY84" fmla="*/ 3806161 h 6858000"/>
              <a:gd name="connsiteX85" fmla="*/ 718939 w 1605470"/>
              <a:gd name="connsiteY85" fmla="*/ 3805957 h 6858000"/>
              <a:gd name="connsiteX86" fmla="*/ 718966 w 1605470"/>
              <a:gd name="connsiteY86" fmla="*/ 3797724 h 6858000"/>
              <a:gd name="connsiteX87" fmla="*/ 717581 w 1605470"/>
              <a:gd name="connsiteY87" fmla="*/ 3792098 h 6858000"/>
              <a:gd name="connsiteX88" fmla="*/ 716465 w 1605470"/>
              <a:gd name="connsiteY88" fmla="*/ 3777135 h 6858000"/>
              <a:gd name="connsiteX89" fmla="*/ 718198 w 1605470"/>
              <a:gd name="connsiteY89" fmla="*/ 3771656 h 6858000"/>
              <a:gd name="connsiteX90" fmla="*/ 721941 w 1605470"/>
              <a:gd name="connsiteY90" fmla="*/ 3769007 h 6858000"/>
              <a:gd name="connsiteX91" fmla="*/ 721407 w 1605470"/>
              <a:gd name="connsiteY91" fmla="*/ 3767709 h 6858000"/>
              <a:gd name="connsiteX92" fmla="*/ 730103 w 1605470"/>
              <a:gd name="connsiteY92" fmla="*/ 3738082 h 6858000"/>
              <a:gd name="connsiteX93" fmla="*/ 737449 w 1605470"/>
              <a:gd name="connsiteY93" fmla="*/ 3673397 h 6858000"/>
              <a:gd name="connsiteX94" fmla="*/ 736745 w 1605470"/>
              <a:gd name="connsiteY94" fmla="*/ 3637109 h 6858000"/>
              <a:gd name="connsiteX95" fmla="*/ 740188 w 1605470"/>
              <a:gd name="connsiteY95" fmla="*/ 3536883 h 6858000"/>
              <a:gd name="connsiteX96" fmla="*/ 747726 w 1605470"/>
              <a:gd name="connsiteY96" fmla="*/ 3435652 h 6858000"/>
              <a:gd name="connsiteX97" fmla="*/ 774383 w 1605470"/>
              <a:gd name="connsiteY97" fmla="*/ 3381564 h 6858000"/>
              <a:gd name="connsiteX98" fmla="*/ 774870 w 1605470"/>
              <a:gd name="connsiteY98" fmla="*/ 3375761 h 6858000"/>
              <a:gd name="connsiteX99" fmla="*/ 770510 w 1605470"/>
              <a:gd name="connsiteY99" fmla="*/ 3361844 h 6858000"/>
              <a:gd name="connsiteX100" fmla="*/ 767933 w 1605470"/>
              <a:gd name="connsiteY100" fmla="*/ 3356929 h 6858000"/>
              <a:gd name="connsiteX101" fmla="*/ 766158 w 1605470"/>
              <a:gd name="connsiteY101" fmla="*/ 3349058 h 6858000"/>
              <a:gd name="connsiteX102" fmla="*/ 766414 w 1605470"/>
              <a:gd name="connsiteY102" fmla="*/ 3348763 h 6858000"/>
              <a:gd name="connsiteX103" fmla="*/ 764166 w 1605470"/>
              <a:gd name="connsiteY103" fmla="*/ 3341588 h 6858000"/>
              <a:gd name="connsiteX104" fmla="*/ 749397 w 1605470"/>
              <a:gd name="connsiteY104" fmla="*/ 3307769 h 6858000"/>
              <a:gd name="connsiteX105" fmla="*/ 766960 w 1605470"/>
              <a:gd name="connsiteY105" fmla="*/ 3250522 h 6858000"/>
              <a:gd name="connsiteX106" fmla="*/ 767385 w 1605470"/>
              <a:gd name="connsiteY106" fmla="*/ 3229163 h 6858000"/>
              <a:gd name="connsiteX107" fmla="*/ 769208 w 1605470"/>
              <a:gd name="connsiteY107" fmla="*/ 3217217 h 6858000"/>
              <a:gd name="connsiteX108" fmla="*/ 770350 w 1605470"/>
              <a:gd name="connsiteY108" fmla="*/ 3216125 h 6858000"/>
              <a:gd name="connsiteX109" fmla="*/ 756043 w 1605470"/>
              <a:gd name="connsiteY109" fmla="*/ 3183755 h 6858000"/>
              <a:gd name="connsiteX110" fmla="*/ 756544 w 1605470"/>
              <a:gd name="connsiteY110" fmla="*/ 3178642 h 6858000"/>
              <a:gd name="connsiteX111" fmla="*/ 744144 w 1605470"/>
              <a:gd name="connsiteY111" fmla="*/ 3158586 h 6858000"/>
              <a:gd name="connsiteX112" fmla="*/ 739378 w 1605470"/>
              <a:gd name="connsiteY112" fmla="*/ 3147669 h 6858000"/>
              <a:gd name="connsiteX113" fmla="*/ 734648 w 1605470"/>
              <a:gd name="connsiteY113" fmla="*/ 3145733 h 6858000"/>
              <a:gd name="connsiteX114" fmla="*/ 729329 w 1605470"/>
              <a:gd name="connsiteY114" fmla="*/ 3129034 h 6858000"/>
              <a:gd name="connsiteX115" fmla="*/ 729994 w 1605470"/>
              <a:gd name="connsiteY115" fmla="*/ 3126682 h 6858000"/>
              <a:gd name="connsiteX116" fmla="*/ 720862 w 1605470"/>
              <a:gd name="connsiteY116" fmla="*/ 3114519 h 6858000"/>
              <a:gd name="connsiteX117" fmla="*/ 707471 w 1605470"/>
              <a:gd name="connsiteY117" fmla="*/ 3106272 h 6858000"/>
              <a:gd name="connsiteX118" fmla="*/ 680201 w 1605470"/>
              <a:gd name="connsiteY118" fmla="*/ 2958185 h 6858000"/>
              <a:gd name="connsiteX119" fmla="*/ 622815 w 1605470"/>
              <a:gd name="connsiteY119" fmla="*/ 2762989 h 6858000"/>
              <a:gd name="connsiteX120" fmla="*/ 571733 w 1605470"/>
              <a:gd name="connsiteY120" fmla="*/ 2554718 h 6858000"/>
              <a:gd name="connsiteX121" fmla="*/ 551827 w 1605470"/>
              <a:gd name="connsiteY121" fmla="*/ 2485734 h 6858000"/>
              <a:gd name="connsiteX122" fmla="*/ 542550 w 1605470"/>
              <a:gd name="connsiteY122" fmla="*/ 2447068 h 6858000"/>
              <a:gd name="connsiteX123" fmla="*/ 529511 w 1605470"/>
              <a:gd name="connsiteY123" fmla="*/ 2425819 h 6858000"/>
              <a:gd name="connsiteX124" fmla="*/ 528878 w 1605470"/>
              <a:gd name="connsiteY124" fmla="*/ 2408971 h 6858000"/>
              <a:gd name="connsiteX125" fmla="*/ 535510 w 1605470"/>
              <a:gd name="connsiteY125" fmla="*/ 2402874 h 6858000"/>
              <a:gd name="connsiteX126" fmla="*/ 538122 w 1605470"/>
              <a:gd name="connsiteY126" fmla="*/ 2381443 h 6858000"/>
              <a:gd name="connsiteX127" fmla="*/ 514451 w 1605470"/>
              <a:gd name="connsiteY127" fmla="*/ 2261920 h 6858000"/>
              <a:gd name="connsiteX128" fmla="*/ 504338 w 1605470"/>
              <a:gd name="connsiteY128" fmla="*/ 2195378 h 6858000"/>
              <a:gd name="connsiteX129" fmla="*/ 488555 w 1605470"/>
              <a:gd name="connsiteY129" fmla="*/ 2155135 h 6858000"/>
              <a:gd name="connsiteX130" fmla="*/ 486013 w 1605470"/>
              <a:gd name="connsiteY130" fmla="*/ 2118008 h 6858000"/>
              <a:gd name="connsiteX131" fmla="*/ 487006 w 1605470"/>
              <a:gd name="connsiteY131" fmla="*/ 2050531 h 6858000"/>
              <a:gd name="connsiteX132" fmla="*/ 478812 w 1605470"/>
              <a:gd name="connsiteY132" fmla="*/ 1963269 h 6858000"/>
              <a:gd name="connsiteX133" fmla="*/ 459990 w 1605470"/>
              <a:gd name="connsiteY133" fmla="*/ 1906352 h 6858000"/>
              <a:gd name="connsiteX134" fmla="*/ 436547 w 1605470"/>
              <a:gd name="connsiteY134" fmla="*/ 1861531 h 6858000"/>
              <a:gd name="connsiteX135" fmla="*/ 390346 w 1605470"/>
              <a:gd name="connsiteY135" fmla="*/ 1732919 h 6858000"/>
              <a:gd name="connsiteX136" fmla="*/ 362657 w 1605470"/>
              <a:gd name="connsiteY136" fmla="*/ 1663540 h 6858000"/>
              <a:gd name="connsiteX137" fmla="*/ 361783 w 1605470"/>
              <a:gd name="connsiteY137" fmla="*/ 1615777 h 6858000"/>
              <a:gd name="connsiteX138" fmla="*/ 342578 w 1605470"/>
              <a:gd name="connsiteY138" fmla="*/ 1563678 h 6858000"/>
              <a:gd name="connsiteX139" fmla="*/ 355658 w 1605470"/>
              <a:gd name="connsiteY139" fmla="*/ 1519474 h 6858000"/>
              <a:gd name="connsiteX140" fmla="*/ 348400 w 1605470"/>
              <a:gd name="connsiteY140" fmla="*/ 1477995 h 6858000"/>
              <a:gd name="connsiteX141" fmla="*/ 334485 w 1605470"/>
              <a:gd name="connsiteY141" fmla="*/ 1373769 h 6858000"/>
              <a:gd name="connsiteX142" fmla="*/ 342792 w 1605470"/>
              <a:gd name="connsiteY142" fmla="*/ 1307086 h 6858000"/>
              <a:gd name="connsiteX143" fmla="*/ 343980 w 1605470"/>
              <a:gd name="connsiteY143" fmla="*/ 1189033 h 6858000"/>
              <a:gd name="connsiteX144" fmla="*/ 348665 w 1605470"/>
              <a:gd name="connsiteY144" fmla="*/ 1168288 h 6858000"/>
              <a:gd name="connsiteX145" fmla="*/ 340947 w 1605470"/>
              <a:gd name="connsiteY145" fmla="*/ 1142577 h 6858000"/>
              <a:gd name="connsiteX146" fmla="*/ 330253 w 1605470"/>
              <a:gd name="connsiteY146" fmla="*/ 1088484 h 6858000"/>
              <a:gd name="connsiteX147" fmla="*/ 318989 w 1605470"/>
              <a:gd name="connsiteY147" fmla="*/ 1016103 h 6858000"/>
              <a:gd name="connsiteX148" fmla="*/ 320445 w 1605470"/>
              <a:gd name="connsiteY148" fmla="*/ 932283 h 6858000"/>
              <a:gd name="connsiteX149" fmla="*/ 322681 w 1605470"/>
              <a:gd name="connsiteY149" fmla="*/ 915925 h 6858000"/>
              <a:gd name="connsiteX150" fmla="*/ 315310 w 1605470"/>
              <a:gd name="connsiteY150" fmla="*/ 896999 h 6858000"/>
              <a:gd name="connsiteX151" fmla="*/ 284718 w 1605470"/>
              <a:gd name="connsiteY151" fmla="*/ 821517 h 6858000"/>
              <a:gd name="connsiteX152" fmla="*/ 263668 w 1605470"/>
              <a:gd name="connsiteY152" fmla="*/ 751353 h 6858000"/>
              <a:gd name="connsiteX153" fmla="*/ 263226 w 1605470"/>
              <a:gd name="connsiteY153" fmla="*/ 721230 h 6858000"/>
              <a:gd name="connsiteX154" fmla="*/ 248897 w 1605470"/>
              <a:gd name="connsiteY154" fmla="*/ 681659 h 6858000"/>
              <a:gd name="connsiteX155" fmla="*/ 234316 w 1605470"/>
              <a:gd name="connsiteY155" fmla="*/ 635218 h 6858000"/>
              <a:gd name="connsiteX156" fmla="*/ 239327 w 1605470"/>
              <a:gd name="connsiteY156" fmla="*/ 613763 h 6858000"/>
              <a:gd name="connsiteX157" fmla="*/ 225269 w 1605470"/>
              <a:gd name="connsiteY157" fmla="*/ 598582 h 6858000"/>
              <a:gd name="connsiteX158" fmla="*/ 224950 w 1605470"/>
              <a:gd name="connsiteY158" fmla="*/ 576846 h 6858000"/>
              <a:gd name="connsiteX159" fmla="*/ 204576 w 1605470"/>
              <a:gd name="connsiteY159" fmla="*/ 530055 h 6858000"/>
              <a:gd name="connsiteX160" fmla="*/ 219064 w 1605470"/>
              <a:gd name="connsiteY160" fmla="*/ 469651 h 6858000"/>
              <a:gd name="connsiteX161" fmla="*/ 195012 w 1605470"/>
              <a:gd name="connsiteY161" fmla="*/ 448559 h 6858000"/>
              <a:gd name="connsiteX162" fmla="*/ 201434 w 1605470"/>
              <a:gd name="connsiteY162" fmla="*/ 441529 h 6858000"/>
              <a:gd name="connsiteX163" fmla="*/ 200655 w 1605470"/>
              <a:gd name="connsiteY163" fmla="*/ 428927 h 6858000"/>
              <a:gd name="connsiteX164" fmla="*/ 190059 w 1605470"/>
              <a:gd name="connsiteY164" fmla="*/ 430161 h 6858000"/>
              <a:gd name="connsiteX165" fmla="*/ 167079 w 1605470"/>
              <a:gd name="connsiteY165" fmla="*/ 367211 h 6858000"/>
              <a:gd name="connsiteX166" fmla="*/ 124571 w 1605470"/>
              <a:gd name="connsiteY166" fmla="*/ 302178 h 6858000"/>
              <a:gd name="connsiteX167" fmla="*/ 103243 w 1605470"/>
              <a:gd name="connsiteY167" fmla="*/ 211375 h 6858000"/>
              <a:gd name="connsiteX168" fmla="*/ 94571 w 1605470"/>
              <a:gd name="connsiteY168" fmla="*/ 184179 h 6858000"/>
              <a:gd name="connsiteX169" fmla="*/ 13437 w 1605470"/>
              <a:gd name="connsiteY169" fmla="*/ 19287 h 6858000"/>
              <a:gd name="connsiteX170" fmla="*/ 0 w 1605470"/>
              <a:gd name="connsiteY17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0510 w 1605470"/>
              <a:gd name="connsiteY97" fmla="*/ 3361844 h 6858000"/>
              <a:gd name="connsiteX98" fmla="*/ 767933 w 1605470"/>
              <a:gd name="connsiteY98" fmla="*/ 3356929 h 6858000"/>
              <a:gd name="connsiteX99" fmla="*/ 766158 w 1605470"/>
              <a:gd name="connsiteY99" fmla="*/ 3349058 h 6858000"/>
              <a:gd name="connsiteX100" fmla="*/ 766414 w 1605470"/>
              <a:gd name="connsiteY100" fmla="*/ 3348763 h 6858000"/>
              <a:gd name="connsiteX101" fmla="*/ 764166 w 1605470"/>
              <a:gd name="connsiteY101" fmla="*/ 3341588 h 6858000"/>
              <a:gd name="connsiteX102" fmla="*/ 749397 w 1605470"/>
              <a:gd name="connsiteY102" fmla="*/ 3307769 h 6858000"/>
              <a:gd name="connsiteX103" fmla="*/ 766960 w 1605470"/>
              <a:gd name="connsiteY103" fmla="*/ 3250522 h 6858000"/>
              <a:gd name="connsiteX104" fmla="*/ 767385 w 1605470"/>
              <a:gd name="connsiteY104" fmla="*/ 3229163 h 6858000"/>
              <a:gd name="connsiteX105" fmla="*/ 769208 w 1605470"/>
              <a:gd name="connsiteY105" fmla="*/ 3217217 h 6858000"/>
              <a:gd name="connsiteX106" fmla="*/ 770350 w 1605470"/>
              <a:gd name="connsiteY106" fmla="*/ 3216125 h 6858000"/>
              <a:gd name="connsiteX107" fmla="*/ 756043 w 1605470"/>
              <a:gd name="connsiteY107" fmla="*/ 3183755 h 6858000"/>
              <a:gd name="connsiteX108" fmla="*/ 756544 w 1605470"/>
              <a:gd name="connsiteY108" fmla="*/ 3178642 h 6858000"/>
              <a:gd name="connsiteX109" fmla="*/ 744144 w 1605470"/>
              <a:gd name="connsiteY109" fmla="*/ 3158586 h 6858000"/>
              <a:gd name="connsiteX110" fmla="*/ 739378 w 1605470"/>
              <a:gd name="connsiteY110" fmla="*/ 3147669 h 6858000"/>
              <a:gd name="connsiteX111" fmla="*/ 734648 w 1605470"/>
              <a:gd name="connsiteY111" fmla="*/ 3145733 h 6858000"/>
              <a:gd name="connsiteX112" fmla="*/ 729329 w 1605470"/>
              <a:gd name="connsiteY112" fmla="*/ 3129034 h 6858000"/>
              <a:gd name="connsiteX113" fmla="*/ 729994 w 1605470"/>
              <a:gd name="connsiteY113" fmla="*/ 3126682 h 6858000"/>
              <a:gd name="connsiteX114" fmla="*/ 720862 w 1605470"/>
              <a:gd name="connsiteY114" fmla="*/ 3114519 h 6858000"/>
              <a:gd name="connsiteX115" fmla="*/ 707471 w 1605470"/>
              <a:gd name="connsiteY115" fmla="*/ 3106272 h 6858000"/>
              <a:gd name="connsiteX116" fmla="*/ 680201 w 1605470"/>
              <a:gd name="connsiteY116" fmla="*/ 2958185 h 6858000"/>
              <a:gd name="connsiteX117" fmla="*/ 622815 w 1605470"/>
              <a:gd name="connsiteY117" fmla="*/ 2762989 h 6858000"/>
              <a:gd name="connsiteX118" fmla="*/ 571733 w 1605470"/>
              <a:gd name="connsiteY118" fmla="*/ 2554718 h 6858000"/>
              <a:gd name="connsiteX119" fmla="*/ 551827 w 1605470"/>
              <a:gd name="connsiteY119" fmla="*/ 2485734 h 6858000"/>
              <a:gd name="connsiteX120" fmla="*/ 542550 w 1605470"/>
              <a:gd name="connsiteY120" fmla="*/ 2447068 h 6858000"/>
              <a:gd name="connsiteX121" fmla="*/ 529511 w 1605470"/>
              <a:gd name="connsiteY121" fmla="*/ 2425819 h 6858000"/>
              <a:gd name="connsiteX122" fmla="*/ 528878 w 1605470"/>
              <a:gd name="connsiteY122" fmla="*/ 2408971 h 6858000"/>
              <a:gd name="connsiteX123" fmla="*/ 535510 w 1605470"/>
              <a:gd name="connsiteY123" fmla="*/ 2402874 h 6858000"/>
              <a:gd name="connsiteX124" fmla="*/ 538122 w 1605470"/>
              <a:gd name="connsiteY124" fmla="*/ 2381443 h 6858000"/>
              <a:gd name="connsiteX125" fmla="*/ 514451 w 1605470"/>
              <a:gd name="connsiteY125" fmla="*/ 2261920 h 6858000"/>
              <a:gd name="connsiteX126" fmla="*/ 504338 w 1605470"/>
              <a:gd name="connsiteY126" fmla="*/ 2195378 h 6858000"/>
              <a:gd name="connsiteX127" fmla="*/ 488555 w 1605470"/>
              <a:gd name="connsiteY127" fmla="*/ 2155135 h 6858000"/>
              <a:gd name="connsiteX128" fmla="*/ 486013 w 1605470"/>
              <a:gd name="connsiteY128" fmla="*/ 2118008 h 6858000"/>
              <a:gd name="connsiteX129" fmla="*/ 487006 w 1605470"/>
              <a:gd name="connsiteY129" fmla="*/ 2050531 h 6858000"/>
              <a:gd name="connsiteX130" fmla="*/ 478812 w 1605470"/>
              <a:gd name="connsiteY130" fmla="*/ 1963269 h 6858000"/>
              <a:gd name="connsiteX131" fmla="*/ 459990 w 1605470"/>
              <a:gd name="connsiteY131" fmla="*/ 1906352 h 6858000"/>
              <a:gd name="connsiteX132" fmla="*/ 436547 w 1605470"/>
              <a:gd name="connsiteY132" fmla="*/ 1861531 h 6858000"/>
              <a:gd name="connsiteX133" fmla="*/ 390346 w 1605470"/>
              <a:gd name="connsiteY133" fmla="*/ 1732919 h 6858000"/>
              <a:gd name="connsiteX134" fmla="*/ 362657 w 1605470"/>
              <a:gd name="connsiteY134" fmla="*/ 1663540 h 6858000"/>
              <a:gd name="connsiteX135" fmla="*/ 361783 w 1605470"/>
              <a:gd name="connsiteY135" fmla="*/ 1615777 h 6858000"/>
              <a:gd name="connsiteX136" fmla="*/ 342578 w 1605470"/>
              <a:gd name="connsiteY136" fmla="*/ 1563678 h 6858000"/>
              <a:gd name="connsiteX137" fmla="*/ 355658 w 1605470"/>
              <a:gd name="connsiteY137" fmla="*/ 1519474 h 6858000"/>
              <a:gd name="connsiteX138" fmla="*/ 348400 w 1605470"/>
              <a:gd name="connsiteY138" fmla="*/ 1477995 h 6858000"/>
              <a:gd name="connsiteX139" fmla="*/ 334485 w 1605470"/>
              <a:gd name="connsiteY139" fmla="*/ 1373769 h 6858000"/>
              <a:gd name="connsiteX140" fmla="*/ 342792 w 1605470"/>
              <a:gd name="connsiteY140" fmla="*/ 1307086 h 6858000"/>
              <a:gd name="connsiteX141" fmla="*/ 343980 w 1605470"/>
              <a:gd name="connsiteY141" fmla="*/ 1189033 h 6858000"/>
              <a:gd name="connsiteX142" fmla="*/ 348665 w 1605470"/>
              <a:gd name="connsiteY142" fmla="*/ 1168288 h 6858000"/>
              <a:gd name="connsiteX143" fmla="*/ 340947 w 1605470"/>
              <a:gd name="connsiteY143" fmla="*/ 1142577 h 6858000"/>
              <a:gd name="connsiteX144" fmla="*/ 330253 w 1605470"/>
              <a:gd name="connsiteY144" fmla="*/ 1088484 h 6858000"/>
              <a:gd name="connsiteX145" fmla="*/ 318989 w 1605470"/>
              <a:gd name="connsiteY145" fmla="*/ 1016103 h 6858000"/>
              <a:gd name="connsiteX146" fmla="*/ 320445 w 1605470"/>
              <a:gd name="connsiteY146" fmla="*/ 932283 h 6858000"/>
              <a:gd name="connsiteX147" fmla="*/ 322681 w 1605470"/>
              <a:gd name="connsiteY147" fmla="*/ 915925 h 6858000"/>
              <a:gd name="connsiteX148" fmla="*/ 315310 w 1605470"/>
              <a:gd name="connsiteY148" fmla="*/ 896999 h 6858000"/>
              <a:gd name="connsiteX149" fmla="*/ 284718 w 1605470"/>
              <a:gd name="connsiteY149" fmla="*/ 821517 h 6858000"/>
              <a:gd name="connsiteX150" fmla="*/ 263668 w 1605470"/>
              <a:gd name="connsiteY150" fmla="*/ 751353 h 6858000"/>
              <a:gd name="connsiteX151" fmla="*/ 263226 w 1605470"/>
              <a:gd name="connsiteY151" fmla="*/ 721230 h 6858000"/>
              <a:gd name="connsiteX152" fmla="*/ 248897 w 1605470"/>
              <a:gd name="connsiteY152" fmla="*/ 681659 h 6858000"/>
              <a:gd name="connsiteX153" fmla="*/ 234316 w 1605470"/>
              <a:gd name="connsiteY153" fmla="*/ 635218 h 6858000"/>
              <a:gd name="connsiteX154" fmla="*/ 239327 w 1605470"/>
              <a:gd name="connsiteY154" fmla="*/ 613763 h 6858000"/>
              <a:gd name="connsiteX155" fmla="*/ 225269 w 1605470"/>
              <a:gd name="connsiteY155" fmla="*/ 598582 h 6858000"/>
              <a:gd name="connsiteX156" fmla="*/ 224950 w 1605470"/>
              <a:gd name="connsiteY156" fmla="*/ 576846 h 6858000"/>
              <a:gd name="connsiteX157" fmla="*/ 204576 w 1605470"/>
              <a:gd name="connsiteY157" fmla="*/ 530055 h 6858000"/>
              <a:gd name="connsiteX158" fmla="*/ 219064 w 1605470"/>
              <a:gd name="connsiteY158" fmla="*/ 469651 h 6858000"/>
              <a:gd name="connsiteX159" fmla="*/ 195012 w 1605470"/>
              <a:gd name="connsiteY159" fmla="*/ 448559 h 6858000"/>
              <a:gd name="connsiteX160" fmla="*/ 201434 w 1605470"/>
              <a:gd name="connsiteY160" fmla="*/ 441529 h 6858000"/>
              <a:gd name="connsiteX161" fmla="*/ 200655 w 1605470"/>
              <a:gd name="connsiteY161" fmla="*/ 428927 h 6858000"/>
              <a:gd name="connsiteX162" fmla="*/ 190059 w 1605470"/>
              <a:gd name="connsiteY162" fmla="*/ 430161 h 6858000"/>
              <a:gd name="connsiteX163" fmla="*/ 167079 w 1605470"/>
              <a:gd name="connsiteY163" fmla="*/ 367211 h 6858000"/>
              <a:gd name="connsiteX164" fmla="*/ 124571 w 1605470"/>
              <a:gd name="connsiteY164" fmla="*/ 302178 h 6858000"/>
              <a:gd name="connsiteX165" fmla="*/ 103243 w 1605470"/>
              <a:gd name="connsiteY165" fmla="*/ 211375 h 6858000"/>
              <a:gd name="connsiteX166" fmla="*/ 94571 w 1605470"/>
              <a:gd name="connsiteY166" fmla="*/ 184179 h 6858000"/>
              <a:gd name="connsiteX167" fmla="*/ 13437 w 1605470"/>
              <a:gd name="connsiteY167" fmla="*/ 19287 h 6858000"/>
              <a:gd name="connsiteX168" fmla="*/ 0 w 1605470"/>
              <a:gd name="connsiteY16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0510 w 1605470"/>
              <a:gd name="connsiteY97" fmla="*/ 3361844 h 6858000"/>
              <a:gd name="connsiteX98" fmla="*/ 766158 w 1605470"/>
              <a:gd name="connsiteY98" fmla="*/ 3349058 h 6858000"/>
              <a:gd name="connsiteX99" fmla="*/ 766414 w 1605470"/>
              <a:gd name="connsiteY99" fmla="*/ 3348763 h 6858000"/>
              <a:gd name="connsiteX100" fmla="*/ 764166 w 1605470"/>
              <a:gd name="connsiteY100" fmla="*/ 3341588 h 6858000"/>
              <a:gd name="connsiteX101" fmla="*/ 749397 w 1605470"/>
              <a:gd name="connsiteY101" fmla="*/ 3307769 h 6858000"/>
              <a:gd name="connsiteX102" fmla="*/ 766960 w 1605470"/>
              <a:gd name="connsiteY102" fmla="*/ 3250522 h 6858000"/>
              <a:gd name="connsiteX103" fmla="*/ 767385 w 1605470"/>
              <a:gd name="connsiteY103" fmla="*/ 3229163 h 6858000"/>
              <a:gd name="connsiteX104" fmla="*/ 769208 w 1605470"/>
              <a:gd name="connsiteY104" fmla="*/ 3217217 h 6858000"/>
              <a:gd name="connsiteX105" fmla="*/ 770350 w 1605470"/>
              <a:gd name="connsiteY105" fmla="*/ 3216125 h 6858000"/>
              <a:gd name="connsiteX106" fmla="*/ 756043 w 1605470"/>
              <a:gd name="connsiteY106" fmla="*/ 3183755 h 6858000"/>
              <a:gd name="connsiteX107" fmla="*/ 756544 w 1605470"/>
              <a:gd name="connsiteY107" fmla="*/ 3178642 h 6858000"/>
              <a:gd name="connsiteX108" fmla="*/ 744144 w 1605470"/>
              <a:gd name="connsiteY108" fmla="*/ 3158586 h 6858000"/>
              <a:gd name="connsiteX109" fmla="*/ 739378 w 1605470"/>
              <a:gd name="connsiteY109" fmla="*/ 3147669 h 6858000"/>
              <a:gd name="connsiteX110" fmla="*/ 734648 w 1605470"/>
              <a:gd name="connsiteY110" fmla="*/ 3145733 h 6858000"/>
              <a:gd name="connsiteX111" fmla="*/ 729329 w 1605470"/>
              <a:gd name="connsiteY111" fmla="*/ 3129034 h 6858000"/>
              <a:gd name="connsiteX112" fmla="*/ 729994 w 1605470"/>
              <a:gd name="connsiteY112" fmla="*/ 3126682 h 6858000"/>
              <a:gd name="connsiteX113" fmla="*/ 720862 w 1605470"/>
              <a:gd name="connsiteY113" fmla="*/ 3114519 h 6858000"/>
              <a:gd name="connsiteX114" fmla="*/ 707471 w 1605470"/>
              <a:gd name="connsiteY114" fmla="*/ 3106272 h 6858000"/>
              <a:gd name="connsiteX115" fmla="*/ 680201 w 1605470"/>
              <a:gd name="connsiteY115" fmla="*/ 2958185 h 6858000"/>
              <a:gd name="connsiteX116" fmla="*/ 622815 w 1605470"/>
              <a:gd name="connsiteY116" fmla="*/ 2762989 h 6858000"/>
              <a:gd name="connsiteX117" fmla="*/ 571733 w 1605470"/>
              <a:gd name="connsiteY117" fmla="*/ 2554718 h 6858000"/>
              <a:gd name="connsiteX118" fmla="*/ 551827 w 1605470"/>
              <a:gd name="connsiteY118" fmla="*/ 2485734 h 6858000"/>
              <a:gd name="connsiteX119" fmla="*/ 542550 w 1605470"/>
              <a:gd name="connsiteY119" fmla="*/ 2447068 h 6858000"/>
              <a:gd name="connsiteX120" fmla="*/ 529511 w 1605470"/>
              <a:gd name="connsiteY120" fmla="*/ 2425819 h 6858000"/>
              <a:gd name="connsiteX121" fmla="*/ 528878 w 1605470"/>
              <a:gd name="connsiteY121" fmla="*/ 2408971 h 6858000"/>
              <a:gd name="connsiteX122" fmla="*/ 535510 w 1605470"/>
              <a:gd name="connsiteY122" fmla="*/ 2402874 h 6858000"/>
              <a:gd name="connsiteX123" fmla="*/ 538122 w 1605470"/>
              <a:gd name="connsiteY123" fmla="*/ 2381443 h 6858000"/>
              <a:gd name="connsiteX124" fmla="*/ 514451 w 1605470"/>
              <a:gd name="connsiteY124" fmla="*/ 2261920 h 6858000"/>
              <a:gd name="connsiteX125" fmla="*/ 504338 w 1605470"/>
              <a:gd name="connsiteY125" fmla="*/ 2195378 h 6858000"/>
              <a:gd name="connsiteX126" fmla="*/ 488555 w 1605470"/>
              <a:gd name="connsiteY126" fmla="*/ 2155135 h 6858000"/>
              <a:gd name="connsiteX127" fmla="*/ 486013 w 1605470"/>
              <a:gd name="connsiteY127" fmla="*/ 2118008 h 6858000"/>
              <a:gd name="connsiteX128" fmla="*/ 487006 w 1605470"/>
              <a:gd name="connsiteY128" fmla="*/ 2050531 h 6858000"/>
              <a:gd name="connsiteX129" fmla="*/ 478812 w 1605470"/>
              <a:gd name="connsiteY129" fmla="*/ 1963269 h 6858000"/>
              <a:gd name="connsiteX130" fmla="*/ 459990 w 1605470"/>
              <a:gd name="connsiteY130" fmla="*/ 1906352 h 6858000"/>
              <a:gd name="connsiteX131" fmla="*/ 436547 w 1605470"/>
              <a:gd name="connsiteY131" fmla="*/ 1861531 h 6858000"/>
              <a:gd name="connsiteX132" fmla="*/ 390346 w 1605470"/>
              <a:gd name="connsiteY132" fmla="*/ 1732919 h 6858000"/>
              <a:gd name="connsiteX133" fmla="*/ 362657 w 1605470"/>
              <a:gd name="connsiteY133" fmla="*/ 1663540 h 6858000"/>
              <a:gd name="connsiteX134" fmla="*/ 361783 w 1605470"/>
              <a:gd name="connsiteY134" fmla="*/ 1615777 h 6858000"/>
              <a:gd name="connsiteX135" fmla="*/ 342578 w 1605470"/>
              <a:gd name="connsiteY135" fmla="*/ 1563678 h 6858000"/>
              <a:gd name="connsiteX136" fmla="*/ 355658 w 1605470"/>
              <a:gd name="connsiteY136" fmla="*/ 1519474 h 6858000"/>
              <a:gd name="connsiteX137" fmla="*/ 348400 w 1605470"/>
              <a:gd name="connsiteY137" fmla="*/ 1477995 h 6858000"/>
              <a:gd name="connsiteX138" fmla="*/ 334485 w 1605470"/>
              <a:gd name="connsiteY138" fmla="*/ 1373769 h 6858000"/>
              <a:gd name="connsiteX139" fmla="*/ 342792 w 1605470"/>
              <a:gd name="connsiteY139" fmla="*/ 1307086 h 6858000"/>
              <a:gd name="connsiteX140" fmla="*/ 343980 w 1605470"/>
              <a:gd name="connsiteY140" fmla="*/ 1189033 h 6858000"/>
              <a:gd name="connsiteX141" fmla="*/ 348665 w 1605470"/>
              <a:gd name="connsiteY141" fmla="*/ 1168288 h 6858000"/>
              <a:gd name="connsiteX142" fmla="*/ 340947 w 1605470"/>
              <a:gd name="connsiteY142" fmla="*/ 1142577 h 6858000"/>
              <a:gd name="connsiteX143" fmla="*/ 330253 w 1605470"/>
              <a:gd name="connsiteY143" fmla="*/ 1088484 h 6858000"/>
              <a:gd name="connsiteX144" fmla="*/ 318989 w 1605470"/>
              <a:gd name="connsiteY144" fmla="*/ 1016103 h 6858000"/>
              <a:gd name="connsiteX145" fmla="*/ 320445 w 1605470"/>
              <a:gd name="connsiteY145" fmla="*/ 932283 h 6858000"/>
              <a:gd name="connsiteX146" fmla="*/ 322681 w 1605470"/>
              <a:gd name="connsiteY146" fmla="*/ 915925 h 6858000"/>
              <a:gd name="connsiteX147" fmla="*/ 315310 w 1605470"/>
              <a:gd name="connsiteY147" fmla="*/ 896999 h 6858000"/>
              <a:gd name="connsiteX148" fmla="*/ 284718 w 1605470"/>
              <a:gd name="connsiteY148" fmla="*/ 821517 h 6858000"/>
              <a:gd name="connsiteX149" fmla="*/ 263668 w 1605470"/>
              <a:gd name="connsiteY149" fmla="*/ 751353 h 6858000"/>
              <a:gd name="connsiteX150" fmla="*/ 263226 w 1605470"/>
              <a:gd name="connsiteY150" fmla="*/ 721230 h 6858000"/>
              <a:gd name="connsiteX151" fmla="*/ 248897 w 1605470"/>
              <a:gd name="connsiteY151" fmla="*/ 681659 h 6858000"/>
              <a:gd name="connsiteX152" fmla="*/ 234316 w 1605470"/>
              <a:gd name="connsiteY152" fmla="*/ 635218 h 6858000"/>
              <a:gd name="connsiteX153" fmla="*/ 239327 w 1605470"/>
              <a:gd name="connsiteY153" fmla="*/ 613763 h 6858000"/>
              <a:gd name="connsiteX154" fmla="*/ 225269 w 1605470"/>
              <a:gd name="connsiteY154" fmla="*/ 598582 h 6858000"/>
              <a:gd name="connsiteX155" fmla="*/ 224950 w 1605470"/>
              <a:gd name="connsiteY155" fmla="*/ 576846 h 6858000"/>
              <a:gd name="connsiteX156" fmla="*/ 204576 w 1605470"/>
              <a:gd name="connsiteY156" fmla="*/ 530055 h 6858000"/>
              <a:gd name="connsiteX157" fmla="*/ 219064 w 1605470"/>
              <a:gd name="connsiteY157" fmla="*/ 469651 h 6858000"/>
              <a:gd name="connsiteX158" fmla="*/ 195012 w 1605470"/>
              <a:gd name="connsiteY158" fmla="*/ 448559 h 6858000"/>
              <a:gd name="connsiteX159" fmla="*/ 201434 w 1605470"/>
              <a:gd name="connsiteY159" fmla="*/ 441529 h 6858000"/>
              <a:gd name="connsiteX160" fmla="*/ 200655 w 1605470"/>
              <a:gd name="connsiteY160" fmla="*/ 428927 h 6858000"/>
              <a:gd name="connsiteX161" fmla="*/ 190059 w 1605470"/>
              <a:gd name="connsiteY161" fmla="*/ 430161 h 6858000"/>
              <a:gd name="connsiteX162" fmla="*/ 167079 w 1605470"/>
              <a:gd name="connsiteY162" fmla="*/ 367211 h 6858000"/>
              <a:gd name="connsiteX163" fmla="*/ 124571 w 1605470"/>
              <a:gd name="connsiteY163" fmla="*/ 302178 h 6858000"/>
              <a:gd name="connsiteX164" fmla="*/ 103243 w 1605470"/>
              <a:gd name="connsiteY164" fmla="*/ 211375 h 6858000"/>
              <a:gd name="connsiteX165" fmla="*/ 94571 w 1605470"/>
              <a:gd name="connsiteY165" fmla="*/ 184179 h 6858000"/>
              <a:gd name="connsiteX166" fmla="*/ 13437 w 1605470"/>
              <a:gd name="connsiteY166" fmla="*/ 19287 h 6858000"/>
              <a:gd name="connsiteX167" fmla="*/ 0 w 1605470"/>
              <a:gd name="connsiteY16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66414 w 1605470"/>
              <a:gd name="connsiteY98" fmla="*/ 3348763 h 6858000"/>
              <a:gd name="connsiteX99" fmla="*/ 764166 w 1605470"/>
              <a:gd name="connsiteY99" fmla="*/ 3341588 h 6858000"/>
              <a:gd name="connsiteX100" fmla="*/ 749397 w 1605470"/>
              <a:gd name="connsiteY100" fmla="*/ 3307769 h 6858000"/>
              <a:gd name="connsiteX101" fmla="*/ 766960 w 1605470"/>
              <a:gd name="connsiteY101" fmla="*/ 3250522 h 6858000"/>
              <a:gd name="connsiteX102" fmla="*/ 767385 w 1605470"/>
              <a:gd name="connsiteY102" fmla="*/ 3229163 h 6858000"/>
              <a:gd name="connsiteX103" fmla="*/ 769208 w 1605470"/>
              <a:gd name="connsiteY103" fmla="*/ 3217217 h 6858000"/>
              <a:gd name="connsiteX104" fmla="*/ 770350 w 1605470"/>
              <a:gd name="connsiteY104" fmla="*/ 3216125 h 6858000"/>
              <a:gd name="connsiteX105" fmla="*/ 756043 w 1605470"/>
              <a:gd name="connsiteY105" fmla="*/ 3183755 h 6858000"/>
              <a:gd name="connsiteX106" fmla="*/ 756544 w 1605470"/>
              <a:gd name="connsiteY106" fmla="*/ 3178642 h 6858000"/>
              <a:gd name="connsiteX107" fmla="*/ 744144 w 1605470"/>
              <a:gd name="connsiteY107" fmla="*/ 3158586 h 6858000"/>
              <a:gd name="connsiteX108" fmla="*/ 739378 w 1605470"/>
              <a:gd name="connsiteY108" fmla="*/ 3147669 h 6858000"/>
              <a:gd name="connsiteX109" fmla="*/ 734648 w 1605470"/>
              <a:gd name="connsiteY109" fmla="*/ 3145733 h 6858000"/>
              <a:gd name="connsiteX110" fmla="*/ 729329 w 1605470"/>
              <a:gd name="connsiteY110" fmla="*/ 3129034 h 6858000"/>
              <a:gd name="connsiteX111" fmla="*/ 729994 w 1605470"/>
              <a:gd name="connsiteY111" fmla="*/ 3126682 h 6858000"/>
              <a:gd name="connsiteX112" fmla="*/ 720862 w 1605470"/>
              <a:gd name="connsiteY112" fmla="*/ 3114519 h 6858000"/>
              <a:gd name="connsiteX113" fmla="*/ 707471 w 1605470"/>
              <a:gd name="connsiteY113" fmla="*/ 3106272 h 6858000"/>
              <a:gd name="connsiteX114" fmla="*/ 680201 w 1605470"/>
              <a:gd name="connsiteY114" fmla="*/ 2958185 h 6858000"/>
              <a:gd name="connsiteX115" fmla="*/ 622815 w 1605470"/>
              <a:gd name="connsiteY115" fmla="*/ 2762989 h 6858000"/>
              <a:gd name="connsiteX116" fmla="*/ 571733 w 1605470"/>
              <a:gd name="connsiteY116" fmla="*/ 2554718 h 6858000"/>
              <a:gd name="connsiteX117" fmla="*/ 551827 w 1605470"/>
              <a:gd name="connsiteY117" fmla="*/ 2485734 h 6858000"/>
              <a:gd name="connsiteX118" fmla="*/ 542550 w 1605470"/>
              <a:gd name="connsiteY118" fmla="*/ 2447068 h 6858000"/>
              <a:gd name="connsiteX119" fmla="*/ 529511 w 1605470"/>
              <a:gd name="connsiteY119" fmla="*/ 2425819 h 6858000"/>
              <a:gd name="connsiteX120" fmla="*/ 528878 w 1605470"/>
              <a:gd name="connsiteY120" fmla="*/ 2408971 h 6858000"/>
              <a:gd name="connsiteX121" fmla="*/ 535510 w 1605470"/>
              <a:gd name="connsiteY121" fmla="*/ 2402874 h 6858000"/>
              <a:gd name="connsiteX122" fmla="*/ 538122 w 1605470"/>
              <a:gd name="connsiteY122" fmla="*/ 2381443 h 6858000"/>
              <a:gd name="connsiteX123" fmla="*/ 514451 w 1605470"/>
              <a:gd name="connsiteY123" fmla="*/ 2261920 h 6858000"/>
              <a:gd name="connsiteX124" fmla="*/ 504338 w 1605470"/>
              <a:gd name="connsiteY124" fmla="*/ 2195378 h 6858000"/>
              <a:gd name="connsiteX125" fmla="*/ 488555 w 1605470"/>
              <a:gd name="connsiteY125" fmla="*/ 2155135 h 6858000"/>
              <a:gd name="connsiteX126" fmla="*/ 486013 w 1605470"/>
              <a:gd name="connsiteY126" fmla="*/ 2118008 h 6858000"/>
              <a:gd name="connsiteX127" fmla="*/ 487006 w 1605470"/>
              <a:gd name="connsiteY127" fmla="*/ 2050531 h 6858000"/>
              <a:gd name="connsiteX128" fmla="*/ 478812 w 1605470"/>
              <a:gd name="connsiteY128" fmla="*/ 1963269 h 6858000"/>
              <a:gd name="connsiteX129" fmla="*/ 459990 w 1605470"/>
              <a:gd name="connsiteY129" fmla="*/ 1906352 h 6858000"/>
              <a:gd name="connsiteX130" fmla="*/ 436547 w 1605470"/>
              <a:gd name="connsiteY130" fmla="*/ 1861531 h 6858000"/>
              <a:gd name="connsiteX131" fmla="*/ 390346 w 1605470"/>
              <a:gd name="connsiteY131" fmla="*/ 1732919 h 6858000"/>
              <a:gd name="connsiteX132" fmla="*/ 362657 w 1605470"/>
              <a:gd name="connsiteY132" fmla="*/ 1663540 h 6858000"/>
              <a:gd name="connsiteX133" fmla="*/ 361783 w 1605470"/>
              <a:gd name="connsiteY133" fmla="*/ 1615777 h 6858000"/>
              <a:gd name="connsiteX134" fmla="*/ 342578 w 1605470"/>
              <a:gd name="connsiteY134" fmla="*/ 1563678 h 6858000"/>
              <a:gd name="connsiteX135" fmla="*/ 355658 w 1605470"/>
              <a:gd name="connsiteY135" fmla="*/ 1519474 h 6858000"/>
              <a:gd name="connsiteX136" fmla="*/ 348400 w 1605470"/>
              <a:gd name="connsiteY136" fmla="*/ 1477995 h 6858000"/>
              <a:gd name="connsiteX137" fmla="*/ 334485 w 1605470"/>
              <a:gd name="connsiteY137" fmla="*/ 1373769 h 6858000"/>
              <a:gd name="connsiteX138" fmla="*/ 342792 w 1605470"/>
              <a:gd name="connsiteY138" fmla="*/ 1307086 h 6858000"/>
              <a:gd name="connsiteX139" fmla="*/ 343980 w 1605470"/>
              <a:gd name="connsiteY139" fmla="*/ 1189033 h 6858000"/>
              <a:gd name="connsiteX140" fmla="*/ 348665 w 1605470"/>
              <a:gd name="connsiteY140" fmla="*/ 1168288 h 6858000"/>
              <a:gd name="connsiteX141" fmla="*/ 340947 w 1605470"/>
              <a:gd name="connsiteY141" fmla="*/ 1142577 h 6858000"/>
              <a:gd name="connsiteX142" fmla="*/ 330253 w 1605470"/>
              <a:gd name="connsiteY142" fmla="*/ 1088484 h 6858000"/>
              <a:gd name="connsiteX143" fmla="*/ 318989 w 1605470"/>
              <a:gd name="connsiteY143" fmla="*/ 1016103 h 6858000"/>
              <a:gd name="connsiteX144" fmla="*/ 320445 w 1605470"/>
              <a:gd name="connsiteY144" fmla="*/ 932283 h 6858000"/>
              <a:gd name="connsiteX145" fmla="*/ 322681 w 1605470"/>
              <a:gd name="connsiteY145" fmla="*/ 915925 h 6858000"/>
              <a:gd name="connsiteX146" fmla="*/ 315310 w 1605470"/>
              <a:gd name="connsiteY146" fmla="*/ 896999 h 6858000"/>
              <a:gd name="connsiteX147" fmla="*/ 284718 w 1605470"/>
              <a:gd name="connsiteY147" fmla="*/ 821517 h 6858000"/>
              <a:gd name="connsiteX148" fmla="*/ 263668 w 1605470"/>
              <a:gd name="connsiteY148" fmla="*/ 751353 h 6858000"/>
              <a:gd name="connsiteX149" fmla="*/ 263226 w 1605470"/>
              <a:gd name="connsiteY149" fmla="*/ 721230 h 6858000"/>
              <a:gd name="connsiteX150" fmla="*/ 248897 w 1605470"/>
              <a:gd name="connsiteY150" fmla="*/ 681659 h 6858000"/>
              <a:gd name="connsiteX151" fmla="*/ 234316 w 1605470"/>
              <a:gd name="connsiteY151" fmla="*/ 635218 h 6858000"/>
              <a:gd name="connsiteX152" fmla="*/ 239327 w 1605470"/>
              <a:gd name="connsiteY152" fmla="*/ 613763 h 6858000"/>
              <a:gd name="connsiteX153" fmla="*/ 225269 w 1605470"/>
              <a:gd name="connsiteY153" fmla="*/ 598582 h 6858000"/>
              <a:gd name="connsiteX154" fmla="*/ 224950 w 1605470"/>
              <a:gd name="connsiteY154" fmla="*/ 576846 h 6858000"/>
              <a:gd name="connsiteX155" fmla="*/ 204576 w 1605470"/>
              <a:gd name="connsiteY155" fmla="*/ 530055 h 6858000"/>
              <a:gd name="connsiteX156" fmla="*/ 219064 w 1605470"/>
              <a:gd name="connsiteY156" fmla="*/ 469651 h 6858000"/>
              <a:gd name="connsiteX157" fmla="*/ 195012 w 1605470"/>
              <a:gd name="connsiteY157" fmla="*/ 448559 h 6858000"/>
              <a:gd name="connsiteX158" fmla="*/ 201434 w 1605470"/>
              <a:gd name="connsiteY158" fmla="*/ 441529 h 6858000"/>
              <a:gd name="connsiteX159" fmla="*/ 200655 w 1605470"/>
              <a:gd name="connsiteY159" fmla="*/ 428927 h 6858000"/>
              <a:gd name="connsiteX160" fmla="*/ 190059 w 1605470"/>
              <a:gd name="connsiteY160" fmla="*/ 430161 h 6858000"/>
              <a:gd name="connsiteX161" fmla="*/ 167079 w 1605470"/>
              <a:gd name="connsiteY161" fmla="*/ 367211 h 6858000"/>
              <a:gd name="connsiteX162" fmla="*/ 124571 w 1605470"/>
              <a:gd name="connsiteY162" fmla="*/ 302178 h 6858000"/>
              <a:gd name="connsiteX163" fmla="*/ 103243 w 1605470"/>
              <a:gd name="connsiteY163" fmla="*/ 211375 h 6858000"/>
              <a:gd name="connsiteX164" fmla="*/ 94571 w 1605470"/>
              <a:gd name="connsiteY164" fmla="*/ 184179 h 6858000"/>
              <a:gd name="connsiteX165" fmla="*/ 13437 w 1605470"/>
              <a:gd name="connsiteY165" fmla="*/ 19287 h 6858000"/>
              <a:gd name="connsiteX166" fmla="*/ 0 w 1605470"/>
              <a:gd name="connsiteY16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64166 w 1605470"/>
              <a:gd name="connsiteY98" fmla="*/ 3341588 h 6858000"/>
              <a:gd name="connsiteX99" fmla="*/ 749397 w 1605470"/>
              <a:gd name="connsiteY99" fmla="*/ 3307769 h 6858000"/>
              <a:gd name="connsiteX100" fmla="*/ 766960 w 1605470"/>
              <a:gd name="connsiteY100" fmla="*/ 3250522 h 6858000"/>
              <a:gd name="connsiteX101" fmla="*/ 767385 w 1605470"/>
              <a:gd name="connsiteY101" fmla="*/ 3229163 h 6858000"/>
              <a:gd name="connsiteX102" fmla="*/ 769208 w 1605470"/>
              <a:gd name="connsiteY102" fmla="*/ 3217217 h 6858000"/>
              <a:gd name="connsiteX103" fmla="*/ 770350 w 1605470"/>
              <a:gd name="connsiteY103" fmla="*/ 3216125 h 6858000"/>
              <a:gd name="connsiteX104" fmla="*/ 756043 w 1605470"/>
              <a:gd name="connsiteY104" fmla="*/ 3183755 h 6858000"/>
              <a:gd name="connsiteX105" fmla="*/ 756544 w 1605470"/>
              <a:gd name="connsiteY105" fmla="*/ 3178642 h 6858000"/>
              <a:gd name="connsiteX106" fmla="*/ 744144 w 1605470"/>
              <a:gd name="connsiteY106" fmla="*/ 3158586 h 6858000"/>
              <a:gd name="connsiteX107" fmla="*/ 739378 w 1605470"/>
              <a:gd name="connsiteY107" fmla="*/ 3147669 h 6858000"/>
              <a:gd name="connsiteX108" fmla="*/ 734648 w 1605470"/>
              <a:gd name="connsiteY108" fmla="*/ 3145733 h 6858000"/>
              <a:gd name="connsiteX109" fmla="*/ 729329 w 1605470"/>
              <a:gd name="connsiteY109" fmla="*/ 3129034 h 6858000"/>
              <a:gd name="connsiteX110" fmla="*/ 729994 w 1605470"/>
              <a:gd name="connsiteY110" fmla="*/ 3126682 h 6858000"/>
              <a:gd name="connsiteX111" fmla="*/ 720862 w 1605470"/>
              <a:gd name="connsiteY111" fmla="*/ 3114519 h 6858000"/>
              <a:gd name="connsiteX112" fmla="*/ 707471 w 1605470"/>
              <a:gd name="connsiteY112" fmla="*/ 3106272 h 6858000"/>
              <a:gd name="connsiteX113" fmla="*/ 680201 w 1605470"/>
              <a:gd name="connsiteY113" fmla="*/ 2958185 h 6858000"/>
              <a:gd name="connsiteX114" fmla="*/ 622815 w 1605470"/>
              <a:gd name="connsiteY114" fmla="*/ 2762989 h 6858000"/>
              <a:gd name="connsiteX115" fmla="*/ 571733 w 1605470"/>
              <a:gd name="connsiteY115" fmla="*/ 2554718 h 6858000"/>
              <a:gd name="connsiteX116" fmla="*/ 551827 w 1605470"/>
              <a:gd name="connsiteY116" fmla="*/ 2485734 h 6858000"/>
              <a:gd name="connsiteX117" fmla="*/ 542550 w 1605470"/>
              <a:gd name="connsiteY117" fmla="*/ 2447068 h 6858000"/>
              <a:gd name="connsiteX118" fmla="*/ 529511 w 1605470"/>
              <a:gd name="connsiteY118" fmla="*/ 2425819 h 6858000"/>
              <a:gd name="connsiteX119" fmla="*/ 528878 w 1605470"/>
              <a:gd name="connsiteY119" fmla="*/ 2408971 h 6858000"/>
              <a:gd name="connsiteX120" fmla="*/ 535510 w 1605470"/>
              <a:gd name="connsiteY120" fmla="*/ 2402874 h 6858000"/>
              <a:gd name="connsiteX121" fmla="*/ 538122 w 1605470"/>
              <a:gd name="connsiteY121" fmla="*/ 2381443 h 6858000"/>
              <a:gd name="connsiteX122" fmla="*/ 514451 w 1605470"/>
              <a:gd name="connsiteY122" fmla="*/ 2261920 h 6858000"/>
              <a:gd name="connsiteX123" fmla="*/ 504338 w 1605470"/>
              <a:gd name="connsiteY123" fmla="*/ 2195378 h 6858000"/>
              <a:gd name="connsiteX124" fmla="*/ 488555 w 1605470"/>
              <a:gd name="connsiteY124" fmla="*/ 2155135 h 6858000"/>
              <a:gd name="connsiteX125" fmla="*/ 486013 w 1605470"/>
              <a:gd name="connsiteY125" fmla="*/ 2118008 h 6858000"/>
              <a:gd name="connsiteX126" fmla="*/ 487006 w 1605470"/>
              <a:gd name="connsiteY126" fmla="*/ 2050531 h 6858000"/>
              <a:gd name="connsiteX127" fmla="*/ 478812 w 1605470"/>
              <a:gd name="connsiteY127" fmla="*/ 1963269 h 6858000"/>
              <a:gd name="connsiteX128" fmla="*/ 459990 w 1605470"/>
              <a:gd name="connsiteY128" fmla="*/ 1906352 h 6858000"/>
              <a:gd name="connsiteX129" fmla="*/ 436547 w 1605470"/>
              <a:gd name="connsiteY129" fmla="*/ 1861531 h 6858000"/>
              <a:gd name="connsiteX130" fmla="*/ 390346 w 1605470"/>
              <a:gd name="connsiteY130" fmla="*/ 1732919 h 6858000"/>
              <a:gd name="connsiteX131" fmla="*/ 362657 w 1605470"/>
              <a:gd name="connsiteY131" fmla="*/ 1663540 h 6858000"/>
              <a:gd name="connsiteX132" fmla="*/ 361783 w 1605470"/>
              <a:gd name="connsiteY132" fmla="*/ 1615777 h 6858000"/>
              <a:gd name="connsiteX133" fmla="*/ 342578 w 1605470"/>
              <a:gd name="connsiteY133" fmla="*/ 1563678 h 6858000"/>
              <a:gd name="connsiteX134" fmla="*/ 355658 w 1605470"/>
              <a:gd name="connsiteY134" fmla="*/ 1519474 h 6858000"/>
              <a:gd name="connsiteX135" fmla="*/ 348400 w 1605470"/>
              <a:gd name="connsiteY135" fmla="*/ 1477995 h 6858000"/>
              <a:gd name="connsiteX136" fmla="*/ 334485 w 1605470"/>
              <a:gd name="connsiteY136" fmla="*/ 1373769 h 6858000"/>
              <a:gd name="connsiteX137" fmla="*/ 342792 w 1605470"/>
              <a:gd name="connsiteY137" fmla="*/ 1307086 h 6858000"/>
              <a:gd name="connsiteX138" fmla="*/ 343980 w 1605470"/>
              <a:gd name="connsiteY138" fmla="*/ 1189033 h 6858000"/>
              <a:gd name="connsiteX139" fmla="*/ 348665 w 1605470"/>
              <a:gd name="connsiteY139" fmla="*/ 1168288 h 6858000"/>
              <a:gd name="connsiteX140" fmla="*/ 340947 w 1605470"/>
              <a:gd name="connsiteY140" fmla="*/ 1142577 h 6858000"/>
              <a:gd name="connsiteX141" fmla="*/ 330253 w 1605470"/>
              <a:gd name="connsiteY141" fmla="*/ 1088484 h 6858000"/>
              <a:gd name="connsiteX142" fmla="*/ 318989 w 1605470"/>
              <a:gd name="connsiteY142" fmla="*/ 1016103 h 6858000"/>
              <a:gd name="connsiteX143" fmla="*/ 320445 w 1605470"/>
              <a:gd name="connsiteY143" fmla="*/ 932283 h 6858000"/>
              <a:gd name="connsiteX144" fmla="*/ 322681 w 1605470"/>
              <a:gd name="connsiteY144" fmla="*/ 915925 h 6858000"/>
              <a:gd name="connsiteX145" fmla="*/ 315310 w 1605470"/>
              <a:gd name="connsiteY145" fmla="*/ 896999 h 6858000"/>
              <a:gd name="connsiteX146" fmla="*/ 284718 w 1605470"/>
              <a:gd name="connsiteY146" fmla="*/ 821517 h 6858000"/>
              <a:gd name="connsiteX147" fmla="*/ 263668 w 1605470"/>
              <a:gd name="connsiteY147" fmla="*/ 751353 h 6858000"/>
              <a:gd name="connsiteX148" fmla="*/ 263226 w 1605470"/>
              <a:gd name="connsiteY148" fmla="*/ 721230 h 6858000"/>
              <a:gd name="connsiteX149" fmla="*/ 248897 w 1605470"/>
              <a:gd name="connsiteY149" fmla="*/ 681659 h 6858000"/>
              <a:gd name="connsiteX150" fmla="*/ 234316 w 1605470"/>
              <a:gd name="connsiteY150" fmla="*/ 635218 h 6858000"/>
              <a:gd name="connsiteX151" fmla="*/ 239327 w 1605470"/>
              <a:gd name="connsiteY151" fmla="*/ 613763 h 6858000"/>
              <a:gd name="connsiteX152" fmla="*/ 225269 w 1605470"/>
              <a:gd name="connsiteY152" fmla="*/ 598582 h 6858000"/>
              <a:gd name="connsiteX153" fmla="*/ 224950 w 1605470"/>
              <a:gd name="connsiteY153" fmla="*/ 576846 h 6858000"/>
              <a:gd name="connsiteX154" fmla="*/ 204576 w 1605470"/>
              <a:gd name="connsiteY154" fmla="*/ 530055 h 6858000"/>
              <a:gd name="connsiteX155" fmla="*/ 219064 w 1605470"/>
              <a:gd name="connsiteY155" fmla="*/ 469651 h 6858000"/>
              <a:gd name="connsiteX156" fmla="*/ 195012 w 1605470"/>
              <a:gd name="connsiteY156" fmla="*/ 448559 h 6858000"/>
              <a:gd name="connsiteX157" fmla="*/ 201434 w 1605470"/>
              <a:gd name="connsiteY157" fmla="*/ 441529 h 6858000"/>
              <a:gd name="connsiteX158" fmla="*/ 200655 w 1605470"/>
              <a:gd name="connsiteY158" fmla="*/ 428927 h 6858000"/>
              <a:gd name="connsiteX159" fmla="*/ 190059 w 1605470"/>
              <a:gd name="connsiteY159" fmla="*/ 430161 h 6858000"/>
              <a:gd name="connsiteX160" fmla="*/ 167079 w 1605470"/>
              <a:gd name="connsiteY160" fmla="*/ 367211 h 6858000"/>
              <a:gd name="connsiteX161" fmla="*/ 124571 w 1605470"/>
              <a:gd name="connsiteY161" fmla="*/ 302178 h 6858000"/>
              <a:gd name="connsiteX162" fmla="*/ 103243 w 1605470"/>
              <a:gd name="connsiteY162" fmla="*/ 211375 h 6858000"/>
              <a:gd name="connsiteX163" fmla="*/ 94571 w 1605470"/>
              <a:gd name="connsiteY163" fmla="*/ 184179 h 6858000"/>
              <a:gd name="connsiteX164" fmla="*/ 13437 w 1605470"/>
              <a:gd name="connsiteY164" fmla="*/ 19287 h 6858000"/>
              <a:gd name="connsiteX165" fmla="*/ 0 w 1605470"/>
              <a:gd name="connsiteY16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49397 w 1605470"/>
              <a:gd name="connsiteY98" fmla="*/ 3307769 h 6858000"/>
              <a:gd name="connsiteX99" fmla="*/ 766960 w 1605470"/>
              <a:gd name="connsiteY99" fmla="*/ 3250522 h 6858000"/>
              <a:gd name="connsiteX100" fmla="*/ 767385 w 1605470"/>
              <a:gd name="connsiteY100" fmla="*/ 3229163 h 6858000"/>
              <a:gd name="connsiteX101" fmla="*/ 769208 w 1605470"/>
              <a:gd name="connsiteY101" fmla="*/ 3217217 h 6858000"/>
              <a:gd name="connsiteX102" fmla="*/ 770350 w 1605470"/>
              <a:gd name="connsiteY102" fmla="*/ 3216125 h 6858000"/>
              <a:gd name="connsiteX103" fmla="*/ 756043 w 1605470"/>
              <a:gd name="connsiteY103" fmla="*/ 3183755 h 6858000"/>
              <a:gd name="connsiteX104" fmla="*/ 756544 w 1605470"/>
              <a:gd name="connsiteY104" fmla="*/ 3178642 h 6858000"/>
              <a:gd name="connsiteX105" fmla="*/ 744144 w 1605470"/>
              <a:gd name="connsiteY105" fmla="*/ 3158586 h 6858000"/>
              <a:gd name="connsiteX106" fmla="*/ 739378 w 1605470"/>
              <a:gd name="connsiteY106" fmla="*/ 3147669 h 6858000"/>
              <a:gd name="connsiteX107" fmla="*/ 734648 w 1605470"/>
              <a:gd name="connsiteY107" fmla="*/ 3145733 h 6858000"/>
              <a:gd name="connsiteX108" fmla="*/ 729329 w 1605470"/>
              <a:gd name="connsiteY108" fmla="*/ 3129034 h 6858000"/>
              <a:gd name="connsiteX109" fmla="*/ 729994 w 1605470"/>
              <a:gd name="connsiteY109" fmla="*/ 3126682 h 6858000"/>
              <a:gd name="connsiteX110" fmla="*/ 720862 w 1605470"/>
              <a:gd name="connsiteY110" fmla="*/ 3114519 h 6858000"/>
              <a:gd name="connsiteX111" fmla="*/ 707471 w 1605470"/>
              <a:gd name="connsiteY111" fmla="*/ 3106272 h 6858000"/>
              <a:gd name="connsiteX112" fmla="*/ 680201 w 1605470"/>
              <a:gd name="connsiteY112" fmla="*/ 2958185 h 6858000"/>
              <a:gd name="connsiteX113" fmla="*/ 622815 w 1605470"/>
              <a:gd name="connsiteY113" fmla="*/ 2762989 h 6858000"/>
              <a:gd name="connsiteX114" fmla="*/ 571733 w 1605470"/>
              <a:gd name="connsiteY114" fmla="*/ 2554718 h 6858000"/>
              <a:gd name="connsiteX115" fmla="*/ 551827 w 1605470"/>
              <a:gd name="connsiteY115" fmla="*/ 2485734 h 6858000"/>
              <a:gd name="connsiteX116" fmla="*/ 542550 w 1605470"/>
              <a:gd name="connsiteY116" fmla="*/ 2447068 h 6858000"/>
              <a:gd name="connsiteX117" fmla="*/ 529511 w 1605470"/>
              <a:gd name="connsiteY117" fmla="*/ 2425819 h 6858000"/>
              <a:gd name="connsiteX118" fmla="*/ 528878 w 1605470"/>
              <a:gd name="connsiteY118" fmla="*/ 2408971 h 6858000"/>
              <a:gd name="connsiteX119" fmla="*/ 535510 w 1605470"/>
              <a:gd name="connsiteY119" fmla="*/ 2402874 h 6858000"/>
              <a:gd name="connsiteX120" fmla="*/ 538122 w 1605470"/>
              <a:gd name="connsiteY120" fmla="*/ 2381443 h 6858000"/>
              <a:gd name="connsiteX121" fmla="*/ 514451 w 1605470"/>
              <a:gd name="connsiteY121" fmla="*/ 2261920 h 6858000"/>
              <a:gd name="connsiteX122" fmla="*/ 504338 w 1605470"/>
              <a:gd name="connsiteY122" fmla="*/ 2195378 h 6858000"/>
              <a:gd name="connsiteX123" fmla="*/ 488555 w 1605470"/>
              <a:gd name="connsiteY123" fmla="*/ 2155135 h 6858000"/>
              <a:gd name="connsiteX124" fmla="*/ 486013 w 1605470"/>
              <a:gd name="connsiteY124" fmla="*/ 2118008 h 6858000"/>
              <a:gd name="connsiteX125" fmla="*/ 487006 w 1605470"/>
              <a:gd name="connsiteY125" fmla="*/ 2050531 h 6858000"/>
              <a:gd name="connsiteX126" fmla="*/ 478812 w 1605470"/>
              <a:gd name="connsiteY126" fmla="*/ 1963269 h 6858000"/>
              <a:gd name="connsiteX127" fmla="*/ 459990 w 1605470"/>
              <a:gd name="connsiteY127" fmla="*/ 1906352 h 6858000"/>
              <a:gd name="connsiteX128" fmla="*/ 436547 w 1605470"/>
              <a:gd name="connsiteY128" fmla="*/ 1861531 h 6858000"/>
              <a:gd name="connsiteX129" fmla="*/ 390346 w 1605470"/>
              <a:gd name="connsiteY129" fmla="*/ 1732919 h 6858000"/>
              <a:gd name="connsiteX130" fmla="*/ 362657 w 1605470"/>
              <a:gd name="connsiteY130" fmla="*/ 1663540 h 6858000"/>
              <a:gd name="connsiteX131" fmla="*/ 361783 w 1605470"/>
              <a:gd name="connsiteY131" fmla="*/ 1615777 h 6858000"/>
              <a:gd name="connsiteX132" fmla="*/ 342578 w 1605470"/>
              <a:gd name="connsiteY132" fmla="*/ 1563678 h 6858000"/>
              <a:gd name="connsiteX133" fmla="*/ 355658 w 1605470"/>
              <a:gd name="connsiteY133" fmla="*/ 1519474 h 6858000"/>
              <a:gd name="connsiteX134" fmla="*/ 348400 w 1605470"/>
              <a:gd name="connsiteY134" fmla="*/ 1477995 h 6858000"/>
              <a:gd name="connsiteX135" fmla="*/ 334485 w 1605470"/>
              <a:gd name="connsiteY135" fmla="*/ 1373769 h 6858000"/>
              <a:gd name="connsiteX136" fmla="*/ 342792 w 1605470"/>
              <a:gd name="connsiteY136" fmla="*/ 1307086 h 6858000"/>
              <a:gd name="connsiteX137" fmla="*/ 343980 w 1605470"/>
              <a:gd name="connsiteY137" fmla="*/ 1189033 h 6858000"/>
              <a:gd name="connsiteX138" fmla="*/ 348665 w 1605470"/>
              <a:gd name="connsiteY138" fmla="*/ 1168288 h 6858000"/>
              <a:gd name="connsiteX139" fmla="*/ 340947 w 1605470"/>
              <a:gd name="connsiteY139" fmla="*/ 1142577 h 6858000"/>
              <a:gd name="connsiteX140" fmla="*/ 330253 w 1605470"/>
              <a:gd name="connsiteY140" fmla="*/ 1088484 h 6858000"/>
              <a:gd name="connsiteX141" fmla="*/ 318989 w 1605470"/>
              <a:gd name="connsiteY141" fmla="*/ 1016103 h 6858000"/>
              <a:gd name="connsiteX142" fmla="*/ 320445 w 1605470"/>
              <a:gd name="connsiteY142" fmla="*/ 932283 h 6858000"/>
              <a:gd name="connsiteX143" fmla="*/ 322681 w 1605470"/>
              <a:gd name="connsiteY143" fmla="*/ 915925 h 6858000"/>
              <a:gd name="connsiteX144" fmla="*/ 315310 w 1605470"/>
              <a:gd name="connsiteY144" fmla="*/ 896999 h 6858000"/>
              <a:gd name="connsiteX145" fmla="*/ 284718 w 1605470"/>
              <a:gd name="connsiteY145" fmla="*/ 821517 h 6858000"/>
              <a:gd name="connsiteX146" fmla="*/ 263668 w 1605470"/>
              <a:gd name="connsiteY146" fmla="*/ 751353 h 6858000"/>
              <a:gd name="connsiteX147" fmla="*/ 263226 w 1605470"/>
              <a:gd name="connsiteY147" fmla="*/ 721230 h 6858000"/>
              <a:gd name="connsiteX148" fmla="*/ 248897 w 1605470"/>
              <a:gd name="connsiteY148" fmla="*/ 681659 h 6858000"/>
              <a:gd name="connsiteX149" fmla="*/ 234316 w 1605470"/>
              <a:gd name="connsiteY149" fmla="*/ 635218 h 6858000"/>
              <a:gd name="connsiteX150" fmla="*/ 239327 w 1605470"/>
              <a:gd name="connsiteY150" fmla="*/ 613763 h 6858000"/>
              <a:gd name="connsiteX151" fmla="*/ 225269 w 1605470"/>
              <a:gd name="connsiteY151" fmla="*/ 598582 h 6858000"/>
              <a:gd name="connsiteX152" fmla="*/ 224950 w 1605470"/>
              <a:gd name="connsiteY152" fmla="*/ 576846 h 6858000"/>
              <a:gd name="connsiteX153" fmla="*/ 204576 w 1605470"/>
              <a:gd name="connsiteY153" fmla="*/ 530055 h 6858000"/>
              <a:gd name="connsiteX154" fmla="*/ 219064 w 1605470"/>
              <a:gd name="connsiteY154" fmla="*/ 469651 h 6858000"/>
              <a:gd name="connsiteX155" fmla="*/ 195012 w 1605470"/>
              <a:gd name="connsiteY155" fmla="*/ 448559 h 6858000"/>
              <a:gd name="connsiteX156" fmla="*/ 201434 w 1605470"/>
              <a:gd name="connsiteY156" fmla="*/ 441529 h 6858000"/>
              <a:gd name="connsiteX157" fmla="*/ 200655 w 1605470"/>
              <a:gd name="connsiteY157" fmla="*/ 428927 h 6858000"/>
              <a:gd name="connsiteX158" fmla="*/ 190059 w 1605470"/>
              <a:gd name="connsiteY158" fmla="*/ 430161 h 6858000"/>
              <a:gd name="connsiteX159" fmla="*/ 167079 w 1605470"/>
              <a:gd name="connsiteY159" fmla="*/ 367211 h 6858000"/>
              <a:gd name="connsiteX160" fmla="*/ 124571 w 1605470"/>
              <a:gd name="connsiteY160" fmla="*/ 302178 h 6858000"/>
              <a:gd name="connsiteX161" fmla="*/ 103243 w 1605470"/>
              <a:gd name="connsiteY161" fmla="*/ 211375 h 6858000"/>
              <a:gd name="connsiteX162" fmla="*/ 94571 w 1605470"/>
              <a:gd name="connsiteY162" fmla="*/ 184179 h 6858000"/>
              <a:gd name="connsiteX163" fmla="*/ 13437 w 1605470"/>
              <a:gd name="connsiteY163" fmla="*/ 19287 h 6858000"/>
              <a:gd name="connsiteX164" fmla="*/ 0 w 1605470"/>
              <a:gd name="connsiteY16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49397 w 1605470"/>
              <a:gd name="connsiteY97" fmla="*/ 3307769 h 6858000"/>
              <a:gd name="connsiteX98" fmla="*/ 766960 w 1605470"/>
              <a:gd name="connsiteY98" fmla="*/ 3250522 h 6858000"/>
              <a:gd name="connsiteX99" fmla="*/ 767385 w 1605470"/>
              <a:gd name="connsiteY99" fmla="*/ 3229163 h 6858000"/>
              <a:gd name="connsiteX100" fmla="*/ 769208 w 1605470"/>
              <a:gd name="connsiteY100" fmla="*/ 3217217 h 6858000"/>
              <a:gd name="connsiteX101" fmla="*/ 770350 w 1605470"/>
              <a:gd name="connsiteY101" fmla="*/ 3216125 h 6858000"/>
              <a:gd name="connsiteX102" fmla="*/ 756043 w 1605470"/>
              <a:gd name="connsiteY102" fmla="*/ 3183755 h 6858000"/>
              <a:gd name="connsiteX103" fmla="*/ 756544 w 1605470"/>
              <a:gd name="connsiteY103" fmla="*/ 3178642 h 6858000"/>
              <a:gd name="connsiteX104" fmla="*/ 744144 w 1605470"/>
              <a:gd name="connsiteY104" fmla="*/ 3158586 h 6858000"/>
              <a:gd name="connsiteX105" fmla="*/ 739378 w 1605470"/>
              <a:gd name="connsiteY105" fmla="*/ 3147669 h 6858000"/>
              <a:gd name="connsiteX106" fmla="*/ 734648 w 1605470"/>
              <a:gd name="connsiteY106" fmla="*/ 3145733 h 6858000"/>
              <a:gd name="connsiteX107" fmla="*/ 729329 w 1605470"/>
              <a:gd name="connsiteY107" fmla="*/ 3129034 h 6858000"/>
              <a:gd name="connsiteX108" fmla="*/ 729994 w 1605470"/>
              <a:gd name="connsiteY108" fmla="*/ 3126682 h 6858000"/>
              <a:gd name="connsiteX109" fmla="*/ 720862 w 1605470"/>
              <a:gd name="connsiteY109" fmla="*/ 3114519 h 6858000"/>
              <a:gd name="connsiteX110" fmla="*/ 707471 w 1605470"/>
              <a:gd name="connsiteY110" fmla="*/ 3106272 h 6858000"/>
              <a:gd name="connsiteX111" fmla="*/ 680201 w 1605470"/>
              <a:gd name="connsiteY111" fmla="*/ 2958185 h 6858000"/>
              <a:gd name="connsiteX112" fmla="*/ 622815 w 1605470"/>
              <a:gd name="connsiteY112" fmla="*/ 2762989 h 6858000"/>
              <a:gd name="connsiteX113" fmla="*/ 571733 w 1605470"/>
              <a:gd name="connsiteY113" fmla="*/ 2554718 h 6858000"/>
              <a:gd name="connsiteX114" fmla="*/ 551827 w 1605470"/>
              <a:gd name="connsiteY114" fmla="*/ 2485734 h 6858000"/>
              <a:gd name="connsiteX115" fmla="*/ 542550 w 1605470"/>
              <a:gd name="connsiteY115" fmla="*/ 2447068 h 6858000"/>
              <a:gd name="connsiteX116" fmla="*/ 529511 w 1605470"/>
              <a:gd name="connsiteY116" fmla="*/ 2425819 h 6858000"/>
              <a:gd name="connsiteX117" fmla="*/ 528878 w 1605470"/>
              <a:gd name="connsiteY117" fmla="*/ 2408971 h 6858000"/>
              <a:gd name="connsiteX118" fmla="*/ 535510 w 1605470"/>
              <a:gd name="connsiteY118" fmla="*/ 2402874 h 6858000"/>
              <a:gd name="connsiteX119" fmla="*/ 538122 w 1605470"/>
              <a:gd name="connsiteY119" fmla="*/ 2381443 h 6858000"/>
              <a:gd name="connsiteX120" fmla="*/ 514451 w 1605470"/>
              <a:gd name="connsiteY120" fmla="*/ 2261920 h 6858000"/>
              <a:gd name="connsiteX121" fmla="*/ 504338 w 1605470"/>
              <a:gd name="connsiteY121" fmla="*/ 2195378 h 6858000"/>
              <a:gd name="connsiteX122" fmla="*/ 488555 w 1605470"/>
              <a:gd name="connsiteY122" fmla="*/ 2155135 h 6858000"/>
              <a:gd name="connsiteX123" fmla="*/ 486013 w 1605470"/>
              <a:gd name="connsiteY123" fmla="*/ 2118008 h 6858000"/>
              <a:gd name="connsiteX124" fmla="*/ 487006 w 1605470"/>
              <a:gd name="connsiteY124" fmla="*/ 2050531 h 6858000"/>
              <a:gd name="connsiteX125" fmla="*/ 478812 w 1605470"/>
              <a:gd name="connsiteY125" fmla="*/ 1963269 h 6858000"/>
              <a:gd name="connsiteX126" fmla="*/ 459990 w 1605470"/>
              <a:gd name="connsiteY126" fmla="*/ 1906352 h 6858000"/>
              <a:gd name="connsiteX127" fmla="*/ 436547 w 1605470"/>
              <a:gd name="connsiteY127" fmla="*/ 1861531 h 6858000"/>
              <a:gd name="connsiteX128" fmla="*/ 390346 w 1605470"/>
              <a:gd name="connsiteY128" fmla="*/ 1732919 h 6858000"/>
              <a:gd name="connsiteX129" fmla="*/ 362657 w 1605470"/>
              <a:gd name="connsiteY129" fmla="*/ 1663540 h 6858000"/>
              <a:gd name="connsiteX130" fmla="*/ 361783 w 1605470"/>
              <a:gd name="connsiteY130" fmla="*/ 1615777 h 6858000"/>
              <a:gd name="connsiteX131" fmla="*/ 342578 w 1605470"/>
              <a:gd name="connsiteY131" fmla="*/ 1563678 h 6858000"/>
              <a:gd name="connsiteX132" fmla="*/ 355658 w 1605470"/>
              <a:gd name="connsiteY132" fmla="*/ 1519474 h 6858000"/>
              <a:gd name="connsiteX133" fmla="*/ 348400 w 1605470"/>
              <a:gd name="connsiteY133" fmla="*/ 1477995 h 6858000"/>
              <a:gd name="connsiteX134" fmla="*/ 334485 w 1605470"/>
              <a:gd name="connsiteY134" fmla="*/ 1373769 h 6858000"/>
              <a:gd name="connsiteX135" fmla="*/ 342792 w 1605470"/>
              <a:gd name="connsiteY135" fmla="*/ 1307086 h 6858000"/>
              <a:gd name="connsiteX136" fmla="*/ 343980 w 1605470"/>
              <a:gd name="connsiteY136" fmla="*/ 1189033 h 6858000"/>
              <a:gd name="connsiteX137" fmla="*/ 348665 w 1605470"/>
              <a:gd name="connsiteY137" fmla="*/ 1168288 h 6858000"/>
              <a:gd name="connsiteX138" fmla="*/ 340947 w 1605470"/>
              <a:gd name="connsiteY138" fmla="*/ 1142577 h 6858000"/>
              <a:gd name="connsiteX139" fmla="*/ 330253 w 1605470"/>
              <a:gd name="connsiteY139" fmla="*/ 1088484 h 6858000"/>
              <a:gd name="connsiteX140" fmla="*/ 318989 w 1605470"/>
              <a:gd name="connsiteY140" fmla="*/ 1016103 h 6858000"/>
              <a:gd name="connsiteX141" fmla="*/ 320445 w 1605470"/>
              <a:gd name="connsiteY141" fmla="*/ 932283 h 6858000"/>
              <a:gd name="connsiteX142" fmla="*/ 322681 w 1605470"/>
              <a:gd name="connsiteY142" fmla="*/ 915925 h 6858000"/>
              <a:gd name="connsiteX143" fmla="*/ 315310 w 1605470"/>
              <a:gd name="connsiteY143" fmla="*/ 896999 h 6858000"/>
              <a:gd name="connsiteX144" fmla="*/ 284718 w 1605470"/>
              <a:gd name="connsiteY144" fmla="*/ 821517 h 6858000"/>
              <a:gd name="connsiteX145" fmla="*/ 263668 w 1605470"/>
              <a:gd name="connsiteY145" fmla="*/ 751353 h 6858000"/>
              <a:gd name="connsiteX146" fmla="*/ 263226 w 1605470"/>
              <a:gd name="connsiteY146" fmla="*/ 721230 h 6858000"/>
              <a:gd name="connsiteX147" fmla="*/ 248897 w 1605470"/>
              <a:gd name="connsiteY147" fmla="*/ 681659 h 6858000"/>
              <a:gd name="connsiteX148" fmla="*/ 234316 w 1605470"/>
              <a:gd name="connsiteY148" fmla="*/ 635218 h 6858000"/>
              <a:gd name="connsiteX149" fmla="*/ 239327 w 1605470"/>
              <a:gd name="connsiteY149" fmla="*/ 613763 h 6858000"/>
              <a:gd name="connsiteX150" fmla="*/ 225269 w 1605470"/>
              <a:gd name="connsiteY150" fmla="*/ 598582 h 6858000"/>
              <a:gd name="connsiteX151" fmla="*/ 224950 w 1605470"/>
              <a:gd name="connsiteY151" fmla="*/ 576846 h 6858000"/>
              <a:gd name="connsiteX152" fmla="*/ 204576 w 1605470"/>
              <a:gd name="connsiteY152" fmla="*/ 530055 h 6858000"/>
              <a:gd name="connsiteX153" fmla="*/ 219064 w 1605470"/>
              <a:gd name="connsiteY153" fmla="*/ 469651 h 6858000"/>
              <a:gd name="connsiteX154" fmla="*/ 195012 w 1605470"/>
              <a:gd name="connsiteY154" fmla="*/ 448559 h 6858000"/>
              <a:gd name="connsiteX155" fmla="*/ 201434 w 1605470"/>
              <a:gd name="connsiteY155" fmla="*/ 441529 h 6858000"/>
              <a:gd name="connsiteX156" fmla="*/ 200655 w 1605470"/>
              <a:gd name="connsiteY156" fmla="*/ 428927 h 6858000"/>
              <a:gd name="connsiteX157" fmla="*/ 190059 w 1605470"/>
              <a:gd name="connsiteY157" fmla="*/ 430161 h 6858000"/>
              <a:gd name="connsiteX158" fmla="*/ 167079 w 1605470"/>
              <a:gd name="connsiteY158" fmla="*/ 367211 h 6858000"/>
              <a:gd name="connsiteX159" fmla="*/ 124571 w 1605470"/>
              <a:gd name="connsiteY159" fmla="*/ 302178 h 6858000"/>
              <a:gd name="connsiteX160" fmla="*/ 103243 w 1605470"/>
              <a:gd name="connsiteY160" fmla="*/ 211375 h 6858000"/>
              <a:gd name="connsiteX161" fmla="*/ 94571 w 1605470"/>
              <a:gd name="connsiteY161" fmla="*/ 184179 h 6858000"/>
              <a:gd name="connsiteX162" fmla="*/ 13437 w 1605470"/>
              <a:gd name="connsiteY162" fmla="*/ 19287 h 6858000"/>
              <a:gd name="connsiteX163" fmla="*/ 0 w 1605470"/>
              <a:gd name="connsiteY16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70350 w 1605470"/>
              <a:gd name="connsiteY100" fmla="*/ 3216125 h 6858000"/>
              <a:gd name="connsiteX101" fmla="*/ 756043 w 1605470"/>
              <a:gd name="connsiteY101" fmla="*/ 3183755 h 6858000"/>
              <a:gd name="connsiteX102" fmla="*/ 756544 w 1605470"/>
              <a:gd name="connsiteY102" fmla="*/ 3178642 h 6858000"/>
              <a:gd name="connsiteX103" fmla="*/ 744144 w 1605470"/>
              <a:gd name="connsiteY103" fmla="*/ 3158586 h 6858000"/>
              <a:gd name="connsiteX104" fmla="*/ 739378 w 1605470"/>
              <a:gd name="connsiteY104" fmla="*/ 3147669 h 6858000"/>
              <a:gd name="connsiteX105" fmla="*/ 734648 w 1605470"/>
              <a:gd name="connsiteY105" fmla="*/ 3145733 h 6858000"/>
              <a:gd name="connsiteX106" fmla="*/ 729329 w 1605470"/>
              <a:gd name="connsiteY106" fmla="*/ 3129034 h 6858000"/>
              <a:gd name="connsiteX107" fmla="*/ 729994 w 1605470"/>
              <a:gd name="connsiteY107" fmla="*/ 3126682 h 6858000"/>
              <a:gd name="connsiteX108" fmla="*/ 720862 w 1605470"/>
              <a:gd name="connsiteY108" fmla="*/ 3114519 h 6858000"/>
              <a:gd name="connsiteX109" fmla="*/ 707471 w 1605470"/>
              <a:gd name="connsiteY109" fmla="*/ 3106272 h 6858000"/>
              <a:gd name="connsiteX110" fmla="*/ 680201 w 1605470"/>
              <a:gd name="connsiteY110" fmla="*/ 2958185 h 6858000"/>
              <a:gd name="connsiteX111" fmla="*/ 622815 w 1605470"/>
              <a:gd name="connsiteY111" fmla="*/ 2762989 h 6858000"/>
              <a:gd name="connsiteX112" fmla="*/ 571733 w 1605470"/>
              <a:gd name="connsiteY112" fmla="*/ 2554718 h 6858000"/>
              <a:gd name="connsiteX113" fmla="*/ 551827 w 1605470"/>
              <a:gd name="connsiteY113" fmla="*/ 2485734 h 6858000"/>
              <a:gd name="connsiteX114" fmla="*/ 542550 w 1605470"/>
              <a:gd name="connsiteY114" fmla="*/ 2447068 h 6858000"/>
              <a:gd name="connsiteX115" fmla="*/ 529511 w 1605470"/>
              <a:gd name="connsiteY115" fmla="*/ 2425819 h 6858000"/>
              <a:gd name="connsiteX116" fmla="*/ 528878 w 1605470"/>
              <a:gd name="connsiteY116" fmla="*/ 2408971 h 6858000"/>
              <a:gd name="connsiteX117" fmla="*/ 535510 w 1605470"/>
              <a:gd name="connsiteY117" fmla="*/ 2402874 h 6858000"/>
              <a:gd name="connsiteX118" fmla="*/ 538122 w 1605470"/>
              <a:gd name="connsiteY118" fmla="*/ 2381443 h 6858000"/>
              <a:gd name="connsiteX119" fmla="*/ 514451 w 1605470"/>
              <a:gd name="connsiteY119" fmla="*/ 2261920 h 6858000"/>
              <a:gd name="connsiteX120" fmla="*/ 504338 w 1605470"/>
              <a:gd name="connsiteY120" fmla="*/ 2195378 h 6858000"/>
              <a:gd name="connsiteX121" fmla="*/ 488555 w 1605470"/>
              <a:gd name="connsiteY121" fmla="*/ 2155135 h 6858000"/>
              <a:gd name="connsiteX122" fmla="*/ 486013 w 1605470"/>
              <a:gd name="connsiteY122" fmla="*/ 2118008 h 6858000"/>
              <a:gd name="connsiteX123" fmla="*/ 487006 w 1605470"/>
              <a:gd name="connsiteY123" fmla="*/ 2050531 h 6858000"/>
              <a:gd name="connsiteX124" fmla="*/ 478812 w 1605470"/>
              <a:gd name="connsiteY124" fmla="*/ 1963269 h 6858000"/>
              <a:gd name="connsiteX125" fmla="*/ 459990 w 1605470"/>
              <a:gd name="connsiteY125" fmla="*/ 1906352 h 6858000"/>
              <a:gd name="connsiteX126" fmla="*/ 436547 w 1605470"/>
              <a:gd name="connsiteY126" fmla="*/ 1861531 h 6858000"/>
              <a:gd name="connsiteX127" fmla="*/ 390346 w 1605470"/>
              <a:gd name="connsiteY127" fmla="*/ 1732919 h 6858000"/>
              <a:gd name="connsiteX128" fmla="*/ 362657 w 1605470"/>
              <a:gd name="connsiteY128" fmla="*/ 1663540 h 6858000"/>
              <a:gd name="connsiteX129" fmla="*/ 361783 w 1605470"/>
              <a:gd name="connsiteY129" fmla="*/ 1615777 h 6858000"/>
              <a:gd name="connsiteX130" fmla="*/ 342578 w 1605470"/>
              <a:gd name="connsiteY130" fmla="*/ 1563678 h 6858000"/>
              <a:gd name="connsiteX131" fmla="*/ 355658 w 1605470"/>
              <a:gd name="connsiteY131" fmla="*/ 1519474 h 6858000"/>
              <a:gd name="connsiteX132" fmla="*/ 348400 w 1605470"/>
              <a:gd name="connsiteY132" fmla="*/ 1477995 h 6858000"/>
              <a:gd name="connsiteX133" fmla="*/ 334485 w 1605470"/>
              <a:gd name="connsiteY133" fmla="*/ 1373769 h 6858000"/>
              <a:gd name="connsiteX134" fmla="*/ 342792 w 1605470"/>
              <a:gd name="connsiteY134" fmla="*/ 1307086 h 6858000"/>
              <a:gd name="connsiteX135" fmla="*/ 343980 w 1605470"/>
              <a:gd name="connsiteY135" fmla="*/ 1189033 h 6858000"/>
              <a:gd name="connsiteX136" fmla="*/ 348665 w 1605470"/>
              <a:gd name="connsiteY136" fmla="*/ 1168288 h 6858000"/>
              <a:gd name="connsiteX137" fmla="*/ 340947 w 1605470"/>
              <a:gd name="connsiteY137" fmla="*/ 1142577 h 6858000"/>
              <a:gd name="connsiteX138" fmla="*/ 330253 w 1605470"/>
              <a:gd name="connsiteY138" fmla="*/ 1088484 h 6858000"/>
              <a:gd name="connsiteX139" fmla="*/ 318989 w 1605470"/>
              <a:gd name="connsiteY139" fmla="*/ 1016103 h 6858000"/>
              <a:gd name="connsiteX140" fmla="*/ 320445 w 1605470"/>
              <a:gd name="connsiteY140" fmla="*/ 932283 h 6858000"/>
              <a:gd name="connsiteX141" fmla="*/ 322681 w 1605470"/>
              <a:gd name="connsiteY141" fmla="*/ 915925 h 6858000"/>
              <a:gd name="connsiteX142" fmla="*/ 315310 w 1605470"/>
              <a:gd name="connsiteY142" fmla="*/ 896999 h 6858000"/>
              <a:gd name="connsiteX143" fmla="*/ 284718 w 1605470"/>
              <a:gd name="connsiteY143" fmla="*/ 821517 h 6858000"/>
              <a:gd name="connsiteX144" fmla="*/ 263668 w 1605470"/>
              <a:gd name="connsiteY144" fmla="*/ 751353 h 6858000"/>
              <a:gd name="connsiteX145" fmla="*/ 263226 w 1605470"/>
              <a:gd name="connsiteY145" fmla="*/ 721230 h 6858000"/>
              <a:gd name="connsiteX146" fmla="*/ 248897 w 1605470"/>
              <a:gd name="connsiteY146" fmla="*/ 681659 h 6858000"/>
              <a:gd name="connsiteX147" fmla="*/ 234316 w 1605470"/>
              <a:gd name="connsiteY147" fmla="*/ 635218 h 6858000"/>
              <a:gd name="connsiteX148" fmla="*/ 239327 w 1605470"/>
              <a:gd name="connsiteY148" fmla="*/ 613763 h 6858000"/>
              <a:gd name="connsiteX149" fmla="*/ 225269 w 1605470"/>
              <a:gd name="connsiteY149" fmla="*/ 598582 h 6858000"/>
              <a:gd name="connsiteX150" fmla="*/ 224950 w 1605470"/>
              <a:gd name="connsiteY150" fmla="*/ 576846 h 6858000"/>
              <a:gd name="connsiteX151" fmla="*/ 204576 w 1605470"/>
              <a:gd name="connsiteY151" fmla="*/ 530055 h 6858000"/>
              <a:gd name="connsiteX152" fmla="*/ 219064 w 1605470"/>
              <a:gd name="connsiteY152" fmla="*/ 469651 h 6858000"/>
              <a:gd name="connsiteX153" fmla="*/ 195012 w 1605470"/>
              <a:gd name="connsiteY153" fmla="*/ 448559 h 6858000"/>
              <a:gd name="connsiteX154" fmla="*/ 201434 w 1605470"/>
              <a:gd name="connsiteY154" fmla="*/ 441529 h 6858000"/>
              <a:gd name="connsiteX155" fmla="*/ 200655 w 1605470"/>
              <a:gd name="connsiteY155" fmla="*/ 428927 h 6858000"/>
              <a:gd name="connsiteX156" fmla="*/ 190059 w 1605470"/>
              <a:gd name="connsiteY156" fmla="*/ 430161 h 6858000"/>
              <a:gd name="connsiteX157" fmla="*/ 167079 w 1605470"/>
              <a:gd name="connsiteY157" fmla="*/ 367211 h 6858000"/>
              <a:gd name="connsiteX158" fmla="*/ 124571 w 1605470"/>
              <a:gd name="connsiteY158" fmla="*/ 302178 h 6858000"/>
              <a:gd name="connsiteX159" fmla="*/ 103243 w 1605470"/>
              <a:gd name="connsiteY159" fmla="*/ 211375 h 6858000"/>
              <a:gd name="connsiteX160" fmla="*/ 94571 w 1605470"/>
              <a:gd name="connsiteY160" fmla="*/ 184179 h 6858000"/>
              <a:gd name="connsiteX161" fmla="*/ 13437 w 1605470"/>
              <a:gd name="connsiteY161" fmla="*/ 19287 h 6858000"/>
              <a:gd name="connsiteX162" fmla="*/ 0 w 1605470"/>
              <a:gd name="connsiteY16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70350 w 1605470"/>
              <a:gd name="connsiteY100" fmla="*/ 3216125 h 6858000"/>
              <a:gd name="connsiteX101" fmla="*/ 756043 w 1605470"/>
              <a:gd name="connsiteY101" fmla="*/ 3183755 h 6858000"/>
              <a:gd name="connsiteX102" fmla="*/ 756544 w 1605470"/>
              <a:gd name="connsiteY102" fmla="*/ 3178642 h 6858000"/>
              <a:gd name="connsiteX103" fmla="*/ 744144 w 1605470"/>
              <a:gd name="connsiteY103" fmla="*/ 3158586 h 6858000"/>
              <a:gd name="connsiteX104" fmla="*/ 739378 w 1605470"/>
              <a:gd name="connsiteY104" fmla="*/ 3147669 h 6858000"/>
              <a:gd name="connsiteX105" fmla="*/ 734648 w 1605470"/>
              <a:gd name="connsiteY105" fmla="*/ 3145733 h 6858000"/>
              <a:gd name="connsiteX106" fmla="*/ 729329 w 1605470"/>
              <a:gd name="connsiteY106" fmla="*/ 3129034 h 6858000"/>
              <a:gd name="connsiteX107" fmla="*/ 729994 w 1605470"/>
              <a:gd name="connsiteY107" fmla="*/ 3126682 h 6858000"/>
              <a:gd name="connsiteX108" fmla="*/ 720862 w 1605470"/>
              <a:gd name="connsiteY108" fmla="*/ 3114519 h 6858000"/>
              <a:gd name="connsiteX109" fmla="*/ 707471 w 1605470"/>
              <a:gd name="connsiteY109" fmla="*/ 3106272 h 6858000"/>
              <a:gd name="connsiteX110" fmla="*/ 680201 w 1605470"/>
              <a:gd name="connsiteY110" fmla="*/ 2958185 h 6858000"/>
              <a:gd name="connsiteX111" fmla="*/ 622815 w 1605470"/>
              <a:gd name="connsiteY111" fmla="*/ 2762989 h 6858000"/>
              <a:gd name="connsiteX112" fmla="*/ 571733 w 1605470"/>
              <a:gd name="connsiteY112" fmla="*/ 2554718 h 6858000"/>
              <a:gd name="connsiteX113" fmla="*/ 551827 w 1605470"/>
              <a:gd name="connsiteY113" fmla="*/ 2485734 h 6858000"/>
              <a:gd name="connsiteX114" fmla="*/ 542550 w 1605470"/>
              <a:gd name="connsiteY114" fmla="*/ 2447068 h 6858000"/>
              <a:gd name="connsiteX115" fmla="*/ 529511 w 1605470"/>
              <a:gd name="connsiteY115" fmla="*/ 2425819 h 6858000"/>
              <a:gd name="connsiteX116" fmla="*/ 535510 w 1605470"/>
              <a:gd name="connsiteY116" fmla="*/ 2402874 h 6858000"/>
              <a:gd name="connsiteX117" fmla="*/ 538122 w 1605470"/>
              <a:gd name="connsiteY117" fmla="*/ 2381443 h 6858000"/>
              <a:gd name="connsiteX118" fmla="*/ 514451 w 1605470"/>
              <a:gd name="connsiteY118" fmla="*/ 2261920 h 6858000"/>
              <a:gd name="connsiteX119" fmla="*/ 504338 w 1605470"/>
              <a:gd name="connsiteY119" fmla="*/ 2195378 h 6858000"/>
              <a:gd name="connsiteX120" fmla="*/ 488555 w 1605470"/>
              <a:gd name="connsiteY120" fmla="*/ 2155135 h 6858000"/>
              <a:gd name="connsiteX121" fmla="*/ 486013 w 1605470"/>
              <a:gd name="connsiteY121" fmla="*/ 2118008 h 6858000"/>
              <a:gd name="connsiteX122" fmla="*/ 487006 w 1605470"/>
              <a:gd name="connsiteY122" fmla="*/ 2050531 h 6858000"/>
              <a:gd name="connsiteX123" fmla="*/ 478812 w 1605470"/>
              <a:gd name="connsiteY123" fmla="*/ 1963269 h 6858000"/>
              <a:gd name="connsiteX124" fmla="*/ 459990 w 1605470"/>
              <a:gd name="connsiteY124" fmla="*/ 1906352 h 6858000"/>
              <a:gd name="connsiteX125" fmla="*/ 436547 w 1605470"/>
              <a:gd name="connsiteY125" fmla="*/ 1861531 h 6858000"/>
              <a:gd name="connsiteX126" fmla="*/ 390346 w 1605470"/>
              <a:gd name="connsiteY126" fmla="*/ 1732919 h 6858000"/>
              <a:gd name="connsiteX127" fmla="*/ 362657 w 1605470"/>
              <a:gd name="connsiteY127" fmla="*/ 1663540 h 6858000"/>
              <a:gd name="connsiteX128" fmla="*/ 361783 w 1605470"/>
              <a:gd name="connsiteY128" fmla="*/ 1615777 h 6858000"/>
              <a:gd name="connsiteX129" fmla="*/ 342578 w 1605470"/>
              <a:gd name="connsiteY129" fmla="*/ 1563678 h 6858000"/>
              <a:gd name="connsiteX130" fmla="*/ 355658 w 1605470"/>
              <a:gd name="connsiteY130" fmla="*/ 1519474 h 6858000"/>
              <a:gd name="connsiteX131" fmla="*/ 348400 w 1605470"/>
              <a:gd name="connsiteY131" fmla="*/ 1477995 h 6858000"/>
              <a:gd name="connsiteX132" fmla="*/ 334485 w 1605470"/>
              <a:gd name="connsiteY132" fmla="*/ 1373769 h 6858000"/>
              <a:gd name="connsiteX133" fmla="*/ 342792 w 1605470"/>
              <a:gd name="connsiteY133" fmla="*/ 1307086 h 6858000"/>
              <a:gd name="connsiteX134" fmla="*/ 343980 w 1605470"/>
              <a:gd name="connsiteY134" fmla="*/ 1189033 h 6858000"/>
              <a:gd name="connsiteX135" fmla="*/ 348665 w 1605470"/>
              <a:gd name="connsiteY135" fmla="*/ 1168288 h 6858000"/>
              <a:gd name="connsiteX136" fmla="*/ 340947 w 1605470"/>
              <a:gd name="connsiteY136" fmla="*/ 1142577 h 6858000"/>
              <a:gd name="connsiteX137" fmla="*/ 330253 w 1605470"/>
              <a:gd name="connsiteY137" fmla="*/ 1088484 h 6858000"/>
              <a:gd name="connsiteX138" fmla="*/ 318989 w 1605470"/>
              <a:gd name="connsiteY138" fmla="*/ 1016103 h 6858000"/>
              <a:gd name="connsiteX139" fmla="*/ 320445 w 1605470"/>
              <a:gd name="connsiteY139" fmla="*/ 932283 h 6858000"/>
              <a:gd name="connsiteX140" fmla="*/ 322681 w 1605470"/>
              <a:gd name="connsiteY140" fmla="*/ 915925 h 6858000"/>
              <a:gd name="connsiteX141" fmla="*/ 315310 w 1605470"/>
              <a:gd name="connsiteY141" fmla="*/ 896999 h 6858000"/>
              <a:gd name="connsiteX142" fmla="*/ 284718 w 1605470"/>
              <a:gd name="connsiteY142" fmla="*/ 821517 h 6858000"/>
              <a:gd name="connsiteX143" fmla="*/ 263668 w 1605470"/>
              <a:gd name="connsiteY143" fmla="*/ 751353 h 6858000"/>
              <a:gd name="connsiteX144" fmla="*/ 263226 w 1605470"/>
              <a:gd name="connsiteY144" fmla="*/ 721230 h 6858000"/>
              <a:gd name="connsiteX145" fmla="*/ 248897 w 1605470"/>
              <a:gd name="connsiteY145" fmla="*/ 681659 h 6858000"/>
              <a:gd name="connsiteX146" fmla="*/ 234316 w 1605470"/>
              <a:gd name="connsiteY146" fmla="*/ 635218 h 6858000"/>
              <a:gd name="connsiteX147" fmla="*/ 239327 w 1605470"/>
              <a:gd name="connsiteY147" fmla="*/ 613763 h 6858000"/>
              <a:gd name="connsiteX148" fmla="*/ 225269 w 1605470"/>
              <a:gd name="connsiteY148" fmla="*/ 598582 h 6858000"/>
              <a:gd name="connsiteX149" fmla="*/ 224950 w 1605470"/>
              <a:gd name="connsiteY149" fmla="*/ 576846 h 6858000"/>
              <a:gd name="connsiteX150" fmla="*/ 204576 w 1605470"/>
              <a:gd name="connsiteY150" fmla="*/ 530055 h 6858000"/>
              <a:gd name="connsiteX151" fmla="*/ 219064 w 1605470"/>
              <a:gd name="connsiteY151" fmla="*/ 469651 h 6858000"/>
              <a:gd name="connsiteX152" fmla="*/ 195012 w 1605470"/>
              <a:gd name="connsiteY152" fmla="*/ 448559 h 6858000"/>
              <a:gd name="connsiteX153" fmla="*/ 201434 w 1605470"/>
              <a:gd name="connsiteY153" fmla="*/ 441529 h 6858000"/>
              <a:gd name="connsiteX154" fmla="*/ 200655 w 1605470"/>
              <a:gd name="connsiteY154" fmla="*/ 428927 h 6858000"/>
              <a:gd name="connsiteX155" fmla="*/ 190059 w 1605470"/>
              <a:gd name="connsiteY155" fmla="*/ 430161 h 6858000"/>
              <a:gd name="connsiteX156" fmla="*/ 167079 w 1605470"/>
              <a:gd name="connsiteY156" fmla="*/ 367211 h 6858000"/>
              <a:gd name="connsiteX157" fmla="*/ 124571 w 1605470"/>
              <a:gd name="connsiteY157" fmla="*/ 302178 h 6858000"/>
              <a:gd name="connsiteX158" fmla="*/ 103243 w 1605470"/>
              <a:gd name="connsiteY158" fmla="*/ 211375 h 6858000"/>
              <a:gd name="connsiteX159" fmla="*/ 94571 w 1605470"/>
              <a:gd name="connsiteY159" fmla="*/ 184179 h 6858000"/>
              <a:gd name="connsiteX160" fmla="*/ 13437 w 1605470"/>
              <a:gd name="connsiteY160" fmla="*/ 19287 h 6858000"/>
              <a:gd name="connsiteX161" fmla="*/ 0 w 1605470"/>
              <a:gd name="connsiteY16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39378 w 1605470"/>
              <a:gd name="connsiteY103" fmla="*/ 3147669 h 6858000"/>
              <a:gd name="connsiteX104" fmla="*/ 734648 w 1605470"/>
              <a:gd name="connsiteY104" fmla="*/ 3145733 h 6858000"/>
              <a:gd name="connsiteX105" fmla="*/ 729329 w 1605470"/>
              <a:gd name="connsiteY105" fmla="*/ 3129034 h 6858000"/>
              <a:gd name="connsiteX106" fmla="*/ 729994 w 1605470"/>
              <a:gd name="connsiteY106" fmla="*/ 3126682 h 6858000"/>
              <a:gd name="connsiteX107" fmla="*/ 720862 w 1605470"/>
              <a:gd name="connsiteY107" fmla="*/ 3114519 h 6858000"/>
              <a:gd name="connsiteX108" fmla="*/ 707471 w 1605470"/>
              <a:gd name="connsiteY108" fmla="*/ 3106272 h 6858000"/>
              <a:gd name="connsiteX109" fmla="*/ 680201 w 1605470"/>
              <a:gd name="connsiteY109" fmla="*/ 2958185 h 6858000"/>
              <a:gd name="connsiteX110" fmla="*/ 622815 w 1605470"/>
              <a:gd name="connsiteY110" fmla="*/ 2762989 h 6858000"/>
              <a:gd name="connsiteX111" fmla="*/ 571733 w 1605470"/>
              <a:gd name="connsiteY111" fmla="*/ 2554718 h 6858000"/>
              <a:gd name="connsiteX112" fmla="*/ 551827 w 1605470"/>
              <a:gd name="connsiteY112" fmla="*/ 2485734 h 6858000"/>
              <a:gd name="connsiteX113" fmla="*/ 542550 w 1605470"/>
              <a:gd name="connsiteY113" fmla="*/ 2447068 h 6858000"/>
              <a:gd name="connsiteX114" fmla="*/ 529511 w 1605470"/>
              <a:gd name="connsiteY114" fmla="*/ 2425819 h 6858000"/>
              <a:gd name="connsiteX115" fmla="*/ 535510 w 1605470"/>
              <a:gd name="connsiteY115" fmla="*/ 2402874 h 6858000"/>
              <a:gd name="connsiteX116" fmla="*/ 538122 w 1605470"/>
              <a:gd name="connsiteY116" fmla="*/ 2381443 h 6858000"/>
              <a:gd name="connsiteX117" fmla="*/ 514451 w 1605470"/>
              <a:gd name="connsiteY117" fmla="*/ 2261920 h 6858000"/>
              <a:gd name="connsiteX118" fmla="*/ 504338 w 1605470"/>
              <a:gd name="connsiteY118" fmla="*/ 2195378 h 6858000"/>
              <a:gd name="connsiteX119" fmla="*/ 488555 w 1605470"/>
              <a:gd name="connsiteY119" fmla="*/ 2155135 h 6858000"/>
              <a:gd name="connsiteX120" fmla="*/ 486013 w 1605470"/>
              <a:gd name="connsiteY120" fmla="*/ 2118008 h 6858000"/>
              <a:gd name="connsiteX121" fmla="*/ 487006 w 1605470"/>
              <a:gd name="connsiteY121" fmla="*/ 2050531 h 6858000"/>
              <a:gd name="connsiteX122" fmla="*/ 478812 w 1605470"/>
              <a:gd name="connsiteY122" fmla="*/ 1963269 h 6858000"/>
              <a:gd name="connsiteX123" fmla="*/ 459990 w 1605470"/>
              <a:gd name="connsiteY123" fmla="*/ 1906352 h 6858000"/>
              <a:gd name="connsiteX124" fmla="*/ 436547 w 1605470"/>
              <a:gd name="connsiteY124" fmla="*/ 1861531 h 6858000"/>
              <a:gd name="connsiteX125" fmla="*/ 390346 w 1605470"/>
              <a:gd name="connsiteY125" fmla="*/ 1732919 h 6858000"/>
              <a:gd name="connsiteX126" fmla="*/ 362657 w 1605470"/>
              <a:gd name="connsiteY126" fmla="*/ 1663540 h 6858000"/>
              <a:gd name="connsiteX127" fmla="*/ 361783 w 1605470"/>
              <a:gd name="connsiteY127" fmla="*/ 1615777 h 6858000"/>
              <a:gd name="connsiteX128" fmla="*/ 342578 w 1605470"/>
              <a:gd name="connsiteY128" fmla="*/ 1563678 h 6858000"/>
              <a:gd name="connsiteX129" fmla="*/ 355658 w 1605470"/>
              <a:gd name="connsiteY129" fmla="*/ 1519474 h 6858000"/>
              <a:gd name="connsiteX130" fmla="*/ 348400 w 1605470"/>
              <a:gd name="connsiteY130" fmla="*/ 1477995 h 6858000"/>
              <a:gd name="connsiteX131" fmla="*/ 334485 w 1605470"/>
              <a:gd name="connsiteY131" fmla="*/ 1373769 h 6858000"/>
              <a:gd name="connsiteX132" fmla="*/ 342792 w 1605470"/>
              <a:gd name="connsiteY132" fmla="*/ 1307086 h 6858000"/>
              <a:gd name="connsiteX133" fmla="*/ 343980 w 1605470"/>
              <a:gd name="connsiteY133" fmla="*/ 1189033 h 6858000"/>
              <a:gd name="connsiteX134" fmla="*/ 348665 w 1605470"/>
              <a:gd name="connsiteY134" fmla="*/ 1168288 h 6858000"/>
              <a:gd name="connsiteX135" fmla="*/ 340947 w 1605470"/>
              <a:gd name="connsiteY135" fmla="*/ 1142577 h 6858000"/>
              <a:gd name="connsiteX136" fmla="*/ 330253 w 1605470"/>
              <a:gd name="connsiteY136" fmla="*/ 1088484 h 6858000"/>
              <a:gd name="connsiteX137" fmla="*/ 318989 w 1605470"/>
              <a:gd name="connsiteY137" fmla="*/ 1016103 h 6858000"/>
              <a:gd name="connsiteX138" fmla="*/ 320445 w 1605470"/>
              <a:gd name="connsiteY138" fmla="*/ 932283 h 6858000"/>
              <a:gd name="connsiteX139" fmla="*/ 322681 w 1605470"/>
              <a:gd name="connsiteY139" fmla="*/ 915925 h 6858000"/>
              <a:gd name="connsiteX140" fmla="*/ 315310 w 1605470"/>
              <a:gd name="connsiteY140" fmla="*/ 896999 h 6858000"/>
              <a:gd name="connsiteX141" fmla="*/ 284718 w 1605470"/>
              <a:gd name="connsiteY141" fmla="*/ 821517 h 6858000"/>
              <a:gd name="connsiteX142" fmla="*/ 263668 w 1605470"/>
              <a:gd name="connsiteY142" fmla="*/ 751353 h 6858000"/>
              <a:gd name="connsiteX143" fmla="*/ 263226 w 1605470"/>
              <a:gd name="connsiteY143" fmla="*/ 721230 h 6858000"/>
              <a:gd name="connsiteX144" fmla="*/ 248897 w 1605470"/>
              <a:gd name="connsiteY144" fmla="*/ 681659 h 6858000"/>
              <a:gd name="connsiteX145" fmla="*/ 234316 w 1605470"/>
              <a:gd name="connsiteY145" fmla="*/ 635218 h 6858000"/>
              <a:gd name="connsiteX146" fmla="*/ 239327 w 1605470"/>
              <a:gd name="connsiteY146" fmla="*/ 613763 h 6858000"/>
              <a:gd name="connsiteX147" fmla="*/ 225269 w 1605470"/>
              <a:gd name="connsiteY147" fmla="*/ 598582 h 6858000"/>
              <a:gd name="connsiteX148" fmla="*/ 224950 w 1605470"/>
              <a:gd name="connsiteY148" fmla="*/ 576846 h 6858000"/>
              <a:gd name="connsiteX149" fmla="*/ 204576 w 1605470"/>
              <a:gd name="connsiteY149" fmla="*/ 530055 h 6858000"/>
              <a:gd name="connsiteX150" fmla="*/ 219064 w 1605470"/>
              <a:gd name="connsiteY150" fmla="*/ 469651 h 6858000"/>
              <a:gd name="connsiteX151" fmla="*/ 195012 w 1605470"/>
              <a:gd name="connsiteY151" fmla="*/ 448559 h 6858000"/>
              <a:gd name="connsiteX152" fmla="*/ 201434 w 1605470"/>
              <a:gd name="connsiteY152" fmla="*/ 441529 h 6858000"/>
              <a:gd name="connsiteX153" fmla="*/ 200655 w 1605470"/>
              <a:gd name="connsiteY153" fmla="*/ 428927 h 6858000"/>
              <a:gd name="connsiteX154" fmla="*/ 190059 w 1605470"/>
              <a:gd name="connsiteY154" fmla="*/ 430161 h 6858000"/>
              <a:gd name="connsiteX155" fmla="*/ 167079 w 1605470"/>
              <a:gd name="connsiteY155" fmla="*/ 367211 h 6858000"/>
              <a:gd name="connsiteX156" fmla="*/ 124571 w 1605470"/>
              <a:gd name="connsiteY156" fmla="*/ 302178 h 6858000"/>
              <a:gd name="connsiteX157" fmla="*/ 103243 w 1605470"/>
              <a:gd name="connsiteY157" fmla="*/ 211375 h 6858000"/>
              <a:gd name="connsiteX158" fmla="*/ 94571 w 1605470"/>
              <a:gd name="connsiteY158" fmla="*/ 184179 h 6858000"/>
              <a:gd name="connsiteX159" fmla="*/ 13437 w 1605470"/>
              <a:gd name="connsiteY159" fmla="*/ 19287 h 6858000"/>
              <a:gd name="connsiteX160" fmla="*/ 0 w 1605470"/>
              <a:gd name="connsiteY16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39378 w 1605470"/>
              <a:gd name="connsiteY103" fmla="*/ 3147669 h 6858000"/>
              <a:gd name="connsiteX104" fmla="*/ 729329 w 1605470"/>
              <a:gd name="connsiteY104" fmla="*/ 3129034 h 6858000"/>
              <a:gd name="connsiteX105" fmla="*/ 729994 w 1605470"/>
              <a:gd name="connsiteY105" fmla="*/ 3126682 h 6858000"/>
              <a:gd name="connsiteX106" fmla="*/ 720862 w 1605470"/>
              <a:gd name="connsiteY106" fmla="*/ 3114519 h 6858000"/>
              <a:gd name="connsiteX107" fmla="*/ 707471 w 1605470"/>
              <a:gd name="connsiteY107" fmla="*/ 3106272 h 6858000"/>
              <a:gd name="connsiteX108" fmla="*/ 680201 w 1605470"/>
              <a:gd name="connsiteY108" fmla="*/ 2958185 h 6858000"/>
              <a:gd name="connsiteX109" fmla="*/ 622815 w 1605470"/>
              <a:gd name="connsiteY109" fmla="*/ 2762989 h 6858000"/>
              <a:gd name="connsiteX110" fmla="*/ 571733 w 1605470"/>
              <a:gd name="connsiteY110" fmla="*/ 2554718 h 6858000"/>
              <a:gd name="connsiteX111" fmla="*/ 551827 w 1605470"/>
              <a:gd name="connsiteY111" fmla="*/ 2485734 h 6858000"/>
              <a:gd name="connsiteX112" fmla="*/ 542550 w 1605470"/>
              <a:gd name="connsiteY112" fmla="*/ 2447068 h 6858000"/>
              <a:gd name="connsiteX113" fmla="*/ 529511 w 1605470"/>
              <a:gd name="connsiteY113" fmla="*/ 2425819 h 6858000"/>
              <a:gd name="connsiteX114" fmla="*/ 535510 w 1605470"/>
              <a:gd name="connsiteY114" fmla="*/ 2402874 h 6858000"/>
              <a:gd name="connsiteX115" fmla="*/ 538122 w 1605470"/>
              <a:gd name="connsiteY115" fmla="*/ 2381443 h 6858000"/>
              <a:gd name="connsiteX116" fmla="*/ 514451 w 1605470"/>
              <a:gd name="connsiteY116" fmla="*/ 2261920 h 6858000"/>
              <a:gd name="connsiteX117" fmla="*/ 504338 w 1605470"/>
              <a:gd name="connsiteY117" fmla="*/ 2195378 h 6858000"/>
              <a:gd name="connsiteX118" fmla="*/ 488555 w 1605470"/>
              <a:gd name="connsiteY118" fmla="*/ 2155135 h 6858000"/>
              <a:gd name="connsiteX119" fmla="*/ 486013 w 1605470"/>
              <a:gd name="connsiteY119" fmla="*/ 2118008 h 6858000"/>
              <a:gd name="connsiteX120" fmla="*/ 487006 w 1605470"/>
              <a:gd name="connsiteY120" fmla="*/ 2050531 h 6858000"/>
              <a:gd name="connsiteX121" fmla="*/ 478812 w 1605470"/>
              <a:gd name="connsiteY121" fmla="*/ 1963269 h 6858000"/>
              <a:gd name="connsiteX122" fmla="*/ 459990 w 1605470"/>
              <a:gd name="connsiteY122" fmla="*/ 1906352 h 6858000"/>
              <a:gd name="connsiteX123" fmla="*/ 436547 w 1605470"/>
              <a:gd name="connsiteY123" fmla="*/ 1861531 h 6858000"/>
              <a:gd name="connsiteX124" fmla="*/ 390346 w 1605470"/>
              <a:gd name="connsiteY124" fmla="*/ 1732919 h 6858000"/>
              <a:gd name="connsiteX125" fmla="*/ 362657 w 1605470"/>
              <a:gd name="connsiteY125" fmla="*/ 1663540 h 6858000"/>
              <a:gd name="connsiteX126" fmla="*/ 361783 w 1605470"/>
              <a:gd name="connsiteY126" fmla="*/ 1615777 h 6858000"/>
              <a:gd name="connsiteX127" fmla="*/ 342578 w 1605470"/>
              <a:gd name="connsiteY127" fmla="*/ 1563678 h 6858000"/>
              <a:gd name="connsiteX128" fmla="*/ 355658 w 1605470"/>
              <a:gd name="connsiteY128" fmla="*/ 1519474 h 6858000"/>
              <a:gd name="connsiteX129" fmla="*/ 348400 w 1605470"/>
              <a:gd name="connsiteY129" fmla="*/ 1477995 h 6858000"/>
              <a:gd name="connsiteX130" fmla="*/ 334485 w 1605470"/>
              <a:gd name="connsiteY130" fmla="*/ 1373769 h 6858000"/>
              <a:gd name="connsiteX131" fmla="*/ 342792 w 1605470"/>
              <a:gd name="connsiteY131" fmla="*/ 1307086 h 6858000"/>
              <a:gd name="connsiteX132" fmla="*/ 343980 w 1605470"/>
              <a:gd name="connsiteY132" fmla="*/ 1189033 h 6858000"/>
              <a:gd name="connsiteX133" fmla="*/ 348665 w 1605470"/>
              <a:gd name="connsiteY133" fmla="*/ 1168288 h 6858000"/>
              <a:gd name="connsiteX134" fmla="*/ 340947 w 1605470"/>
              <a:gd name="connsiteY134" fmla="*/ 1142577 h 6858000"/>
              <a:gd name="connsiteX135" fmla="*/ 330253 w 1605470"/>
              <a:gd name="connsiteY135" fmla="*/ 1088484 h 6858000"/>
              <a:gd name="connsiteX136" fmla="*/ 318989 w 1605470"/>
              <a:gd name="connsiteY136" fmla="*/ 1016103 h 6858000"/>
              <a:gd name="connsiteX137" fmla="*/ 320445 w 1605470"/>
              <a:gd name="connsiteY137" fmla="*/ 932283 h 6858000"/>
              <a:gd name="connsiteX138" fmla="*/ 322681 w 1605470"/>
              <a:gd name="connsiteY138" fmla="*/ 915925 h 6858000"/>
              <a:gd name="connsiteX139" fmla="*/ 315310 w 1605470"/>
              <a:gd name="connsiteY139" fmla="*/ 896999 h 6858000"/>
              <a:gd name="connsiteX140" fmla="*/ 284718 w 1605470"/>
              <a:gd name="connsiteY140" fmla="*/ 821517 h 6858000"/>
              <a:gd name="connsiteX141" fmla="*/ 263668 w 1605470"/>
              <a:gd name="connsiteY141" fmla="*/ 751353 h 6858000"/>
              <a:gd name="connsiteX142" fmla="*/ 263226 w 1605470"/>
              <a:gd name="connsiteY142" fmla="*/ 721230 h 6858000"/>
              <a:gd name="connsiteX143" fmla="*/ 248897 w 1605470"/>
              <a:gd name="connsiteY143" fmla="*/ 681659 h 6858000"/>
              <a:gd name="connsiteX144" fmla="*/ 234316 w 1605470"/>
              <a:gd name="connsiteY144" fmla="*/ 635218 h 6858000"/>
              <a:gd name="connsiteX145" fmla="*/ 239327 w 1605470"/>
              <a:gd name="connsiteY145" fmla="*/ 613763 h 6858000"/>
              <a:gd name="connsiteX146" fmla="*/ 225269 w 1605470"/>
              <a:gd name="connsiteY146" fmla="*/ 598582 h 6858000"/>
              <a:gd name="connsiteX147" fmla="*/ 224950 w 1605470"/>
              <a:gd name="connsiteY147" fmla="*/ 576846 h 6858000"/>
              <a:gd name="connsiteX148" fmla="*/ 204576 w 1605470"/>
              <a:gd name="connsiteY148" fmla="*/ 530055 h 6858000"/>
              <a:gd name="connsiteX149" fmla="*/ 219064 w 1605470"/>
              <a:gd name="connsiteY149" fmla="*/ 469651 h 6858000"/>
              <a:gd name="connsiteX150" fmla="*/ 195012 w 1605470"/>
              <a:gd name="connsiteY150" fmla="*/ 448559 h 6858000"/>
              <a:gd name="connsiteX151" fmla="*/ 201434 w 1605470"/>
              <a:gd name="connsiteY151" fmla="*/ 441529 h 6858000"/>
              <a:gd name="connsiteX152" fmla="*/ 200655 w 1605470"/>
              <a:gd name="connsiteY152" fmla="*/ 428927 h 6858000"/>
              <a:gd name="connsiteX153" fmla="*/ 190059 w 1605470"/>
              <a:gd name="connsiteY153" fmla="*/ 430161 h 6858000"/>
              <a:gd name="connsiteX154" fmla="*/ 167079 w 1605470"/>
              <a:gd name="connsiteY154" fmla="*/ 367211 h 6858000"/>
              <a:gd name="connsiteX155" fmla="*/ 124571 w 1605470"/>
              <a:gd name="connsiteY155" fmla="*/ 302178 h 6858000"/>
              <a:gd name="connsiteX156" fmla="*/ 103243 w 1605470"/>
              <a:gd name="connsiteY156" fmla="*/ 211375 h 6858000"/>
              <a:gd name="connsiteX157" fmla="*/ 94571 w 1605470"/>
              <a:gd name="connsiteY157" fmla="*/ 184179 h 6858000"/>
              <a:gd name="connsiteX158" fmla="*/ 13437 w 1605470"/>
              <a:gd name="connsiteY158" fmla="*/ 19287 h 6858000"/>
              <a:gd name="connsiteX159" fmla="*/ 0 w 1605470"/>
              <a:gd name="connsiteY15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29329 w 1605470"/>
              <a:gd name="connsiteY103" fmla="*/ 3129034 h 6858000"/>
              <a:gd name="connsiteX104" fmla="*/ 729994 w 1605470"/>
              <a:gd name="connsiteY104" fmla="*/ 3126682 h 6858000"/>
              <a:gd name="connsiteX105" fmla="*/ 720862 w 1605470"/>
              <a:gd name="connsiteY105" fmla="*/ 3114519 h 6858000"/>
              <a:gd name="connsiteX106" fmla="*/ 707471 w 1605470"/>
              <a:gd name="connsiteY106" fmla="*/ 3106272 h 6858000"/>
              <a:gd name="connsiteX107" fmla="*/ 680201 w 1605470"/>
              <a:gd name="connsiteY107" fmla="*/ 2958185 h 6858000"/>
              <a:gd name="connsiteX108" fmla="*/ 622815 w 1605470"/>
              <a:gd name="connsiteY108" fmla="*/ 2762989 h 6858000"/>
              <a:gd name="connsiteX109" fmla="*/ 571733 w 1605470"/>
              <a:gd name="connsiteY109" fmla="*/ 2554718 h 6858000"/>
              <a:gd name="connsiteX110" fmla="*/ 551827 w 1605470"/>
              <a:gd name="connsiteY110" fmla="*/ 2485734 h 6858000"/>
              <a:gd name="connsiteX111" fmla="*/ 542550 w 1605470"/>
              <a:gd name="connsiteY111" fmla="*/ 2447068 h 6858000"/>
              <a:gd name="connsiteX112" fmla="*/ 529511 w 1605470"/>
              <a:gd name="connsiteY112" fmla="*/ 2425819 h 6858000"/>
              <a:gd name="connsiteX113" fmla="*/ 535510 w 1605470"/>
              <a:gd name="connsiteY113" fmla="*/ 2402874 h 6858000"/>
              <a:gd name="connsiteX114" fmla="*/ 538122 w 1605470"/>
              <a:gd name="connsiteY114" fmla="*/ 2381443 h 6858000"/>
              <a:gd name="connsiteX115" fmla="*/ 514451 w 1605470"/>
              <a:gd name="connsiteY115" fmla="*/ 2261920 h 6858000"/>
              <a:gd name="connsiteX116" fmla="*/ 504338 w 1605470"/>
              <a:gd name="connsiteY116" fmla="*/ 2195378 h 6858000"/>
              <a:gd name="connsiteX117" fmla="*/ 488555 w 1605470"/>
              <a:gd name="connsiteY117" fmla="*/ 2155135 h 6858000"/>
              <a:gd name="connsiteX118" fmla="*/ 486013 w 1605470"/>
              <a:gd name="connsiteY118" fmla="*/ 2118008 h 6858000"/>
              <a:gd name="connsiteX119" fmla="*/ 487006 w 1605470"/>
              <a:gd name="connsiteY119" fmla="*/ 2050531 h 6858000"/>
              <a:gd name="connsiteX120" fmla="*/ 478812 w 1605470"/>
              <a:gd name="connsiteY120" fmla="*/ 1963269 h 6858000"/>
              <a:gd name="connsiteX121" fmla="*/ 459990 w 1605470"/>
              <a:gd name="connsiteY121" fmla="*/ 1906352 h 6858000"/>
              <a:gd name="connsiteX122" fmla="*/ 436547 w 1605470"/>
              <a:gd name="connsiteY122" fmla="*/ 1861531 h 6858000"/>
              <a:gd name="connsiteX123" fmla="*/ 390346 w 1605470"/>
              <a:gd name="connsiteY123" fmla="*/ 1732919 h 6858000"/>
              <a:gd name="connsiteX124" fmla="*/ 362657 w 1605470"/>
              <a:gd name="connsiteY124" fmla="*/ 1663540 h 6858000"/>
              <a:gd name="connsiteX125" fmla="*/ 361783 w 1605470"/>
              <a:gd name="connsiteY125" fmla="*/ 1615777 h 6858000"/>
              <a:gd name="connsiteX126" fmla="*/ 342578 w 1605470"/>
              <a:gd name="connsiteY126" fmla="*/ 1563678 h 6858000"/>
              <a:gd name="connsiteX127" fmla="*/ 355658 w 1605470"/>
              <a:gd name="connsiteY127" fmla="*/ 1519474 h 6858000"/>
              <a:gd name="connsiteX128" fmla="*/ 348400 w 1605470"/>
              <a:gd name="connsiteY128" fmla="*/ 1477995 h 6858000"/>
              <a:gd name="connsiteX129" fmla="*/ 334485 w 1605470"/>
              <a:gd name="connsiteY129" fmla="*/ 1373769 h 6858000"/>
              <a:gd name="connsiteX130" fmla="*/ 342792 w 1605470"/>
              <a:gd name="connsiteY130" fmla="*/ 1307086 h 6858000"/>
              <a:gd name="connsiteX131" fmla="*/ 343980 w 1605470"/>
              <a:gd name="connsiteY131" fmla="*/ 1189033 h 6858000"/>
              <a:gd name="connsiteX132" fmla="*/ 348665 w 1605470"/>
              <a:gd name="connsiteY132" fmla="*/ 1168288 h 6858000"/>
              <a:gd name="connsiteX133" fmla="*/ 340947 w 1605470"/>
              <a:gd name="connsiteY133" fmla="*/ 1142577 h 6858000"/>
              <a:gd name="connsiteX134" fmla="*/ 330253 w 1605470"/>
              <a:gd name="connsiteY134" fmla="*/ 1088484 h 6858000"/>
              <a:gd name="connsiteX135" fmla="*/ 318989 w 1605470"/>
              <a:gd name="connsiteY135" fmla="*/ 1016103 h 6858000"/>
              <a:gd name="connsiteX136" fmla="*/ 320445 w 1605470"/>
              <a:gd name="connsiteY136" fmla="*/ 932283 h 6858000"/>
              <a:gd name="connsiteX137" fmla="*/ 322681 w 1605470"/>
              <a:gd name="connsiteY137" fmla="*/ 915925 h 6858000"/>
              <a:gd name="connsiteX138" fmla="*/ 315310 w 1605470"/>
              <a:gd name="connsiteY138" fmla="*/ 896999 h 6858000"/>
              <a:gd name="connsiteX139" fmla="*/ 284718 w 1605470"/>
              <a:gd name="connsiteY139" fmla="*/ 821517 h 6858000"/>
              <a:gd name="connsiteX140" fmla="*/ 263668 w 1605470"/>
              <a:gd name="connsiteY140" fmla="*/ 751353 h 6858000"/>
              <a:gd name="connsiteX141" fmla="*/ 263226 w 1605470"/>
              <a:gd name="connsiteY141" fmla="*/ 721230 h 6858000"/>
              <a:gd name="connsiteX142" fmla="*/ 248897 w 1605470"/>
              <a:gd name="connsiteY142" fmla="*/ 681659 h 6858000"/>
              <a:gd name="connsiteX143" fmla="*/ 234316 w 1605470"/>
              <a:gd name="connsiteY143" fmla="*/ 635218 h 6858000"/>
              <a:gd name="connsiteX144" fmla="*/ 239327 w 1605470"/>
              <a:gd name="connsiteY144" fmla="*/ 613763 h 6858000"/>
              <a:gd name="connsiteX145" fmla="*/ 225269 w 1605470"/>
              <a:gd name="connsiteY145" fmla="*/ 598582 h 6858000"/>
              <a:gd name="connsiteX146" fmla="*/ 224950 w 1605470"/>
              <a:gd name="connsiteY146" fmla="*/ 576846 h 6858000"/>
              <a:gd name="connsiteX147" fmla="*/ 204576 w 1605470"/>
              <a:gd name="connsiteY147" fmla="*/ 530055 h 6858000"/>
              <a:gd name="connsiteX148" fmla="*/ 219064 w 1605470"/>
              <a:gd name="connsiteY148" fmla="*/ 469651 h 6858000"/>
              <a:gd name="connsiteX149" fmla="*/ 195012 w 1605470"/>
              <a:gd name="connsiteY149" fmla="*/ 448559 h 6858000"/>
              <a:gd name="connsiteX150" fmla="*/ 201434 w 1605470"/>
              <a:gd name="connsiteY150" fmla="*/ 441529 h 6858000"/>
              <a:gd name="connsiteX151" fmla="*/ 200655 w 1605470"/>
              <a:gd name="connsiteY151" fmla="*/ 428927 h 6858000"/>
              <a:gd name="connsiteX152" fmla="*/ 190059 w 1605470"/>
              <a:gd name="connsiteY152" fmla="*/ 430161 h 6858000"/>
              <a:gd name="connsiteX153" fmla="*/ 167079 w 1605470"/>
              <a:gd name="connsiteY153" fmla="*/ 367211 h 6858000"/>
              <a:gd name="connsiteX154" fmla="*/ 124571 w 1605470"/>
              <a:gd name="connsiteY154" fmla="*/ 302178 h 6858000"/>
              <a:gd name="connsiteX155" fmla="*/ 103243 w 1605470"/>
              <a:gd name="connsiteY155" fmla="*/ 211375 h 6858000"/>
              <a:gd name="connsiteX156" fmla="*/ 94571 w 1605470"/>
              <a:gd name="connsiteY156" fmla="*/ 184179 h 6858000"/>
              <a:gd name="connsiteX157" fmla="*/ 13437 w 1605470"/>
              <a:gd name="connsiteY157" fmla="*/ 19287 h 6858000"/>
              <a:gd name="connsiteX158" fmla="*/ 0 w 1605470"/>
              <a:gd name="connsiteY15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0830 w 1605470"/>
              <a:gd name="connsiteY75" fmla="*/ 3974753 h 6858000"/>
              <a:gd name="connsiteX76" fmla="*/ 692428 w 1605470"/>
              <a:gd name="connsiteY76" fmla="*/ 3969950 h 6858000"/>
              <a:gd name="connsiteX77" fmla="*/ 685850 w 1605470"/>
              <a:gd name="connsiteY77" fmla="*/ 3933779 h 6858000"/>
              <a:gd name="connsiteX78" fmla="*/ 687181 w 1605470"/>
              <a:gd name="connsiteY78" fmla="*/ 3933093 h 6858000"/>
              <a:gd name="connsiteX79" fmla="*/ 691535 w 1605470"/>
              <a:gd name="connsiteY79" fmla="*/ 3922082 h 6858000"/>
              <a:gd name="connsiteX80" fmla="*/ 696613 w 1605470"/>
              <a:gd name="connsiteY80" fmla="*/ 3901461 h 6858000"/>
              <a:gd name="connsiteX81" fmla="*/ 719207 w 1605470"/>
              <a:gd name="connsiteY81" fmla="*/ 3813873 h 6858000"/>
              <a:gd name="connsiteX82" fmla="*/ 718632 w 1605470"/>
              <a:gd name="connsiteY82" fmla="*/ 3806161 h 6858000"/>
              <a:gd name="connsiteX83" fmla="*/ 718939 w 1605470"/>
              <a:gd name="connsiteY83" fmla="*/ 3805957 h 6858000"/>
              <a:gd name="connsiteX84" fmla="*/ 718966 w 1605470"/>
              <a:gd name="connsiteY84" fmla="*/ 3797724 h 6858000"/>
              <a:gd name="connsiteX85" fmla="*/ 717581 w 1605470"/>
              <a:gd name="connsiteY85" fmla="*/ 3792098 h 6858000"/>
              <a:gd name="connsiteX86" fmla="*/ 716465 w 1605470"/>
              <a:gd name="connsiteY86" fmla="*/ 3777135 h 6858000"/>
              <a:gd name="connsiteX87" fmla="*/ 718198 w 1605470"/>
              <a:gd name="connsiteY87" fmla="*/ 3771656 h 6858000"/>
              <a:gd name="connsiteX88" fmla="*/ 721941 w 1605470"/>
              <a:gd name="connsiteY88" fmla="*/ 3769007 h 6858000"/>
              <a:gd name="connsiteX89" fmla="*/ 721407 w 1605470"/>
              <a:gd name="connsiteY89" fmla="*/ 3767709 h 6858000"/>
              <a:gd name="connsiteX90" fmla="*/ 730103 w 1605470"/>
              <a:gd name="connsiteY90" fmla="*/ 3738082 h 6858000"/>
              <a:gd name="connsiteX91" fmla="*/ 737449 w 1605470"/>
              <a:gd name="connsiteY91" fmla="*/ 3673397 h 6858000"/>
              <a:gd name="connsiteX92" fmla="*/ 736745 w 1605470"/>
              <a:gd name="connsiteY92" fmla="*/ 3637109 h 6858000"/>
              <a:gd name="connsiteX93" fmla="*/ 740188 w 1605470"/>
              <a:gd name="connsiteY93" fmla="*/ 3536883 h 6858000"/>
              <a:gd name="connsiteX94" fmla="*/ 747726 w 1605470"/>
              <a:gd name="connsiteY94" fmla="*/ 3435652 h 6858000"/>
              <a:gd name="connsiteX95" fmla="*/ 749397 w 1605470"/>
              <a:gd name="connsiteY95" fmla="*/ 3307769 h 6858000"/>
              <a:gd name="connsiteX96" fmla="*/ 766960 w 1605470"/>
              <a:gd name="connsiteY96" fmla="*/ 3250522 h 6858000"/>
              <a:gd name="connsiteX97" fmla="*/ 767385 w 1605470"/>
              <a:gd name="connsiteY97" fmla="*/ 3229163 h 6858000"/>
              <a:gd name="connsiteX98" fmla="*/ 769208 w 1605470"/>
              <a:gd name="connsiteY98" fmla="*/ 3217217 h 6858000"/>
              <a:gd name="connsiteX99" fmla="*/ 756043 w 1605470"/>
              <a:gd name="connsiteY99" fmla="*/ 3183755 h 6858000"/>
              <a:gd name="connsiteX100" fmla="*/ 756544 w 1605470"/>
              <a:gd name="connsiteY100" fmla="*/ 3178642 h 6858000"/>
              <a:gd name="connsiteX101" fmla="*/ 744144 w 1605470"/>
              <a:gd name="connsiteY101" fmla="*/ 3158586 h 6858000"/>
              <a:gd name="connsiteX102" fmla="*/ 729329 w 1605470"/>
              <a:gd name="connsiteY102" fmla="*/ 3129034 h 6858000"/>
              <a:gd name="connsiteX103" fmla="*/ 729994 w 1605470"/>
              <a:gd name="connsiteY103" fmla="*/ 3126682 h 6858000"/>
              <a:gd name="connsiteX104" fmla="*/ 720862 w 1605470"/>
              <a:gd name="connsiteY104" fmla="*/ 3114519 h 6858000"/>
              <a:gd name="connsiteX105" fmla="*/ 707471 w 1605470"/>
              <a:gd name="connsiteY105" fmla="*/ 3106272 h 6858000"/>
              <a:gd name="connsiteX106" fmla="*/ 680201 w 1605470"/>
              <a:gd name="connsiteY106" fmla="*/ 2958185 h 6858000"/>
              <a:gd name="connsiteX107" fmla="*/ 622815 w 1605470"/>
              <a:gd name="connsiteY107" fmla="*/ 2762989 h 6858000"/>
              <a:gd name="connsiteX108" fmla="*/ 571733 w 1605470"/>
              <a:gd name="connsiteY108" fmla="*/ 2554718 h 6858000"/>
              <a:gd name="connsiteX109" fmla="*/ 551827 w 1605470"/>
              <a:gd name="connsiteY109" fmla="*/ 2485734 h 6858000"/>
              <a:gd name="connsiteX110" fmla="*/ 542550 w 1605470"/>
              <a:gd name="connsiteY110" fmla="*/ 2447068 h 6858000"/>
              <a:gd name="connsiteX111" fmla="*/ 529511 w 1605470"/>
              <a:gd name="connsiteY111" fmla="*/ 2425819 h 6858000"/>
              <a:gd name="connsiteX112" fmla="*/ 535510 w 1605470"/>
              <a:gd name="connsiteY112" fmla="*/ 2402874 h 6858000"/>
              <a:gd name="connsiteX113" fmla="*/ 538122 w 1605470"/>
              <a:gd name="connsiteY113" fmla="*/ 2381443 h 6858000"/>
              <a:gd name="connsiteX114" fmla="*/ 514451 w 1605470"/>
              <a:gd name="connsiteY114" fmla="*/ 2261920 h 6858000"/>
              <a:gd name="connsiteX115" fmla="*/ 504338 w 1605470"/>
              <a:gd name="connsiteY115" fmla="*/ 2195378 h 6858000"/>
              <a:gd name="connsiteX116" fmla="*/ 488555 w 1605470"/>
              <a:gd name="connsiteY116" fmla="*/ 2155135 h 6858000"/>
              <a:gd name="connsiteX117" fmla="*/ 486013 w 1605470"/>
              <a:gd name="connsiteY117" fmla="*/ 2118008 h 6858000"/>
              <a:gd name="connsiteX118" fmla="*/ 487006 w 1605470"/>
              <a:gd name="connsiteY118" fmla="*/ 2050531 h 6858000"/>
              <a:gd name="connsiteX119" fmla="*/ 478812 w 1605470"/>
              <a:gd name="connsiteY119" fmla="*/ 1963269 h 6858000"/>
              <a:gd name="connsiteX120" fmla="*/ 459990 w 1605470"/>
              <a:gd name="connsiteY120" fmla="*/ 1906352 h 6858000"/>
              <a:gd name="connsiteX121" fmla="*/ 436547 w 1605470"/>
              <a:gd name="connsiteY121" fmla="*/ 1861531 h 6858000"/>
              <a:gd name="connsiteX122" fmla="*/ 390346 w 1605470"/>
              <a:gd name="connsiteY122" fmla="*/ 1732919 h 6858000"/>
              <a:gd name="connsiteX123" fmla="*/ 362657 w 1605470"/>
              <a:gd name="connsiteY123" fmla="*/ 1663540 h 6858000"/>
              <a:gd name="connsiteX124" fmla="*/ 361783 w 1605470"/>
              <a:gd name="connsiteY124" fmla="*/ 1615777 h 6858000"/>
              <a:gd name="connsiteX125" fmla="*/ 342578 w 1605470"/>
              <a:gd name="connsiteY125" fmla="*/ 1563678 h 6858000"/>
              <a:gd name="connsiteX126" fmla="*/ 355658 w 1605470"/>
              <a:gd name="connsiteY126" fmla="*/ 1519474 h 6858000"/>
              <a:gd name="connsiteX127" fmla="*/ 348400 w 1605470"/>
              <a:gd name="connsiteY127" fmla="*/ 1477995 h 6858000"/>
              <a:gd name="connsiteX128" fmla="*/ 334485 w 1605470"/>
              <a:gd name="connsiteY128" fmla="*/ 1373769 h 6858000"/>
              <a:gd name="connsiteX129" fmla="*/ 342792 w 1605470"/>
              <a:gd name="connsiteY129" fmla="*/ 1307086 h 6858000"/>
              <a:gd name="connsiteX130" fmla="*/ 343980 w 1605470"/>
              <a:gd name="connsiteY130" fmla="*/ 1189033 h 6858000"/>
              <a:gd name="connsiteX131" fmla="*/ 348665 w 1605470"/>
              <a:gd name="connsiteY131" fmla="*/ 1168288 h 6858000"/>
              <a:gd name="connsiteX132" fmla="*/ 340947 w 1605470"/>
              <a:gd name="connsiteY132" fmla="*/ 1142577 h 6858000"/>
              <a:gd name="connsiteX133" fmla="*/ 330253 w 1605470"/>
              <a:gd name="connsiteY133" fmla="*/ 1088484 h 6858000"/>
              <a:gd name="connsiteX134" fmla="*/ 318989 w 1605470"/>
              <a:gd name="connsiteY134" fmla="*/ 1016103 h 6858000"/>
              <a:gd name="connsiteX135" fmla="*/ 320445 w 1605470"/>
              <a:gd name="connsiteY135" fmla="*/ 932283 h 6858000"/>
              <a:gd name="connsiteX136" fmla="*/ 322681 w 1605470"/>
              <a:gd name="connsiteY136" fmla="*/ 915925 h 6858000"/>
              <a:gd name="connsiteX137" fmla="*/ 315310 w 1605470"/>
              <a:gd name="connsiteY137" fmla="*/ 896999 h 6858000"/>
              <a:gd name="connsiteX138" fmla="*/ 284718 w 1605470"/>
              <a:gd name="connsiteY138" fmla="*/ 821517 h 6858000"/>
              <a:gd name="connsiteX139" fmla="*/ 263668 w 1605470"/>
              <a:gd name="connsiteY139" fmla="*/ 751353 h 6858000"/>
              <a:gd name="connsiteX140" fmla="*/ 263226 w 1605470"/>
              <a:gd name="connsiteY140" fmla="*/ 721230 h 6858000"/>
              <a:gd name="connsiteX141" fmla="*/ 248897 w 1605470"/>
              <a:gd name="connsiteY141" fmla="*/ 681659 h 6858000"/>
              <a:gd name="connsiteX142" fmla="*/ 234316 w 1605470"/>
              <a:gd name="connsiteY142" fmla="*/ 635218 h 6858000"/>
              <a:gd name="connsiteX143" fmla="*/ 239327 w 1605470"/>
              <a:gd name="connsiteY143" fmla="*/ 613763 h 6858000"/>
              <a:gd name="connsiteX144" fmla="*/ 225269 w 1605470"/>
              <a:gd name="connsiteY144" fmla="*/ 598582 h 6858000"/>
              <a:gd name="connsiteX145" fmla="*/ 224950 w 1605470"/>
              <a:gd name="connsiteY145" fmla="*/ 576846 h 6858000"/>
              <a:gd name="connsiteX146" fmla="*/ 204576 w 1605470"/>
              <a:gd name="connsiteY146" fmla="*/ 530055 h 6858000"/>
              <a:gd name="connsiteX147" fmla="*/ 219064 w 1605470"/>
              <a:gd name="connsiteY147" fmla="*/ 469651 h 6858000"/>
              <a:gd name="connsiteX148" fmla="*/ 195012 w 1605470"/>
              <a:gd name="connsiteY148" fmla="*/ 448559 h 6858000"/>
              <a:gd name="connsiteX149" fmla="*/ 201434 w 1605470"/>
              <a:gd name="connsiteY149" fmla="*/ 441529 h 6858000"/>
              <a:gd name="connsiteX150" fmla="*/ 200655 w 1605470"/>
              <a:gd name="connsiteY150" fmla="*/ 428927 h 6858000"/>
              <a:gd name="connsiteX151" fmla="*/ 190059 w 1605470"/>
              <a:gd name="connsiteY151" fmla="*/ 430161 h 6858000"/>
              <a:gd name="connsiteX152" fmla="*/ 167079 w 1605470"/>
              <a:gd name="connsiteY152" fmla="*/ 367211 h 6858000"/>
              <a:gd name="connsiteX153" fmla="*/ 124571 w 1605470"/>
              <a:gd name="connsiteY153" fmla="*/ 302178 h 6858000"/>
              <a:gd name="connsiteX154" fmla="*/ 103243 w 1605470"/>
              <a:gd name="connsiteY154" fmla="*/ 211375 h 6858000"/>
              <a:gd name="connsiteX155" fmla="*/ 94571 w 1605470"/>
              <a:gd name="connsiteY155" fmla="*/ 184179 h 6858000"/>
              <a:gd name="connsiteX156" fmla="*/ 13437 w 1605470"/>
              <a:gd name="connsiteY156" fmla="*/ 19287 h 6858000"/>
              <a:gd name="connsiteX157" fmla="*/ 0 w 1605470"/>
              <a:gd name="connsiteY15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219064 w 1605470"/>
              <a:gd name="connsiteY146" fmla="*/ 469651 h 6858000"/>
              <a:gd name="connsiteX147" fmla="*/ 195012 w 1605470"/>
              <a:gd name="connsiteY147" fmla="*/ 448559 h 6858000"/>
              <a:gd name="connsiteX148" fmla="*/ 201434 w 1605470"/>
              <a:gd name="connsiteY148" fmla="*/ 441529 h 6858000"/>
              <a:gd name="connsiteX149" fmla="*/ 200655 w 1605470"/>
              <a:gd name="connsiteY149" fmla="*/ 428927 h 6858000"/>
              <a:gd name="connsiteX150" fmla="*/ 190059 w 1605470"/>
              <a:gd name="connsiteY150" fmla="*/ 430161 h 6858000"/>
              <a:gd name="connsiteX151" fmla="*/ 167079 w 1605470"/>
              <a:gd name="connsiteY151" fmla="*/ 367211 h 6858000"/>
              <a:gd name="connsiteX152" fmla="*/ 124571 w 1605470"/>
              <a:gd name="connsiteY152" fmla="*/ 302178 h 6858000"/>
              <a:gd name="connsiteX153" fmla="*/ 103243 w 1605470"/>
              <a:gd name="connsiteY153" fmla="*/ 211375 h 6858000"/>
              <a:gd name="connsiteX154" fmla="*/ 94571 w 1605470"/>
              <a:gd name="connsiteY154" fmla="*/ 184179 h 6858000"/>
              <a:gd name="connsiteX155" fmla="*/ 13437 w 1605470"/>
              <a:gd name="connsiteY155" fmla="*/ 19287 h 6858000"/>
              <a:gd name="connsiteX156" fmla="*/ 0 w 1605470"/>
              <a:gd name="connsiteY15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195012 w 1605470"/>
              <a:gd name="connsiteY146" fmla="*/ 448559 h 6858000"/>
              <a:gd name="connsiteX147" fmla="*/ 201434 w 1605470"/>
              <a:gd name="connsiteY147" fmla="*/ 441529 h 6858000"/>
              <a:gd name="connsiteX148" fmla="*/ 200655 w 1605470"/>
              <a:gd name="connsiteY148" fmla="*/ 428927 h 6858000"/>
              <a:gd name="connsiteX149" fmla="*/ 190059 w 1605470"/>
              <a:gd name="connsiteY149" fmla="*/ 430161 h 6858000"/>
              <a:gd name="connsiteX150" fmla="*/ 167079 w 1605470"/>
              <a:gd name="connsiteY150" fmla="*/ 367211 h 6858000"/>
              <a:gd name="connsiteX151" fmla="*/ 124571 w 1605470"/>
              <a:gd name="connsiteY151" fmla="*/ 302178 h 6858000"/>
              <a:gd name="connsiteX152" fmla="*/ 103243 w 1605470"/>
              <a:gd name="connsiteY152" fmla="*/ 211375 h 6858000"/>
              <a:gd name="connsiteX153" fmla="*/ 94571 w 1605470"/>
              <a:gd name="connsiteY153" fmla="*/ 184179 h 6858000"/>
              <a:gd name="connsiteX154" fmla="*/ 13437 w 1605470"/>
              <a:gd name="connsiteY154" fmla="*/ 19287 h 6858000"/>
              <a:gd name="connsiteX155" fmla="*/ 0 w 1605470"/>
              <a:gd name="connsiteY15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195012 w 1605470"/>
              <a:gd name="connsiteY146" fmla="*/ 448559 h 6858000"/>
              <a:gd name="connsiteX147" fmla="*/ 201434 w 1605470"/>
              <a:gd name="connsiteY147" fmla="*/ 441529 h 6858000"/>
              <a:gd name="connsiteX148" fmla="*/ 200655 w 1605470"/>
              <a:gd name="connsiteY148" fmla="*/ 428927 h 6858000"/>
              <a:gd name="connsiteX149" fmla="*/ 190059 w 1605470"/>
              <a:gd name="connsiteY149" fmla="*/ 430161 h 6858000"/>
              <a:gd name="connsiteX150" fmla="*/ 167079 w 1605470"/>
              <a:gd name="connsiteY150" fmla="*/ 367211 h 6858000"/>
              <a:gd name="connsiteX151" fmla="*/ 124571 w 1605470"/>
              <a:gd name="connsiteY151" fmla="*/ 302178 h 6858000"/>
              <a:gd name="connsiteX152" fmla="*/ 103243 w 1605470"/>
              <a:gd name="connsiteY152" fmla="*/ 211375 h 6858000"/>
              <a:gd name="connsiteX153" fmla="*/ 94571 w 1605470"/>
              <a:gd name="connsiteY153" fmla="*/ 184179 h 6858000"/>
              <a:gd name="connsiteX154" fmla="*/ 48685 w 1605470"/>
              <a:gd name="connsiteY154" fmla="*/ 13677 h 6858000"/>
              <a:gd name="connsiteX155" fmla="*/ 0 w 1605470"/>
              <a:gd name="connsiteY155" fmla="*/ 0 h 6858000"/>
              <a:gd name="connsiteX0" fmla="*/ 48246 w 1556785"/>
              <a:gd name="connsiteY0" fmla="*/ 0 h 6858000"/>
              <a:gd name="connsiteX1" fmla="*/ 1556785 w 1556785"/>
              <a:gd name="connsiteY1" fmla="*/ 0 h 6858000"/>
              <a:gd name="connsiteX2" fmla="*/ 1556785 w 1556785"/>
              <a:gd name="connsiteY2" fmla="*/ 6858000 h 6858000"/>
              <a:gd name="connsiteX3" fmla="*/ 105420 w 1556785"/>
              <a:gd name="connsiteY3" fmla="*/ 6858000 h 6858000"/>
              <a:gd name="connsiteX4" fmla="*/ 105561 w 1556785"/>
              <a:gd name="connsiteY4" fmla="*/ 6857735 h 6858000"/>
              <a:gd name="connsiteX5" fmla="*/ 117610 w 1556785"/>
              <a:gd name="connsiteY5" fmla="*/ 6809549 h 6858000"/>
              <a:gd name="connsiteX6" fmla="*/ 149821 w 1556785"/>
              <a:gd name="connsiteY6" fmla="*/ 6715115 h 6858000"/>
              <a:gd name="connsiteX7" fmla="*/ 159672 w 1556785"/>
              <a:gd name="connsiteY7" fmla="*/ 6680170 h 6858000"/>
              <a:gd name="connsiteX8" fmla="*/ 185222 w 1556785"/>
              <a:gd name="connsiteY8" fmla="*/ 6621207 h 6858000"/>
              <a:gd name="connsiteX9" fmla="*/ 201879 w 1556785"/>
              <a:gd name="connsiteY9" fmla="*/ 6596265 h 6858000"/>
              <a:gd name="connsiteX10" fmla="*/ 201758 w 1556785"/>
              <a:gd name="connsiteY10" fmla="*/ 6594818 h 6858000"/>
              <a:gd name="connsiteX11" fmla="*/ 206003 w 1556785"/>
              <a:gd name="connsiteY11" fmla="*/ 6593735 h 6858000"/>
              <a:gd name="connsiteX12" fmla="*/ 209200 w 1556785"/>
              <a:gd name="connsiteY12" fmla="*/ 6589172 h 6858000"/>
              <a:gd name="connsiteX13" fmla="*/ 212494 w 1556785"/>
              <a:gd name="connsiteY13" fmla="*/ 6574442 h 6858000"/>
              <a:gd name="connsiteX14" fmla="*/ 212834 w 1556785"/>
              <a:gd name="connsiteY14" fmla="*/ 6568530 h 6858000"/>
              <a:gd name="connsiteX15" fmla="*/ 215243 w 1556785"/>
              <a:gd name="connsiteY15" fmla="*/ 6560674 h 6858000"/>
              <a:gd name="connsiteX16" fmla="*/ 215588 w 1556785"/>
              <a:gd name="connsiteY16" fmla="*/ 6560598 h 6858000"/>
              <a:gd name="connsiteX17" fmla="*/ 217285 w 1556785"/>
              <a:gd name="connsiteY17" fmla="*/ 6553006 h 6858000"/>
              <a:gd name="connsiteX18" fmla="*/ 221981 w 1556785"/>
              <a:gd name="connsiteY18" fmla="*/ 6514360 h 6858000"/>
              <a:gd name="connsiteX19" fmla="*/ 263635 w 1556785"/>
              <a:gd name="connsiteY19" fmla="*/ 6478062 h 6858000"/>
              <a:gd name="connsiteX20" fmla="*/ 274324 w 1556785"/>
              <a:gd name="connsiteY20" fmla="*/ 6460325 h 6858000"/>
              <a:gd name="connsiteX21" fmla="*/ 281557 w 1556785"/>
              <a:gd name="connsiteY21" fmla="*/ 6451488 h 6858000"/>
              <a:gd name="connsiteX22" fmla="*/ 282992 w 1556785"/>
              <a:gd name="connsiteY22" fmla="*/ 6451348 h 6858000"/>
              <a:gd name="connsiteX23" fmla="*/ 287350 w 1556785"/>
              <a:gd name="connsiteY23" fmla="*/ 6414240 h 6858000"/>
              <a:gd name="connsiteX24" fmla="*/ 290226 w 1556785"/>
              <a:gd name="connsiteY24" fmla="*/ 6410269 h 6858000"/>
              <a:gd name="connsiteX25" fmla="*/ 290126 w 1556785"/>
              <a:gd name="connsiteY25" fmla="*/ 6384857 h 6858000"/>
              <a:gd name="connsiteX26" fmla="*/ 291643 w 1556785"/>
              <a:gd name="connsiteY26" fmla="*/ 6372381 h 6858000"/>
              <a:gd name="connsiteX27" fmla="*/ 288837 w 1556785"/>
              <a:gd name="connsiteY27" fmla="*/ 6367510 h 6858000"/>
              <a:gd name="connsiteX28" fmla="*/ 292717 w 1556785"/>
              <a:gd name="connsiteY28" fmla="*/ 6349778 h 6858000"/>
              <a:gd name="connsiteX29" fmla="*/ 294382 w 1556785"/>
              <a:gd name="connsiteY29" fmla="*/ 6348250 h 6858000"/>
              <a:gd name="connsiteX30" fmla="*/ 310416 w 1556785"/>
              <a:gd name="connsiteY30" fmla="*/ 6281972 h 6858000"/>
              <a:gd name="connsiteX31" fmla="*/ 321179 w 1556785"/>
              <a:gd name="connsiteY31" fmla="*/ 6211940 h 6858000"/>
              <a:gd name="connsiteX32" fmla="*/ 362674 w 1556785"/>
              <a:gd name="connsiteY32" fmla="*/ 6113913 h 6858000"/>
              <a:gd name="connsiteX33" fmla="*/ 366967 w 1556785"/>
              <a:gd name="connsiteY33" fmla="*/ 6028119 h 6858000"/>
              <a:gd name="connsiteX34" fmla="*/ 393747 w 1556785"/>
              <a:gd name="connsiteY34" fmla="*/ 5934687 h 6858000"/>
              <a:gd name="connsiteX35" fmla="*/ 427759 w 1556785"/>
              <a:gd name="connsiteY35" fmla="*/ 5765594 h 6858000"/>
              <a:gd name="connsiteX36" fmla="*/ 459595 w 1556785"/>
              <a:gd name="connsiteY36" fmla="*/ 5693685 h 6858000"/>
              <a:gd name="connsiteX37" fmla="*/ 479650 w 1556785"/>
              <a:gd name="connsiteY37" fmla="*/ 5665173 h 6858000"/>
              <a:gd name="connsiteX38" fmla="*/ 513367 w 1556785"/>
              <a:gd name="connsiteY38" fmla="*/ 5563435 h 6858000"/>
              <a:gd name="connsiteX39" fmla="*/ 542872 w 1556785"/>
              <a:gd name="connsiteY39" fmla="*/ 5476393 h 6858000"/>
              <a:gd name="connsiteX40" fmla="*/ 574065 w 1556785"/>
              <a:gd name="connsiteY40" fmla="*/ 5396260 h 6858000"/>
              <a:gd name="connsiteX41" fmla="*/ 590046 w 1556785"/>
              <a:gd name="connsiteY41" fmla="*/ 5330009 h 6858000"/>
              <a:gd name="connsiteX42" fmla="*/ 623539 w 1556785"/>
              <a:gd name="connsiteY42" fmla="*/ 5273739 h 6858000"/>
              <a:gd name="connsiteX43" fmla="*/ 633138 w 1556785"/>
              <a:gd name="connsiteY43" fmla="*/ 5241779 h 6858000"/>
              <a:gd name="connsiteX44" fmla="*/ 644364 w 1556785"/>
              <a:gd name="connsiteY44" fmla="*/ 5225268 h 6858000"/>
              <a:gd name="connsiteX45" fmla="*/ 645384 w 1556785"/>
              <a:gd name="connsiteY45" fmla="*/ 5217684 h 6858000"/>
              <a:gd name="connsiteX46" fmla="*/ 652725 w 1556785"/>
              <a:gd name="connsiteY46" fmla="*/ 5193377 h 6858000"/>
              <a:gd name="connsiteX47" fmla="*/ 656028 w 1556785"/>
              <a:gd name="connsiteY47" fmla="*/ 5179288 h 6858000"/>
              <a:gd name="connsiteX48" fmla="*/ 657012 w 1556785"/>
              <a:gd name="connsiteY48" fmla="*/ 5173621 h 6858000"/>
              <a:gd name="connsiteX49" fmla="*/ 652646 w 1556785"/>
              <a:gd name="connsiteY49" fmla="*/ 5159961 h 6858000"/>
              <a:gd name="connsiteX50" fmla="*/ 659323 w 1556785"/>
              <a:gd name="connsiteY50" fmla="*/ 5144295 h 6858000"/>
              <a:gd name="connsiteX51" fmla="*/ 656256 w 1556785"/>
              <a:gd name="connsiteY51" fmla="*/ 5125185 h 6858000"/>
              <a:gd name="connsiteX52" fmla="*/ 663086 w 1556785"/>
              <a:gd name="connsiteY52" fmla="*/ 5121884 h 6858000"/>
              <a:gd name="connsiteX53" fmla="*/ 670122 w 1556785"/>
              <a:gd name="connsiteY53" fmla="*/ 5067850 h 6858000"/>
              <a:gd name="connsiteX54" fmla="*/ 672853 w 1556785"/>
              <a:gd name="connsiteY54" fmla="*/ 5060861 h 6858000"/>
              <a:gd name="connsiteX55" fmla="*/ 669557 w 1556785"/>
              <a:gd name="connsiteY55" fmla="*/ 5034192 h 6858000"/>
              <a:gd name="connsiteX56" fmla="*/ 671111 w 1556785"/>
              <a:gd name="connsiteY56" fmla="*/ 4993030 h 6858000"/>
              <a:gd name="connsiteX57" fmla="*/ 678020 w 1556785"/>
              <a:gd name="connsiteY57" fmla="*/ 4946844 h 6858000"/>
              <a:gd name="connsiteX58" fmla="*/ 673876 w 1556785"/>
              <a:gd name="connsiteY58" fmla="*/ 4932692 h 6858000"/>
              <a:gd name="connsiteX59" fmla="*/ 689279 w 1556785"/>
              <a:gd name="connsiteY59" fmla="*/ 4858827 h 6858000"/>
              <a:gd name="connsiteX60" fmla="*/ 683433 w 1556785"/>
              <a:gd name="connsiteY60" fmla="*/ 4801535 h 6858000"/>
              <a:gd name="connsiteX61" fmla="*/ 691102 w 1556785"/>
              <a:gd name="connsiteY61" fmla="*/ 4797794 h 6858000"/>
              <a:gd name="connsiteX62" fmla="*/ 692396 w 1556785"/>
              <a:gd name="connsiteY62" fmla="*/ 4784526 h 6858000"/>
              <a:gd name="connsiteX63" fmla="*/ 694180 w 1556785"/>
              <a:gd name="connsiteY63" fmla="*/ 4781211 h 6858000"/>
              <a:gd name="connsiteX64" fmla="*/ 702967 w 1556785"/>
              <a:gd name="connsiteY64" fmla="*/ 4761984 h 6858000"/>
              <a:gd name="connsiteX65" fmla="*/ 699015 w 1556785"/>
              <a:gd name="connsiteY65" fmla="*/ 4690749 h 6858000"/>
              <a:gd name="connsiteX66" fmla="*/ 694495 w 1556785"/>
              <a:gd name="connsiteY66" fmla="*/ 4584173 h 6858000"/>
              <a:gd name="connsiteX67" fmla="*/ 689578 w 1556785"/>
              <a:gd name="connsiteY67" fmla="*/ 4444346 h 6858000"/>
              <a:gd name="connsiteX68" fmla="*/ 686143 w 1556785"/>
              <a:gd name="connsiteY68" fmla="*/ 4375228 h 6858000"/>
              <a:gd name="connsiteX69" fmla="*/ 666796 w 1556785"/>
              <a:gd name="connsiteY69" fmla="*/ 4214165 h 6858000"/>
              <a:gd name="connsiteX70" fmla="*/ 670869 w 1556785"/>
              <a:gd name="connsiteY70" fmla="*/ 4090296 h 6858000"/>
              <a:gd name="connsiteX71" fmla="*/ 656125 w 1556785"/>
              <a:gd name="connsiteY71" fmla="*/ 4033999 h 6858000"/>
              <a:gd name="connsiteX72" fmla="*/ 657274 w 1556785"/>
              <a:gd name="connsiteY72" fmla="*/ 4031933 h 6858000"/>
              <a:gd name="connsiteX73" fmla="*/ 655850 w 1556785"/>
              <a:gd name="connsiteY73" fmla="*/ 4013953 h 6858000"/>
              <a:gd name="connsiteX74" fmla="*/ 642145 w 1556785"/>
              <a:gd name="connsiteY74" fmla="*/ 3974753 h 6858000"/>
              <a:gd name="connsiteX75" fmla="*/ 643743 w 1556785"/>
              <a:gd name="connsiteY75" fmla="*/ 3969950 h 6858000"/>
              <a:gd name="connsiteX76" fmla="*/ 637165 w 1556785"/>
              <a:gd name="connsiteY76" fmla="*/ 3933779 h 6858000"/>
              <a:gd name="connsiteX77" fmla="*/ 638496 w 1556785"/>
              <a:gd name="connsiteY77" fmla="*/ 3933093 h 6858000"/>
              <a:gd name="connsiteX78" fmla="*/ 642850 w 1556785"/>
              <a:gd name="connsiteY78" fmla="*/ 3922082 h 6858000"/>
              <a:gd name="connsiteX79" fmla="*/ 647928 w 1556785"/>
              <a:gd name="connsiteY79" fmla="*/ 3901461 h 6858000"/>
              <a:gd name="connsiteX80" fmla="*/ 670522 w 1556785"/>
              <a:gd name="connsiteY80" fmla="*/ 3813873 h 6858000"/>
              <a:gd name="connsiteX81" fmla="*/ 669947 w 1556785"/>
              <a:gd name="connsiteY81" fmla="*/ 3806161 h 6858000"/>
              <a:gd name="connsiteX82" fmla="*/ 670254 w 1556785"/>
              <a:gd name="connsiteY82" fmla="*/ 3805957 h 6858000"/>
              <a:gd name="connsiteX83" fmla="*/ 670281 w 1556785"/>
              <a:gd name="connsiteY83" fmla="*/ 3797724 h 6858000"/>
              <a:gd name="connsiteX84" fmla="*/ 668896 w 1556785"/>
              <a:gd name="connsiteY84" fmla="*/ 3792098 h 6858000"/>
              <a:gd name="connsiteX85" fmla="*/ 667780 w 1556785"/>
              <a:gd name="connsiteY85" fmla="*/ 3777135 h 6858000"/>
              <a:gd name="connsiteX86" fmla="*/ 669513 w 1556785"/>
              <a:gd name="connsiteY86" fmla="*/ 3771656 h 6858000"/>
              <a:gd name="connsiteX87" fmla="*/ 673256 w 1556785"/>
              <a:gd name="connsiteY87" fmla="*/ 3769007 h 6858000"/>
              <a:gd name="connsiteX88" fmla="*/ 672722 w 1556785"/>
              <a:gd name="connsiteY88" fmla="*/ 3767709 h 6858000"/>
              <a:gd name="connsiteX89" fmla="*/ 681418 w 1556785"/>
              <a:gd name="connsiteY89" fmla="*/ 3738082 h 6858000"/>
              <a:gd name="connsiteX90" fmla="*/ 688764 w 1556785"/>
              <a:gd name="connsiteY90" fmla="*/ 3673397 h 6858000"/>
              <a:gd name="connsiteX91" fmla="*/ 688060 w 1556785"/>
              <a:gd name="connsiteY91" fmla="*/ 3637109 h 6858000"/>
              <a:gd name="connsiteX92" fmla="*/ 691503 w 1556785"/>
              <a:gd name="connsiteY92" fmla="*/ 3536883 h 6858000"/>
              <a:gd name="connsiteX93" fmla="*/ 699041 w 1556785"/>
              <a:gd name="connsiteY93" fmla="*/ 3435652 h 6858000"/>
              <a:gd name="connsiteX94" fmla="*/ 700712 w 1556785"/>
              <a:gd name="connsiteY94" fmla="*/ 3307769 h 6858000"/>
              <a:gd name="connsiteX95" fmla="*/ 718275 w 1556785"/>
              <a:gd name="connsiteY95" fmla="*/ 3250522 h 6858000"/>
              <a:gd name="connsiteX96" fmla="*/ 718700 w 1556785"/>
              <a:gd name="connsiteY96" fmla="*/ 3229163 h 6858000"/>
              <a:gd name="connsiteX97" fmla="*/ 720523 w 1556785"/>
              <a:gd name="connsiteY97" fmla="*/ 3217217 h 6858000"/>
              <a:gd name="connsiteX98" fmla="*/ 707358 w 1556785"/>
              <a:gd name="connsiteY98" fmla="*/ 3183755 h 6858000"/>
              <a:gd name="connsiteX99" fmla="*/ 707859 w 1556785"/>
              <a:gd name="connsiteY99" fmla="*/ 3178642 h 6858000"/>
              <a:gd name="connsiteX100" fmla="*/ 695459 w 1556785"/>
              <a:gd name="connsiteY100" fmla="*/ 3158586 h 6858000"/>
              <a:gd name="connsiteX101" fmla="*/ 680644 w 1556785"/>
              <a:gd name="connsiteY101" fmla="*/ 3129034 h 6858000"/>
              <a:gd name="connsiteX102" fmla="*/ 681309 w 1556785"/>
              <a:gd name="connsiteY102" fmla="*/ 3126682 h 6858000"/>
              <a:gd name="connsiteX103" fmla="*/ 672177 w 1556785"/>
              <a:gd name="connsiteY103" fmla="*/ 3114519 h 6858000"/>
              <a:gd name="connsiteX104" fmla="*/ 658786 w 1556785"/>
              <a:gd name="connsiteY104" fmla="*/ 3106272 h 6858000"/>
              <a:gd name="connsiteX105" fmla="*/ 631516 w 1556785"/>
              <a:gd name="connsiteY105" fmla="*/ 2958185 h 6858000"/>
              <a:gd name="connsiteX106" fmla="*/ 574130 w 1556785"/>
              <a:gd name="connsiteY106" fmla="*/ 2762989 h 6858000"/>
              <a:gd name="connsiteX107" fmla="*/ 523048 w 1556785"/>
              <a:gd name="connsiteY107" fmla="*/ 2554718 h 6858000"/>
              <a:gd name="connsiteX108" fmla="*/ 503142 w 1556785"/>
              <a:gd name="connsiteY108" fmla="*/ 2485734 h 6858000"/>
              <a:gd name="connsiteX109" fmla="*/ 493865 w 1556785"/>
              <a:gd name="connsiteY109" fmla="*/ 2447068 h 6858000"/>
              <a:gd name="connsiteX110" fmla="*/ 480826 w 1556785"/>
              <a:gd name="connsiteY110" fmla="*/ 2425819 h 6858000"/>
              <a:gd name="connsiteX111" fmla="*/ 486825 w 1556785"/>
              <a:gd name="connsiteY111" fmla="*/ 2402874 h 6858000"/>
              <a:gd name="connsiteX112" fmla="*/ 489437 w 1556785"/>
              <a:gd name="connsiteY112" fmla="*/ 2381443 h 6858000"/>
              <a:gd name="connsiteX113" fmla="*/ 465766 w 1556785"/>
              <a:gd name="connsiteY113" fmla="*/ 2261920 h 6858000"/>
              <a:gd name="connsiteX114" fmla="*/ 455653 w 1556785"/>
              <a:gd name="connsiteY114" fmla="*/ 2195378 h 6858000"/>
              <a:gd name="connsiteX115" fmla="*/ 439870 w 1556785"/>
              <a:gd name="connsiteY115" fmla="*/ 2155135 h 6858000"/>
              <a:gd name="connsiteX116" fmla="*/ 437328 w 1556785"/>
              <a:gd name="connsiteY116" fmla="*/ 2118008 h 6858000"/>
              <a:gd name="connsiteX117" fmla="*/ 438321 w 1556785"/>
              <a:gd name="connsiteY117" fmla="*/ 2050531 h 6858000"/>
              <a:gd name="connsiteX118" fmla="*/ 430127 w 1556785"/>
              <a:gd name="connsiteY118" fmla="*/ 1963269 h 6858000"/>
              <a:gd name="connsiteX119" fmla="*/ 411305 w 1556785"/>
              <a:gd name="connsiteY119" fmla="*/ 1906352 h 6858000"/>
              <a:gd name="connsiteX120" fmla="*/ 387862 w 1556785"/>
              <a:gd name="connsiteY120" fmla="*/ 1861531 h 6858000"/>
              <a:gd name="connsiteX121" fmla="*/ 341661 w 1556785"/>
              <a:gd name="connsiteY121" fmla="*/ 1732919 h 6858000"/>
              <a:gd name="connsiteX122" fmla="*/ 313972 w 1556785"/>
              <a:gd name="connsiteY122" fmla="*/ 1663540 h 6858000"/>
              <a:gd name="connsiteX123" fmla="*/ 313098 w 1556785"/>
              <a:gd name="connsiteY123" fmla="*/ 1615777 h 6858000"/>
              <a:gd name="connsiteX124" fmla="*/ 293893 w 1556785"/>
              <a:gd name="connsiteY124" fmla="*/ 1563678 h 6858000"/>
              <a:gd name="connsiteX125" fmla="*/ 306973 w 1556785"/>
              <a:gd name="connsiteY125" fmla="*/ 1519474 h 6858000"/>
              <a:gd name="connsiteX126" fmla="*/ 299715 w 1556785"/>
              <a:gd name="connsiteY126" fmla="*/ 1477995 h 6858000"/>
              <a:gd name="connsiteX127" fmla="*/ 285800 w 1556785"/>
              <a:gd name="connsiteY127" fmla="*/ 1373769 h 6858000"/>
              <a:gd name="connsiteX128" fmla="*/ 294107 w 1556785"/>
              <a:gd name="connsiteY128" fmla="*/ 1307086 h 6858000"/>
              <a:gd name="connsiteX129" fmla="*/ 295295 w 1556785"/>
              <a:gd name="connsiteY129" fmla="*/ 1189033 h 6858000"/>
              <a:gd name="connsiteX130" fmla="*/ 299980 w 1556785"/>
              <a:gd name="connsiteY130" fmla="*/ 1168288 h 6858000"/>
              <a:gd name="connsiteX131" fmla="*/ 292262 w 1556785"/>
              <a:gd name="connsiteY131" fmla="*/ 1142577 h 6858000"/>
              <a:gd name="connsiteX132" fmla="*/ 281568 w 1556785"/>
              <a:gd name="connsiteY132" fmla="*/ 1088484 h 6858000"/>
              <a:gd name="connsiteX133" fmla="*/ 270304 w 1556785"/>
              <a:gd name="connsiteY133" fmla="*/ 1016103 h 6858000"/>
              <a:gd name="connsiteX134" fmla="*/ 271760 w 1556785"/>
              <a:gd name="connsiteY134" fmla="*/ 932283 h 6858000"/>
              <a:gd name="connsiteX135" fmla="*/ 273996 w 1556785"/>
              <a:gd name="connsiteY135" fmla="*/ 915925 h 6858000"/>
              <a:gd name="connsiteX136" fmla="*/ 266625 w 1556785"/>
              <a:gd name="connsiteY136" fmla="*/ 896999 h 6858000"/>
              <a:gd name="connsiteX137" fmla="*/ 236033 w 1556785"/>
              <a:gd name="connsiteY137" fmla="*/ 821517 h 6858000"/>
              <a:gd name="connsiteX138" fmla="*/ 214983 w 1556785"/>
              <a:gd name="connsiteY138" fmla="*/ 751353 h 6858000"/>
              <a:gd name="connsiteX139" fmla="*/ 214541 w 1556785"/>
              <a:gd name="connsiteY139" fmla="*/ 721230 h 6858000"/>
              <a:gd name="connsiteX140" fmla="*/ 200212 w 1556785"/>
              <a:gd name="connsiteY140" fmla="*/ 681659 h 6858000"/>
              <a:gd name="connsiteX141" fmla="*/ 185631 w 1556785"/>
              <a:gd name="connsiteY141" fmla="*/ 635218 h 6858000"/>
              <a:gd name="connsiteX142" fmla="*/ 190642 w 1556785"/>
              <a:gd name="connsiteY142" fmla="*/ 613763 h 6858000"/>
              <a:gd name="connsiteX143" fmla="*/ 176584 w 1556785"/>
              <a:gd name="connsiteY143" fmla="*/ 598582 h 6858000"/>
              <a:gd name="connsiteX144" fmla="*/ 176265 w 1556785"/>
              <a:gd name="connsiteY144" fmla="*/ 576846 h 6858000"/>
              <a:gd name="connsiteX145" fmla="*/ 155891 w 1556785"/>
              <a:gd name="connsiteY145" fmla="*/ 530055 h 6858000"/>
              <a:gd name="connsiteX146" fmla="*/ 146327 w 1556785"/>
              <a:gd name="connsiteY146" fmla="*/ 448559 h 6858000"/>
              <a:gd name="connsiteX147" fmla="*/ 152749 w 1556785"/>
              <a:gd name="connsiteY147" fmla="*/ 441529 h 6858000"/>
              <a:gd name="connsiteX148" fmla="*/ 151970 w 1556785"/>
              <a:gd name="connsiteY148" fmla="*/ 428927 h 6858000"/>
              <a:gd name="connsiteX149" fmla="*/ 141374 w 1556785"/>
              <a:gd name="connsiteY149" fmla="*/ 430161 h 6858000"/>
              <a:gd name="connsiteX150" fmla="*/ 118394 w 1556785"/>
              <a:gd name="connsiteY150" fmla="*/ 367211 h 6858000"/>
              <a:gd name="connsiteX151" fmla="*/ 75886 w 1556785"/>
              <a:gd name="connsiteY151" fmla="*/ 302178 h 6858000"/>
              <a:gd name="connsiteX152" fmla="*/ 54558 w 1556785"/>
              <a:gd name="connsiteY152" fmla="*/ 211375 h 6858000"/>
              <a:gd name="connsiteX153" fmla="*/ 45886 w 1556785"/>
              <a:gd name="connsiteY153" fmla="*/ 184179 h 6858000"/>
              <a:gd name="connsiteX154" fmla="*/ 0 w 1556785"/>
              <a:gd name="connsiteY154" fmla="*/ 13677 h 6858000"/>
              <a:gd name="connsiteX155" fmla="*/ 48246 w 1556785"/>
              <a:gd name="connsiteY155" fmla="*/ 0 h 6858000"/>
              <a:gd name="connsiteX0" fmla="*/ 6323 w 1514862"/>
              <a:gd name="connsiteY0" fmla="*/ 0 h 6858000"/>
              <a:gd name="connsiteX1" fmla="*/ 1514862 w 1514862"/>
              <a:gd name="connsiteY1" fmla="*/ 0 h 6858000"/>
              <a:gd name="connsiteX2" fmla="*/ 1514862 w 1514862"/>
              <a:gd name="connsiteY2" fmla="*/ 6858000 h 6858000"/>
              <a:gd name="connsiteX3" fmla="*/ 63497 w 1514862"/>
              <a:gd name="connsiteY3" fmla="*/ 6858000 h 6858000"/>
              <a:gd name="connsiteX4" fmla="*/ 63638 w 1514862"/>
              <a:gd name="connsiteY4" fmla="*/ 6857735 h 6858000"/>
              <a:gd name="connsiteX5" fmla="*/ 75687 w 1514862"/>
              <a:gd name="connsiteY5" fmla="*/ 6809549 h 6858000"/>
              <a:gd name="connsiteX6" fmla="*/ 107898 w 1514862"/>
              <a:gd name="connsiteY6" fmla="*/ 6715115 h 6858000"/>
              <a:gd name="connsiteX7" fmla="*/ 117749 w 1514862"/>
              <a:gd name="connsiteY7" fmla="*/ 6680170 h 6858000"/>
              <a:gd name="connsiteX8" fmla="*/ 143299 w 1514862"/>
              <a:gd name="connsiteY8" fmla="*/ 6621207 h 6858000"/>
              <a:gd name="connsiteX9" fmla="*/ 159956 w 1514862"/>
              <a:gd name="connsiteY9" fmla="*/ 6596265 h 6858000"/>
              <a:gd name="connsiteX10" fmla="*/ 159835 w 1514862"/>
              <a:gd name="connsiteY10" fmla="*/ 6594818 h 6858000"/>
              <a:gd name="connsiteX11" fmla="*/ 164080 w 1514862"/>
              <a:gd name="connsiteY11" fmla="*/ 6593735 h 6858000"/>
              <a:gd name="connsiteX12" fmla="*/ 167277 w 1514862"/>
              <a:gd name="connsiteY12" fmla="*/ 6589172 h 6858000"/>
              <a:gd name="connsiteX13" fmla="*/ 170571 w 1514862"/>
              <a:gd name="connsiteY13" fmla="*/ 6574442 h 6858000"/>
              <a:gd name="connsiteX14" fmla="*/ 170911 w 1514862"/>
              <a:gd name="connsiteY14" fmla="*/ 6568530 h 6858000"/>
              <a:gd name="connsiteX15" fmla="*/ 173320 w 1514862"/>
              <a:gd name="connsiteY15" fmla="*/ 6560674 h 6858000"/>
              <a:gd name="connsiteX16" fmla="*/ 173665 w 1514862"/>
              <a:gd name="connsiteY16" fmla="*/ 6560598 h 6858000"/>
              <a:gd name="connsiteX17" fmla="*/ 175362 w 1514862"/>
              <a:gd name="connsiteY17" fmla="*/ 6553006 h 6858000"/>
              <a:gd name="connsiteX18" fmla="*/ 180058 w 1514862"/>
              <a:gd name="connsiteY18" fmla="*/ 6514360 h 6858000"/>
              <a:gd name="connsiteX19" fmla="*/ 221712 w 1514862"/>
              <a:gd name="connsiteY19" fmla="*/ 6478062 h 6858000"/>
              <a:gd name="connsiteX20" fmla="*/ 232401 w 1514862"/>
              <a:gd name="connsiteY20" fmla="*/ 6460325 h 6858000"/>
              <a:gd name="connsiteX21" fmla="*/ 239634 w 1514862"/>
              <a:gd name="connsiteY21" fmla="*/ 6451488 h 6858000"/>
              <a:gd name="connsiteX22" fmla="*/ 241069 w 1514862"/>
              <a:gd name="connsiteY22" fmla="*/ 6451348 h 6858000"/>
              <a:gd name="connsiteX23" fmla="*/ 245427 w 1514862"/>
              <a:gd name="connsiteY23" fmla="*/ 6414240 h 6858000"/>
              <a:gd name="connsiteX24" fmla="*/ 248303 w 1514862"/>
              <a:gd name="connsiteY24" fmla="*/ 6410269 h 6858000"/>
              <a:gd name="connsiteX25" fmla="*/ 248203 w 1514862"/>
              <a:gd name="connsiteY25" fmla="*/ 6384857 h 6858000"/>
              <a:gd name="connsiteX26" fmla="*/ 249720 w 1514862"/>
              <a:gd name="connsiteY26" fmla="*/ 6372381 h 6858000"/>
              <a:gd name="connsiteX27" fmla="*/ 246914 w 1514862"/>
              <a:gd name="connsiteY27" fmla="*/ 6367510 h 6858000"/>
              <a:gd name="connsiteX28" fmla="*/ 250794 w 1514862"/>
              <a:gd name="connsiteY28" fmla="*/ 6349778 h 6858000"/>
              <a:gd name="connsiteX29" fmla="*/ 252459 w 1514862"/>
              <a:gd name="connsiteY29" fmla="*/ 6348250 h 6858000"/>
              <a:gd name="connsiteX30" fmla="*/ 268493 w 1514862"/>
              <a:gd name="connsiteY30" fmla="*/ 6281972 h 6858000"/>
              <a:gd name="connsiteX31" fmla="*/ 279256 w 1514862"/>
              <a:gd name="connsiteY31" fmla="*/ 6211940 h 6858000"/>
              <a:gd name="connsiteX32" fmla="*/ 320751 w 1514862"/>
              <a:gd name="connsiteY32" fmla="*/ 6113913 h 6858000"/>
              <a:gd name="connsiteX33" fmla="*/ 325044 w 1514862"/>
              <a:gd name="connsiteY33" fmla="*/ 6028119 h 6858000"/>
              <a:gd name="connsiteX34" fmla="*/ 351824 w 1514862"/>
              <a:gd name="connsiteY34" fmla="*/ 5934687 h 6858000"/>
              <a:gd name="connsiteX35" fmla="*/ 385836 w 1514862"/>
              <a:gd name="connsiteY35" fmla="*/ 5765594 h 6858000"/>
              <a:gd name="connsiteX36" fmla="*/ 417672 w 1514862"/>
              <a:gd name="connsiteY36" fmla="*/ 5693685 h 6858000"/>
              <a:gd name="connsiteX37" fmla="*/ 437727 w 1514862"/>
              <a:gd name="connsiteY37" fmla="*/ 5665173 h 6858000"/>
              <a:gd name="connsiteX38" fmla="*/ 471444 w 1514862"/>
              <a:gd name="connsiteY38" fmla="*/ 5563435 h 6858000"/>
              <a:gd name="connsiteX39" fmla="*/ 500949 w 1514862"/>
              <a:gd name="connsiteY39" fmla="*/ 5476393 h 6858000"/>
              <a:gd name="connsiteX40" fmla="*/ 532142 w 1514862"/>
              <a:gd name="connsiteY40" fmla="*/ 5396260 h 6858000"/>
              <a:gd name="connsiteX41" fmla="*/ 548123 w 1514862"/>
              <a:gd name="connsiteY41" fmla="*/ 5330009 h 6858000"/>
              <a:gd name="connsiteX42" fmla="*/ 581616 w 1514862"/>
              <a:gd name="connsiteY42" fmla="*/ 5273739 h 6858000"/>
              <a:gd name="connsiteX43" fmla="*/ 591215 w 1514862"/>
              <a:gd name="connsiteY43" fmla="*/ 5241779 h 6858000"/>
              <a:gd name="connsiteX44" fmla="*/ 602441 w 1514862"/>
              <a:gd name="connsiteY44" fmla="*/ 5225268 h 6858000"/>
              <a:gd name="connsiteX45" fmla="*/ 603461 w 1514862"/>
              <a:gd name="connsiteY45" fmla="*/ 5217684 h 6858000"/>
              <a:gd name="connsiteX46" fmla="*/ 610802 w 1514862"/>
              <a:gd name="connsiteY46" fmla="*/ 5193377 h 6858000"/>
              <a:gd name="connsiteX47" fmla="*/ 614105 w 1514862"/>
              <a:gd name="connsiteY47" fmla="*/ 5179288 h 6858000"/>
              <a:gd name="connsiteX48" fmla="*/ 615089 w 1514862"/>
              <a:gd name="connsiteY48" fmla="*/ 5173621 h 6858000"/>
              <a:gd name="connsiteX49" fmla="*/ 610723 w 1514862"/>
              <a:gd name="connsiteY49" fmla="*/ 5159961 h 6858000"/>
              <a:gd name="connsiteX50" fmla="*/ 617400 w 1514862"/>
              <a:gd name="connsiteY50" fmla="*/ 5144295 h 6858000"/>
              <a:gd name="connsiteX51" fmla="*/ 614333 w 1514862"/>
              <a:gd name="connsiteY51" fmla="*/ 5125185 h 6858000"/>
              <a:gd name="connsiteX52" fmla="*/ 621163 w 1514862"/>
              <a:gd name="connsiteY52" fmla="*/ 5121884 h 6858000"/>
              <a:gd name="connsiteX53" fmla="*/ 628199 w 1514862"/>
              <a:gd name="connsiteY53" fmla="*/ 5067850 h 6858000"/>
              <a:gd name="connsiteX54" fmla="*/ 630930 w 1514862"/>
              <a:gd name="connsiteY54" fmla="*/ 5060861 h 6858000"/>
              <a:gd name="connsiteX55" fmla="*/ 627634 w 1514862"/>
              <a:gd name="connsiteY55" fmla="*/ 5034192 h 6858000"/>
              <a:gd name="connsiteX56" fmla="*/ 629188 w 1514862"/>
              <a:gd name="connsiteY56" fmla="*/ 4993030 h 6858000"/>
              <a:gd name="connsiteX57" fmla="*/ 636097 w 1514862"/>
              <a:gd name="connsiteY57" fmla="*/ 4946844 h 6858000"/>
              <a:gd name="connsiteX58" fmla="*/ 631953 w 1514862"/>
              <a:gd name="connsiteY58" fmla="*/ 4932692 h 6858000"/>
              <a:gd name="connsiteX59" fmla="*/ 647356 w 1514862"/>
              <a:gd name="connsiteY59" fmla="*/ 4858827 h 6858000"/>
              <a:gd name="connsiteX60" fmla="*/ 641510 w 1514862"/>
              <a:gd name="connsiteY60" fmla="*/ 4801535 h 6858000"/>
              <a:gd name="connsiteX61" fmla="*/ 649179 w 1514862"/>
              <a:gd name="connsiteY61" fmla="*/ 4797794 h 6858000"/>
              <a:gd name="connsiteX62" fmla="*/ 650473 w 1514862"/>
              <a:gd name="connsiteY62" fmla="*/ 4784526 h 6858000"/>
              <a:gd name="connsiteX63" fmla="*/ 652257 w 1514862"/>
              <a:gd name="connsiteY63" fmla="*/ 4781211 h 6858000"/>
              <a:gd name="connsiteX64" fmla="*/ 661044 w 1514862"/>
              <a:gd name="connsiteY64" fmla="*/ 4761984 h 6858000"/>
              <a:gd name="connsiteX65" fmla="*/ 657092 w 1514862"/>
              <a:gd name="connsiteY65" fmla="*/ 4690749 h 6858000"/>
              <a:gd name="connsiteX66" fmla="*/ 652572 w 1514862"/>
              <a:gd name="connsiteY66" fmla="*/ 4584173 h 6858000"/>
              <a:gd name="connsiteX67" fmla="*/ 647655 w 1514862"/>
              <a:gd name="connsiteY67" fmla="*/ 4444346 h 6858000"/>
              <a:gd name="connsiteX68" fmla="*/ 644220 w 1514862"/>
              <a:gd name="connsiteY68" fmla="*/ 4375228 h 6858000"/>
              <a:gd name="connsiteX69" fmla="*/ 624873 w 1514862"/>
              <a:gd name="connsiteY69" fmla="*/ 4214165 h 6858000"/>
              <a:gd name="connsiteX70" fmla="*/ 628946 w 1514862"/>
              <a:gd name="connsiteY70" fmla="*/ 4090296 h 6858000"/>
              <a:gd name="connsiteX71" fmla="*/ 614202 w 1514862"/>
              <a:gd name="connsiteY71" fmla="*/ 4033999 h 6858000"/>
              <a:gd name="connsiteX72" fmla="*/ 615351 w 1514862"/>
              <a:gd name="connsiteY72" fmla="*/ 4031933 h 6858000"/>
              <a:gd name="connsiteX73" fmla="*/ 613927 w 1514862"/>
              <a:gd name="connsiteY73" fmla="*/ 4013953 h 6858000"/>
              <a:gd name="connsiteX74" fmla="*/ 600222 w 1514862"/>
              <a:gd name="connsiteY74" fmla="*/ 3974753 h 6858000"/>
              <a:gd name="connsiteX75" fmla="*/ 601820 w 1514862"/>
              <a:gd name="connsiteY75" fmla="*/ 3969950 h 6858000"/>
              <a:gd name="connsiteX76" fmla="*/ 595242 w 1514862"/>
              <a:gd name="connsiteY76" fmla="*/ 3933779 h 6858000"/>
              <a:gd name="connsiteX77" fmla="*/ 596573 w 1514862"/>
              <a:gd name="connsiteY77" fmla="*/ 3933093 h 6858000"/>
              <a:gd name="connsiteX78" fmla="*/ 600927 w 1514862"/>
              <a:gd name="connsiteY78" fmla="*/ 3922082 h 6858000"/>
              <a:gd name="connsiteX79" fmla="*/ 606005 w 1514862"/>
              <a:gd name="connsiteY79" fmla="*/ 3901461 h 6858000"/>
              <a:gd name="connsiteX80" fmla="*/ 628599 w 1514862"/>
              <a:gd name="connsiteY80" fmla="*/ 3813873 h 6858000"/>
              <a:gd name="connsiteX81" fmla="*/ 628024 w 1514862"/>
              <a:gd name="connsiteY81" fmla="*/ 3806161 h 6858000"/>
              <a:gd name="connsiteX82" fmla="*/ 628331 w 1514862"/>
              <a:gd name="connsiteY82" fmla="*/ 3805957 h 6858000"/>
              <a:gd name="connsiteX83" fmla="*/ 628358 w 1514862"/>
              <a:gd name="connsiteY83" fmla="*/ 3797724 h 6858000"/>
              <a:gd name="connsiteX84" fmla="*/ 626973 w 1514862"/>
              <a:gd name="connsiteY84" fmla="*/ 3792098 h 6858000"/>
              <a:gd name="connsiteX85" fmla="*/ 625857 w 1514862"/>
              <a:gd name="connsiteY85" fmla="*/ 3777135 h 6858000"/>
              <a:gd name="connsiteX86" fmla="*/ 627590 w 1514862"/>
              <a:gd name="connsiteY86" fmla="*/ 3771656 h 6858000"/>
              <a:gd name="connsiteX87" fmla="*/ 631333 w 1514862"/>
              <a:gd name="connsiteY87" fmla="*/ 3769007 h 6858000"/>
              <a:gd name="connsiteX88" fmla="*/ 630799 w 1514862"/>
              <a:gd name="connsiteY88" fmla="*/ 3767709 h 6858000"/>
              <a:gd name="connsiteX89" fmla="*/ 639495 w 1514862"/>
              <a:gd name="connsiteY89" fmla="*/ 3738082 h 6858000"/>
              <a:gd name="connsiteX90" fmla="*/ 646841 w 1514862"/>
              <a:gd name="connsiteY90" fmla="*/ 3673397 h 6858000"/>
              <a:gd name="connsiteX91" fmla="*/ 646137 w 1514862"/>
              <a:gd name="connsiteY91" fmla="*/ 3637109 h 6858000"/>
              <a:gd name="connsiteX92" fmla="*/ 649580 w 1514862"/>
              <a:gd name="connsiteY92" fmla="*/ 3536883 h 6858000"/>
              <a:gd name="connsiteX93" fmla="*/ 657118 w 1514862"/>
              <a:gd name="connsiteY93" fmla="*/ 3435652 h 6858000"/>
              <a:gd name="connsiteX94" fmla="*/ 658789 w 1514862"/>
              <a:gd name="connsiteY94" fmla="*/ 3307769 h 6858000"/>
              <a:gd name="connsiteX95" fmla="*/ 676352 w 1514862"/>
              <a:gd name="connsiteY95" fmla="*/ 3250522 h 6858000"/>
              <a:gd name="connsiteX96" fmla="*/ 676777 w 1514862"/>
              <a:gd name="connsiteY96" fmla="*/ 3229163 h 6858000"/>
              <a:gd name="connsiteX97" fmla="*/ 678600 w 1514862"/>
              <a:gd name="connsiteY97" fmla="*/ 3217217 h 6858000"/>
              <a:gd name="connsiteX98" fmla="*/ 665435 w 1514862"/>
              <a:gd name="connsiteY98" fmla="*/ 3183755 h 6858000"/>
              <a:gd name="connsiteX99" fmla="*/ 665936 w 1514862"/>
              <a:gd name="connsiteY99" fmla="*/ 3178642 h 6858000"/>
              <a:gd name="connsiteX100" fmla="*/ 653536 w 1514862"/>
              <a:gd name="connsiteY100" fmla="*/ 3158586 h 6858000"/>
              <a:gd name="connsiteX101" fmla="*/ 638721 w 1514862"/>
              <a:gd name="connsiteY101" fmla="*/ 3129034 h 6858000"/>
              <a:gd name="connsiteX102" fmla="*/ 639386 w 1514862"/>
              <a:gd name="connsiteY102" fmla="*/ 3126682 h 6858000"/>
              <a:gd name="connsiteX103" fmla="*/ 630254 w 1514862"/>
              <a:gd name="connsiteY103" fmla="*/ 3114519 h 6858000"/>
              <a:gd name="connsiteX104" fmla="*/ 616863 w 1514862"/>
              <a:gd name="connsiteY104" fmla="*/ 3106272 h 6858000"/>
              <a:gd name="connsiteX105" fmla="*/ 589593 w 1514862"/>
              <a:gd name="connsiteY105" fmla="*/ 2958185 h 6858000"/>
              <a:gd name="connsiteX106" fmla="*/ 532207 w 1514862"/>
              <a:gd name="connsiteY106" fmla="*/ 2762989 h 6858000"/>
              <a:gd name="connsiteX107" fmla="*/ 481125 w 1514862"/>
              <a:gd name="connsiteY107" fmla="*/ 2554718 h 6858000"/>
              <a:gd name="connsiteX108" fmla="*/ 461219 w 1514862"/>
              <a:gd name="connsiteY108" fmla="*/ 2485734 h 6858000"/>
              <a:gd name="connsiteX109" fmla="*/ 451942 w 1514862"/>
              <a:gd name="connsiteY109" fmla="*/ 2447068 h 6858000"/>
              <a:gd name="connsiteX110" fmla="*/ 438903 w 1514862"/>
              <a:gd name="connsiteY110" fmla="*/ 2425819 h 6858000"/>
              <a:gd name="connsiteX111" fmla="*/ 444902 w 1514862"/>
              <a:gd name="connsiteY111" fmla="*/ 2402874 h 6858000"/>
              <a:gd name="connsiteX112" fmla="*/ 447514 w 1514862"/>
              <a:gd name="connsiteY112" fmla="*/ 2381443 h 6858000"/>
              <a:gd name="connsiteX113" fmla="*/ 423843 w 1514862"/>
              <a:gd name="connsiteY113" fmla="*/ 2261920 h 6858000"/>
              <a:gd name="connsiteX114" fmla="*/ 413730 w 1514862"/>
              <a:gd name="connsiteY114" fmla="*/ 2195378 h 6858000"/>
              <a:gd name="connsiteX115" fmla="*/ 397947 w 1514862"/>
              <a:gd name="connsiteY115" fmla="*/ 2155135 h 6858000"/>
              <a:gd name="connsiteX116" fmla="*/ 395405 w 1514862"/>
              <a:gd name="connsiteY116" fmla="*/ 2118008 h 6858000"/>
              <a:gd name="connsiteX117" fmla="*/ 396398 w 1514862"/>
              <a:gd name="connsiteY117" fmla="*/ 2050531 h 6858000"/>
              <a:gd name="connsiteX118" fmla="*/ 388204 w 1514862"/>
              <a:gd name="connsiteY118" fmla="*/ 1963269 h 6858000"/>
              <a:gd name="connsiteX119" fmla="*/ 369382 w 1514862"/>
              <a:gd name="connsiteY119" fmla="*/ 1906352 h 6858000"/>
              <a:gd name="connsiteX120" fmla="*/ 345939 w 1514862"/>
              <a:gd name="connsiteY120" fmla="*/ 1861531 h 6858000"/>
              <a:gd name="connsiteX121" fmla="*/ 299738 w 1514862"/>
              <a:gd name="connsiteY121" fmla="*/ 1732919 h 6858000"/>
              <a:gd name="connsiteX122" fmla="*/ 272049 w 1514862"/>
              <a:gd name="connsiteY122" fmla="*/ 1663540 h 6858000"/>
              <a:gd name="connsiteX123" fmla="*/ 271175 w 1514862"/>
              <a:gd name="connsiteY123" fmla="*/ 1615777 h 6858000"/>
              <a:gd name="connsiteX124" fmla="*/ 251970 w 1514862"/>
              <a:gd name="connsiteY124" fmla="*/ 1563678 h 6858000"/>
              <a:gd name="connsiteX125" fmla="*/ 265050 w 1514862"/>
              <a:gd name="connsiteY125" fmla="*/ 1519474 h 6858000"/>
              <a:gd name="connsiteX126" fmla="*/ 257792 w 1514862"/>
              <a:gd name="connsiteY126" fmla="*/ 1477995 h 6858000"/>
              <a:gd name="connsiteX127" fmla="*/ 243877 w 1514862"/>
              <a:gd name="connsiteY127" fmla="*/ 1373769 h 6858000"/>
              <a:gd name="connsiteX128" fmla="*/ 252184 w 1514862"/>
              <a:gd name="connsiteY128" fmla="*/ 1307086 h 6858000"/>
              <a:gd name="connsiteX129" fmla="*/ 253372 w 1514862"/>
              <a:gd name="connsiteY129" fmla="*/ 1189033 h 6858000"/>
              <a:gd name="connsiteX130" fmla="*/ 258057 w 1514862"/>
              <a:gd name="connsiteY130" fmla="*/ 1168288 h 6858000"/>
              <a:gd name="connsiteX131" fmla="*/ 250339 w 1514862"/>
              <a:gd name="connsiteY131" fmla="*/ 1142577 h 6858000"/>
              <a:gd name="connsiteX132" fmla="*/ 239645 w 1514862"/>
              <a:gd name="connsiteY132" fmla="*/ 1088484 h 6858000"/>
              <a:gd name="connsiteX133" fmla="*/ 228381 w 1514862"/>
              <a:gd name="connsiteY133" fmla="*/ 1016103 h 6858000"/>
              <a:gd name="connsiteX134" fmla="*/ 229837 w 1514862"/>
              <a:gd name="connsiteY134" fmla="*/ 932283 h 6858000"/>
              <a:gd name="connsiteX135" fmla="*/ 232073 w 1514862"/>
              <a:gd name="connsiteY135" fmla="*/ 915925 h 6858000"/>
              <a:gd name="connsiteX136" fmla="*/ 224702 w 1514862"/>
              <a:gd name="connsiteY136" fmla="*/ 896999 h 6858000"/>
              <a:gd name="connsiteX137" fmla="*/ 194110 w 1514862"/>
              <a:gd name="connsiteY137" fmla="*/ 821517 h 6858000"/>
              <a:gd name="connsiteX138" fmla="*/ 173060 w 1514862"/>
              <a:gd name="connsiteY138" fmla="*/ 751353 h 6858000"/>
              <a:gd name="connsiteX139" fmla="*/ 172618 w 1514862"/>
              <a:gd name="connsiteY139" fmla="*/ 721230 h 6858000"/>
              <a:gd name="connsiteX140" fmla="*/ 158289 w 1514862"/>
              <a:gd name="connsiteY140" fmla="*/ 681659 h 6858000"/>
              <a:gd name="connsiteX141" fmla="*/ 143708 w 1514862"/>
              <a:gd name="connsiteY141" fmla="*/ 635218 h 6858000"/>
              <a:gd name="connsiteX142" fmla="*/ 148719 w 1514862"/>
              <a:gd name="connsiteY142" fmla="*/ 613763 h 6858000"/>
              <a:gd name="connsiteX143" fmla="*/ 134661 w 1514862"/>
              <a:gd name="connsiteY143" fmla="*/ 598582 h 6858000"/>
              <a:gd name="connsiteX144" fmla="*/ 134342 w 1514862"/>
              <a:gd name="connsiteY144" fmla="*/ 576846 h 6858000"/>
              <a:gd name="connsiteX145" fmla="*/ 113968 w 1514862"/>
              <a:gd name="connsiteY145" fmla="*/ 530055 h 6858000"/>
              <a:gd name="connsiteX146" fmla="*/ 104404 w 1514862"/>
              <a:gd name="connsiteY146" fmla="*/ 448559 h 6858000"/>
              <a:gd name="connsiteX147" fmla="*/ 110826 w 1514862"/>
              <a:gd name="connsiteY147" fmla="*/ 441529 h 6858000"/>
              <a:gd name="connsiteX148" fmla="*/ 110047 w 1514862"/>
              <a:gd name="connsiteY148" fmla="*/ 428927 h 6858000"/>
              <a:gd name="connsiteX149" fmla="*/ 99451 w 1514862"/>
              <a:gd name="connsiteY149" fmla="*/ 430161 h 6858000"/>
              <a:gd name="connsiteX150" fmla="*/ 76471 w 1514862"/>
              <a:gd name="connsiteY150" fmla="*/ 367211 h 6858000"/>
              <a:gd name="connsiteX151" fmla="*/ 33963 w 1514862"/>
              <a:gd name="connsiteY151" fmla="*/ 302178 h 6858000"/>
              <a:gd name="connsiteX152" fmla="*/ 12635 w 1514862"/>
              <a:gd name="connsiteY152" fmla="*/ 211375 h 6858000"/>
              <a:gd name="connsiteX153" fmla="*/ 3963 w 1514862"/>
              <a:gd name="connsiteY153" fmla="*/ 184179 h 6858000"/>
              <a:gd name="connsiteX154" fmla="*/ 25635 w 1514862"/>
              <a:gd name="connsiteY154" fmla="*/ 47336 h 6858000"/>
              <a:gd name="connsiteX155" fmla="*/ 6323 w 1514862"/>
              <a:gd name="connsiteY15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27640 w 1508539"/>
              <a:gd name="connsiteY151" fmla="*/ 302178 h 6858000"/>
              <a:gd name="connsiteX152" fmla="*/ 6312 w 1508539"/>
              <a:gd name="connsiteY152" fmla="*/ 211375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27640 w 1508539"/>
              <a:gd name="connsiteY151" fmla="*/ 302178 h 6858000"/>
              <a:gd name="connsiteX152" fmla="*/ 32747 w 1508539"/>
              <a:gd name="connsiteY152" fmla="*/ 158081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32747 w 1508539"/>
              <a:gd name="connsiteY152" fmla="*/ 158081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0191 w 1508539"/>
              <a:gd name="connsiteY149" fmla="*/ 404917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89816 w 1508539"/>
              <a:gd name="connsiteY147" fmla="*/ 42469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106893 w 1508539"/>
              <a:gd name="connsiteY146" fmla="*/ 465389 h 6858000"/>
              <a:gd name="connsiteX147" fmla="*/ 89816 w 1508539"/>
              <a:gd name="connsiteY147" fmla="*/ 42469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54721 w 1508539"/>
              <a:gd name="connsiteY63" fmla="*/ 4761984 h 6858000"/>
              <a:gd name="connsiteX64" fmla="*/ 650769 w 1508539"/>
              <a:gd name="connsiteY64" fmla="*/ 4690749 h 6858000"/>
              <a:gd name="connsiteX65" fmla="*/ 646249 w 1508539"/>
              <a:gd name="connsiteY65" fmla="*/ 4584173 h 6858000"/>
              <a:gd name="connsiteX66" fmla="*/ 641332 w 1508539"/>
              <a:gd name="connsiteY66" fmla="*/ 4444346 h 6858000"/>
              <a:gd name="connsiteX67" fmla="*/ 637897 w 1508539"/>
              <a:gd name="connsiteY67" fmla="*/ 4375228 h 6858000"/>
              <a:gd name="connsiteX68" fmla="*/ 618550 w 1508539"/>
              <a:gd name="connsiteY68" fmla="*/ 4214165 h 6858000"/>
              <a:gd name="connsiteX69" fmla="*/ 622623 w 1508539"/>
              <a:gd name="connsiteY69" fmla="*/ 4090296 h 6858000"/>
              <a:gd name="connsiteX70" fmla="*/ 607879 w 1508539"/>
              <a:gd name="connsiteY70" fmla="*/ 4033999 h 6858000"/>
              <a:gd name="connsiteX71" fmla="*/ 609028 w 1508539"/>
              <a:gd name="connsiteY71" fmla="*/ 4031933 h 6858000"/>
              <a:gd name="connsiteX72" fmla="*/ 607604 w 1508539"/>
              <a:gd name="connsiteY72" fmla="*/ 4013953 h 6858000"/>
              <a:gd name="connsiteX73" fmla="*/ 593899 w 1508539"/>
              <a:gd name="connsiteY73" fmla="*/ 3974753 h 6858000"/>
              <a:gd name="connsiteX74" fmla="*/ 595497 w 1508539"/>
              <a:gd name="connsiteY74" fmla="*/ 3969950 h 6858000"/>
              <a:gd name="connsiteX75" fmla="*/ 588919 w 1508539"/>
              <a:gd name="connsiteY75" fmla="*/ 3933779 h 6858000"/>
              <a:gd name="connsiteX76" fmla="*/ 590250 w 1508539"/>
              <a:gd name="connsiteY76" fmla="*/ 3933093 h 6858000"/>
              <a:gd name="connsiteX77" fmla="*/ 594604 w 1508539"/>
              <a:gd name="connsiteY77" fmla="*/ 3922082 h 6858000"/>
              <a:gd name="connsiteX78" fmla="*/ 599682 w 1508539"/>
              <a:gd name="connsiteY78" fmla="*/ 3901461 h 6858000"/>
              <a:gd name="connsiteX79" fmla="*/ 622276 w 1508539"/>
              <a:gd name="connsiteY79" fmla="*/ 3813873 h 6858000"/>
              <a:gd name="connsiteX80" fmla="*/ 621701 w 1508539"/>
              <a:gd name="connsiteY80" fmla="*/ 3806161 h 6858000"/>
              <a:gd name="connsiteX81" fmla="*/ 622008 w 1508539"/>
              <a:gd name="connsiteY81" fmla="*/ 3805957 h 6858000"/>
              <a:gd name="connsiteX82" fmla="*/ 622035 w 1508539"/>
              <a:gd name="connsiteY82" fmla="*/ 3797724 h 6858000"/>
              <a:gd name="connsiteX83" fmla="*/ 620650 w 1508539"/>
              <a:gd name="connsiteY83" fmla="*/ 3792098 h 6858000"/>
              <a:gd name="connsiteX84" fmla="*/ 619534 w 1508539"/>
              <a:gd name="connsiteY84" fmla="*/ 3777135 h 6858000"/>
              <a:gd name="connsiteX85" fmla="*/ 621267 w 1508539"/>
              <a:gd name="connsiteY85" fmla="*/ 3771656 h 6858000"/>
              <a:gd name="connsiteX86" fmla="*/ 625010 w 1508539"/>
              <a:gd name="connsiteY86" fmla="*/ 3769007 h 6858000"/>
              <a:gd name="connsiteX87" fmla="*/ 624476 w 1508539"/>
              <a:gd name="connsiteY87" fmla="*/ 3767709 h 6858000"/>
              <a:gd name="connsiteX88" fmla="*/ 633172 w 1508539"/>
              <a:gd name="connsiteY88" fmla="*/ 3738082 h 6858000"/>
              <a:gd name="connsiteX89" fmla="*/ 640518 w 1508539"/>
              <a:gd name="connsiteY89" fmla="*/ 3673397 h 6858000"/>
              <a:gd name="connsiteX90" fmla="*/ 639814 w 1508539"/>
              <a:gd name="connsiteY90" fmla="*/ 3637109 h 6858000"/>
              <a:gd name="connsiteX91" fmla="*/ 643257 w 1508539"/>
              <a:gd name="connsiteY91" fmla="*/ 3536883 h 6858000"/>
              <a:gd name="connsiteX92" fmla="*/ 650795 w 1508539"/>
              <a:gd name="connsiteY92" fmla="*/ 3435652 h 6858000"/>
              <a:gd name="connsiteX93" fmla="*/ 652466 w 1508539"/>
              <a:gd name="connsiteY93" fmla="*/ 3307769 h 6858000"/>
              <a:gd name="connsiteX94" fmla="*/ 670029 w 1508539"/>
              <a:gd name="connsiteY94" fmla="*/ 3250522 h 6858000"/>
              <a:gd name="connsiteX95" fmla="*/ 670454 w 1508539"/>
              <a:gd name="connsiteY95" fmla="*/ 3229163 h 6858000"/>
              <a:gd name="connsiteX96" fmla="*/ 672277 w 1508539"/>
              <a:gd name="connsiteY96" fmla="*/ 3217217 h 6858000"/>
              <a:gd name="connsiteX97" fmla="*/ 659112 w 1508539"/>
              <a:gd name="connsiteY97" fmla="*/ 3183755 h 6858000"/>
              <a:gd name="connsiteX98" fmla="*/ 659613 w 1508539"/>
              <a:gd name="connsiteY98" fmla="*/ 3178642 h 6858000"/>
              <a:gd name="connsiteX99" fmla="*/ 647213 w 1508539"/>
              <a:gd name="connsiteY99" fmla="*/ 3158586 h 6858000"/>
              <a:gd name="connsiteX100" fmla="*/ 632398 w 1508539"/>
              <a:gd name="connsiteY100" fmla="*/ 3129034 h 6858000"/>
              <a:gd name="connsiteX101" fmla="*/ 633063 w 1508539"/>
              <a:gd name="connsiteY101" fmla="*/ 3126682 h 6858000"/>
              <a:gd name="connsiteX102" fmla="*/ 623931 w 1508539"/>
              <a:gd name="connsiteY102" fmla="*/ 3114519 h 6858000"/>
              <a:gd name="connsiteX103" fmla="*/ 610540 w 1508539"/>
              <a:gd name="connsiteY103" fmla="*/ 3106272 h 6858000"/>
              <a:gd name="connsiteX104" fmla="*/ 583270 w 1508539"/>
              <a:gd name="connsiteY104" fmla="*/ 2958185 h 6858000"/>
              <a:gd name="connsiteX105" fmla="*/ 525884 w 1508539"/>
              <a:gd name="connsiteY105" fmla="*/ 2762989 h 6858000"/>
              <a:gd name="connsiteX106" fmla="*/ 474802 w 1508539"/>
              <a:gd name="connsiteY106" fmla="*/ 2554718 h 6858000"/>
              <a:gd name="connsiteX107" fmla="*/ 454896 w 1508539"/>
              <a:gd name="connsiteY107" fmla="*/ 2485734 h 6858000"/>
              <a:gd name="connsiteX108" fmla="*/ 445619 w 1508539"/>
              <a:gd name="connsiteY108" fmla="*/ 2447068 h 6858000"/>
              <a:gd name="connsiteX109" fmla="*/ 432580 w 1508539"/>
              <a:gd name="connsiteY109" fmla="*/ 2425819 h 6858000"/>
              <a:gd name="connsiteX110" fmla="*/ 438579 w 1508539"/>
              <a:gd name="connsiteY110" fmla="*/ 2402874 h 6858000"/>
              <a:gd name="connsiteX111" fmla="*/ 441191 w 1508539"/>
              <a:gd name="connsiteY111" fmla="*/ 2381443 h 6858000"/>
              <a:gd name="connsiteX112" fmla="*/ 417520 w 1508539"/>
              <a:gd name="connsiteY112" fmla="*/ 2261920 h 6858000"/>
              <a:gd name="connsiteX113" fmla="*/ 407407 w 1508539"/>
              <a:gd name="connsiteY113" fmla="*/ 2195378 h 6858000"/>
              <a:gd name="connsiteX114" fmla="*/ 391624 w 1508539"/>
              <a:gd name="connsiteY114" fmla="*/ 2155135 h 6858000"/>
              <a:gd name="connsiteX115" fmla="*/ 389082 w 1508539"/>
              <a:gd name="connsiteY115" fmla="*/ 2118008 h 6858000"/>
              <a:gd name="connsiteX116" fmla="*/ 390075 w 1508539"/>
              <a:gd name="connsiteY116" fmla="*/ 2050531 h 6858000"/>
              <a:gd name="connsiteX117" fmla="*/ 381881 w 1508539"/>
              <a:gd name="connsiteY117" fmla="*/ 1963269 h 6858000"/>
              <a:gd name="connsiteX118" fmla="*/ 363059 w 1508539"/>
              <a:gd name="connsiteY118" fmla="*/ 1906352 h 6858000"/>
              <a:gd name="connsiteX119" fmla="*/ 339616 w 1508539"/>
              <a:gd name="connsiteY119" fmla="*/ 1861531 h 6858000"/>
              <a:gd name="connsiteX120" fmla="*/ 293415 w 1508539"/>
              <a:gd name="connsiteY120" fmla="*/ 1732919 h 6858000"/>
              <a:gd name="connsiteX121" fmla="*/ 265726 w 1508539"/>
              <a:gd name="connsiteY121" fmla="*/ 1663540 h 6858000"/>
              <a:gd name="connsiteX122" fmla="*/ 264852 w 1508539"/>
              <a:gd name="connsiteY122" fmla="*/ 1615777 h 6858000"/>
              <a:gd name="connsiteX123" fmla="*/ 245647 w 1508539"/>
              <a:gd name="connsiteY123" fmla="*/ 1563678 h 6858000"/>
              <a:gd name="connsiteX124" fmla="*/ 258727 w 1508539"/>
              <a:gd name="connsiteY124" fmla="*/ 1519474 h 6858000"/>
              <a:gd name="connsiteX125" fmla="*/ 251469 w 1508539"/>
              <a:gd name="connsiteY125" fmla="*/ 1477995 h 6858000"/>
              <a:gd name="connsiteX126" fmla="*/ 237554 w 1508539"/>
              <a:gd name="connsiteY126" fmla="*/ 1373769 h 6858000"/>
              <a:gd name="connsiteX127" fmla="*/ 245861 w 1508539"/>
              <a:gd name="connsiteY127" fmla="*/ 1307086 h 6858000"/>
              <a:gd name="connsiteX128" fmla="*/ 247049 w 1508539"/>
              <a:gd name="connsiteY128" fmla="*/ 1189033 h 6858000"/>
              <a:gd name="connsiteX129" fmla="*/ 251734 w 1508539"/>
              <a:gd name="connsiteY129" fmla="*/ 1168288 h 6858000"/>
              <a:gd name="connsiteX130" fmla="*/ 244016 w 1508539"/>
              <a:gd name="connsiteY130" fmla="*/ 1142577 h 6858000"/>
              <a:gd name="connsiteX131" fmla="*/ 233322 w 1508539"/>
              <a:gd name="connsiteY131" fmla="*/ 1088484 h 6858000"/>
              <a:gd name="connsiteX132" fmla="*/ 222058 w 1508539"/>
              <a:gd name="connsiteY132" fmla="*/ 1016103 h 6858000"/>
              <a:gd name="connsiteX133" fmla="*/ 223514 w 1508539"/>
              <a:gd name="connsiteY133" fmla="*/ 932283 h 6858000"/>
              <a:gd name="connsiteX134" fmla="*/ 225750 w 1508539"/>
              <a:gd name="connsiteY134" fmla="*/ 915925 h 6858000"/>
              <a:gd name="connsiteX135" fmla="*/ 218379 w 1508539"/>
              <a:gd name="connsiteY135" fmla="*/ 896999 h 6858000"/>
              <a:gd name="connsiteX136" fmla="*/ 187787 w 1508539"/>
              <a:gd name="connsiteY136" fmla="*/ 821517 h 6858000"/>
              <a:gd name="connsiteX137" fmla="*/ 166737 w 1508539"/>
              <a:gd name="connsiteY137" fmla="*/ 751353 h 6858000"/>
              <a:gd name="connsiteX138" fmla="*/ 166295 w 1508539"/>
              <a:gd name="connsiteY138" fmla="*/ 721230 h 6858000"/>
              <a:gd name="connsiteX139" fmla="*/ 151966 w 1508539"/>
              <a:gd name="connsiteY139" fmla="*/ 681659 h 6858000"/>
              <a:gd name="connsiteX140" fmla="*/ 137385 w 1508539"/>
              <a:gd name="connsiteY140" fmla="*/ 635218 h 6858000"/>
              <a:gd name="connsiteX141" fmla="*/ 142396 w 1508539"/>
              <a:gd name="connsiteY141" fmla="*/ 613763 h 6858000"/>
              <a:gd name="connsiteX142" fmla="*/ 128338 w 1508539"/>
              <a:gd name="connsiteY142" fmla="*/ 598582 h 6858000"/>
              <a:gd name="connsiteX143" fmla="*/ 128019 w 1508539"/>
              <a:gd name="connsiteY143" fmla="*/ 576846 h 6858000"/>
              <a:gd name="connsiteX144" fmla="*/ 107645 w 1508539"/>
              <a:gd name="connsiteY144" fmla="*/ 530055 h 6858000"/>
              <a:gd name="connsiteX145" fmla="*/ 106893 w 1508539"/>
              <a:gd name="connsiteY145" fmla="*/ 465389 h 6858000"/>
              <a:gd name="connsiteX146" fmla="*/ 89816 w 1508539"/>
              <a:gd name="connsiteY146" fmla="*/ 424699 h 6858000"/>
              <a:gd name="connsiteX147" fmla="*/ 90191 w 1508539"/>
              <a:gd name="connsiteY147" fmla="*/ 404917 h 6858000"/>
              <a:gd name="connsiteX148" fmla="*/ 70148 w 1508539"/>
              <a:gd name="connsiteY148" fmla="*/ 367211 h 6858000"/>
              <a:gd name="connsiteX149" fmla="*/ 36452 w 1508539"/>
              <a:gd name="connsiteY149" fmla="*/ 268519 h 6858000"/>
              <a:gd name="connsiteX150" fmla="*/ 23935 w 1508539"/>
              <a:gd name="connsiteY150" fmla="*/ 160886 h 6858000"/>
              <a:gd name="connsiteX151" fmla="*/ 19312 w 1508539"/>
              <a:gd name="connsiteY151" fmla="*/ 47336 h 6858000"/>
              <a:gd name="connsiteX152" fmla="*/ 0 w 1508539"/>
              <a:gd name="connsiteY15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51669 w 1508539"/>
              <a:gd name="connsiteY61" fmla="*/ 4780965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46936 w 1508539"/>
              <a:gd name="connsiteY60" fmla="*/ 4821170 h 6858000"/>
              <a:gd name="connsiteX61" fmla="*/ 651669 w 1508539"/>
              <a:gd name="connsiteY61" fmla="*/ 4780965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3397 w 1508539"/>
              <a:gd name="connsiteY25" fmla="*/ 6372381 h 6858000"/>
              <a:gd name="connsiteX26" fmla="*/ 240591 w 1508539"/>
              <a:gd name="connsiteY26" fmla="*/ 6367510 h 6858000"/>
              <a:gd name="connsiteX27" fmla="*/ 244471 w 1508539"/>
              <a:gd name="connsiteY27" fmla="*/ 6349778 h 6858000"/>
              <a:gd name="connsiteX28" fmla="*/ 246136 w 1508539"/>
              <a:gd name="connsiteY28" fmla="*/ 6348250 h 6858000"/>
              <a:gd name="connsiteX29" fmla="*/ 262170 w 1508539"/>
              <a:gd name="connsiteY29" fmla="*/ 6281972 h 6858000"/>
              <a:gd name="connsiteX30" fmla="*/ 272933 w 1508539"/>
              <a:gd name="connsiteY30" fmla="*/ 6211940 h 6858000"/>
              <a:gd name="connsiteX31" fmla="*/ 314428 w 1508539"/>
              <a:gd name="connsiteY31" fmla="*/ 6113913 h 6858000"/>
              <a:gd name="connsiteX32" fmla="*/ 318721 w 1508539"/>
              <a:gd name="connsiteY32" fmla="*/ 6028119 h 6858000"/>
              <a:gd name="connsiteX33" fmla="*/ 345501 w 1508539"/>
              <a:gd name="connsiteY33" fmla="*/ 5934687 h 6858000"/>
              <a:gd name="connsiteX34" fmla="*/ 379513 w 1508539"/>
              <a:gd name="connsiteY34" fmla="*/ 5765594 h 6858000"/>
              <a:gd name="connsiteX35" fmla="*/ 411349 w 1508539"/>
              <a:gd name="connsiteY35" fmla="*/ 5693685 h 6858000"/>
              <a:gd name="connsiteX36" fmla="*/ 431404 w 1508539"/>
              <a:gd name="connsiteY36" fmla="*/ 5665173 h 6858000"/>
              <a:gd name="connsiteX37" fmla="*/ 465121 w 1508539"/>
              <a:gd name="connsiteY37" fmla="*/ 5563435 h 6858000"/>
              <a:gd name="connsiteX38" fmla="*/ 494626 w 1508539"/>
              <a:gd name="connsiteY38" fmla="*/ 5476393 h 6858000"/>
              <a:gd name="connsiteX39" fmla="*/ 525819 w 1508539"/>
              <a:gd name="connsiteY39" fmla="*/ 5396260 h 6858000"/>
              <a:gd name="connsiteX40" fmla="*/ 541800 w 1508539"/>
              <a:gd name="connsiteY40" fmla="*/ 5330009 h 6858000"/>
              <a:gd name="connsiteX41" fmla="*/ 575293 w 1508539"/>
              <a:gd name="connsiteY41" fmla="*/ 5273739 h 6858000"/>
              <a:gd name="connsiteX42" fmla="*/ 584892 w 1508539"/>
              <a:gd name="connsiteY42" fmla="*/ 5241779 h 6858000"/>
              <a:gd name="connsiteX43" fmla="*/ 596118 w 1508539"/>
              <a:gd name="connsiteY43" fmla="*/ 5225268 h 6858000"/>
              <a:gd name="connsiteX44" fmla="*/ 597138 w 1508539"/>
              <a:gd name="connsiteY44" fmla="*/ 5217684 h 6858000"/>
              <a:gd name="connsiteX45" fmla="*/ 604479 w 1508539"/>
              <a:gd name="connsiteY45" fmla="*/ 5193377 h 6858000"/>
              <a:gd name="connsiteX46" fmla="*/ 607782 w 1508539"/>
              <a:gd name="connsiteY46" fmla="*/ 5179288 h 6858000"/>
              <a:gd name="connsiteX47" fmla="*/ 608766 w 1508539"/>
              <a:gd name="connsiteY47" fmla="*/ 5173621 h 6858000"/>
              <a:gd name="connsiteX48" fmla="*/ 604400 w 1508539"/>
              <a:gd name="connsiteY48" fmla="*/ 5159961 h 6858000"/>
              <a:gd name="connsiteX49" fmla="*/ 611077 w 1508539"/>
              <a:gd name="connsiteY49" fmla="*/ 5144295 h 6858000"/>
              <a:gd name="connsiteX50" fmla="*/ 608010 w 1508539"/>
              <a:gd name="connsiteY50" fmla="*/ 5125185 h 6858000"/>
              <a:gd name="connsiteX51" fmla="*/ 614840 w 1508539"/>
              <a:gd name="connsiteY51" fmla="*/ 5121884 h 6858000"/>
              <a:gd name="connsiteX52" fmla="*/ 621876 w 1508539"/>
              <a:gd name="connsiteY52" fmla="*/ 5067850 h 6858000"/>
              <a:gd name="connsiteX53" fmla="*/ 624607 w 1508539"/>
              <a:gd name="connsiteY53" fmla="*/ 5060861 h 6858000"/>
              <a:gd name="connsiteX54" fmla="*/ 621311 w 1508539"/>
              <a:gd name="connsiteY54" fmla="*/ 5034192 h 6858000"/>
              <a:gd name="connsiteX55" fmla="*/ 622865 w 1508539"/>
              <a:gd name="connsiteY55" fmla="*/ 4993030 h 6858000"/>
              <a:gd name="connsiteX56" fmla="*/ 629774 w 1508539"/>
              <a:gd name="connsiteY56" fmla="*/ 4946844 h 6858000"/>
              <a:gd name="connsiteX57" fmla="*/ 625630 w 1508539"/>
              <a:gd name="connsiteY57" fmla="*/ 4932692 h 6858000"/>
              <a:gd name="connsiteX58" fmla="*/ 641033 w 1508539"/>
              <a:gd name="connsiteY58" fmla="*/ 4858827 h 6858000"/>
              <a:gd name="connsiteX59" fmla="*/ 646936 w 1508539"/>
              <a:gd name="connsiteY59" fmla="*/ 4821170 h 6858000"/>
              <a:gd name="connsiteX60" fmla="*/ 651669 w 1508539"/>
              <a:gd name="connsiteY60" fmla="*/ 4780965 h 6858000"/>
              <a:gd name="connsiteX61" fmla="*/ 652962 w 1508539"/>
              <a:gd name="connsiteY61" fmla="*/ 4750867 h 6858000"/>
              <a:gd name="connsiteX62" fmla="*/ 650769 w 1508539"/>
              <a:gd name="connsiteY62" fmla="*/ 4690749 h 6858000"/>
              <a:gd name="connsiteX63" fmla="*/ 646249 w 1508539"/>
              <a:gd name="connsiteY63" fmla="*/ 4584173 h 6858000"/>
              <a:gd name="connsiteX64" fmla="*/ 641332 w 1508539"/>
              <a:gd name="connsiteY64" fmla="*/ 4444346 h 6858000"/>
              <a:gd name="connsiteX65" fmla="*/ 637897 w 1508539"/>
              <a:gd name="connsiteY65" fmla="*/ 4375228 h 6858000"/>
              <a:gd name="connsiteX66" fmla="*/ 618550 w 1508539"/>
              <a:gd name="connsiteY66" fmla="*/ 4214165 h 6858000"/>
              <a:gd name="connsiteX67" fmla="*/ 622623 w 1508539"/>
              <a:gd name="connsiteY67" fmla="*/ 4090296 h 6858000"/>
              <a:gd name="connsiteX68" fmla="*/ 607879 w 1508539"/>
              <a:gd name="connsiteY68" fmla="*/ 4033999 h 6858000"/>
              <a:gd name="connsiteX69" fmla="*/ 609028 w 1508539"/>
              <a:gd name="connsiteY69" fmla="*/ 4031933 h 6858000"/>
              <a:gd name="connsiteX70" fmla="*/ 607604 w 1508539"/>
              <a:gd name="connsiteY70" fmla="*/ 4013953 h 6858000"/>
              <a:gd name="connsiteX71" fmla="*/ 593899 w 1508539"/>
              <a:gd name="connsiteY71" fmla="*/ 3974753 h 6858000"/>
              <a:gd name="connsiteX72" fmla="*/ 595497 w 1508539"/>
              <a:gd name="connsiteY72" fmla="*/ 3969950 h 6858000"/>
              <a:gd name="connsiteX73" fmla="*/ 588919 w 1508539"/>
              <a:gd name="connsiteY73" fmla="*/ 3933779 h 6858000"/>
              <a:gd name="connsiteX74" fmla="*/ 590250 w 1508539"/>
              <a:gd name="connsiteY74" fmla="*/ 3933093 h 6858000"/>
              <a:gd name="connsiteX75" fmla="*/ 594604 w 1508539"/>
              <a:gd name="connsiteY75" fmla="*/ 3922082 h 6858000"/>
              <a:gd name="connsiteX76" fmla="*/ 599682 w 1508539"/>
              <a:gd name="connsiteY76" fmla="*/ 3901461 h 6858000"/>
              <a:gd name="connsiteX77" fmla="*/ 622276 w 1508539"/>
              <a:gd name="connsiteY77" fmla="*/ 3813873 h 6858000"/>
              <a:gd name="connsiteX78" fmla="*/ 621701 w 1508539"/>
              <a:gd name="connsiteY78" fmla="*/ 3806161 h 6858000"/>
              <a:gd name="connsiteX79" fmla="*/ 622008 w 1508539"/>
              <a:gd name="connsiteY79" fmla="*/ 3805957 h 6858000"/>
              <a:gd name="connsiteX80" fmla="*/ 622035 w 1508539"/>
              <a:gd name="connsiteY80" fmla="*/ 3797724 h 6858000"/>
              <a:gd name="connsiteX81" fmla="*/ 620650 w 1508539"/>
              <a:gd name="connsiteY81" fmla="*/ 3792098 h 6858000"/>
              <a:gd name="connsiteX82" fmla="*/ 619534 w 1508539"/>
              <a:gd name="connsiteY82" fmla="*/ 3777135 h 6858000"/>
              <a:gd name="connsiteX83" fmla="*/ 621267 w 1508539"/>
              <a:gd name="connsiteY83" fmla="*/ 3771656 h 6858000"/>
              <a:gd name="connsiteX84" fmla="*/ 625010 w 1508539"/>
              <a:gd name="connsiteY84" fmla="*/ 3769007 h 6858000"/>
              <a:gd name="connsiteX85" fmla="*/ 624476 w 1508539"/>
              <a:gd name="connsiteY85" fmla="*/ 3767709 h 6858000"/>
              <a:gd name="connsiteX86" fmla="*/ 633172 w 1508539"/>
              <a:gd name="connsiteY86" fmla="*/ 3738082 h 6858000"/>
              <a:gd name="connsiteX87" fmla="*/ 640518 w 1508539"/>
              <a:gd name="connsiteY87" fmla="*/ 3673397 h 6858000"/>
              <a:gd name="connsiteX88" fmla="*/ 639814 w 1508539"/>
              <a:gd name="connsiteY88" fmla="*/ 3637109 h 6858000"/>
              <a:gd name="connsiteX89" fmla="*/ 643257 w 1508539"/>
              <a:gd name="connsiteY89" fmla="*/ 3536883 h 6858000"/>
              <a:gd name="connsiteX90" fmla="*/ 650795 w 1508539"/>
              <a:gd name="connsiteY90" fmla="*/ 3435652 h 6858000"/>
              <a:gd name="connsiteX91" fmla="*/ 652466 w 1508539"/>
              <a:gd name="connsiteY91" fmla="*/ 3307769 h 6858000"/>
              <a:gd name="connsiteX92" fmla="*/ 670029 w 1508539"/>
              <a:gd name="connsiteY92" fmla="*/ 3250522 h 6858000"/>
              <a:gd name="connsiteX93" fmla="*/ 670454 w 1508539"/>
              <a:gd name="connsiteY93" fmla="*/ 3229163 h 6858000"/>
              <a:gd name="connsiteX94" fmla="*/ 672277 w 1508539"/>
              <a:gd name="connsiteY94" fmla="*/ 3217217 h 6858000"/>
              <a:gd name="connsiteX95" fmla="*/ 659112 w 1508539"/>
              <a:gd name="connsiteY95" fmla="*/ 3183755 h 6858000"/>
              <a:gd name="connsiteX96" fmla="*/ 659613 w 1508539"/>
              <a:gd name="connsiteY96" fmla="*/ 3178642 h 6858000"/>
              <a:gd name="connsiteX97" fmla="*/ 647213 w 1508539"/>
              <a:gd name="connsiteY97" fmla="*/ 3158586 h 6858000"/>
              <a:gd name="connsiteX98" fmla="*/ 632398 w 1508539"/>
              <a:gd name="connsiteY98" fmla="*/ 3129034 h 6858000"/>
              <a:gd name="connsiteX99" fmla="*/ 633063 w 1508539"/>
              <a:gd name="connsiteY99" fmla="*/ 3126682 h 6858000"/>
              <a:gd name="connsiteX100" fmla="*/ 623931 w 1508539"/>
              <a:gd name="connsiteY100" fmla="*/ 3114519 h 6858000"/>
              <a:gd name="connsiteX101" fmla="*/ 610540 w 1508539"/>
              <a:gd name="connsiteY101" fmla="*/ 3106272 h 6858000"/>
              <a:gd name="connsiteX102" fmla="*/ 583270 w 1508539"/>
              <a:gd name="connsiteY102" fmla="*/ 2958185 h 6858000"/>
              <a:gd name="connsiteX103" fmla="*/ 525884 w 1508539"/>
              <a:gd name="connsiteY103" fmla="*/ 2762989 h 6858000"/>
              <a:gd name="connsiteX104" fmla="*/ 474802 w 1508539"/>
              <a:gd name="connsiteY104" fmla="*/ 2554718 h 6858000"/>
              <a:gd name="connsiteX105" fmla="*/ 454896 w 1508539"/>
              <a:gd name="connsiteY105" fmla="*/ 2485734 h 6858000"/>
              <a:gd name="connsiteX106" fmla="*/ 445619 w 1508539"/>
              <a:gd name="connsiteY106" fmla="*/ 2447068 h 6858000"/>
              <a:gd name="connsiteX107" fmla="*/ 432580 w 1508539"/>
              <a:gd name="connsiteY107" fmla="*/ 2425819 h 6858000"/>
              <a:gd name="connsiteX108" fmla="*/ 438579 w 1508539"/>
              <a:gd name="connsiteY108" fmla="*/ 2402874 h 6858000"/>
              <a:gd name="connsiteX109" fmla="*/ 441191 w 1508539"/>
              <a:gd name="connsiteY109" fmla="*/ 2381443 h 6858000"/>
              <a:gd name="connsiteX110" fmla="*/ 417520 w 1508539"/>
              <a:gd name="connsiteY110" fmla="*/ 2261920 h 6858000"/>
              <a:gd name="connsiteX111" fmla="*/ 407407 w 1508539"/>
              <a:gd name="connsiteY111" fmla="*/ 2195378 h 6858000"/>
              <a:gd name="connsiteX112" fmla="*/ 391624 w 1508539"/>
              <a:gd name="connsiteY112" fmla="*/ 2155135 h 6858000"/>
              <a:gd name="connsiteX113" fmla="*/ 389082 w 1508539"/>
              <a:gd name="connsiteY113" fmla="*/ 2118008 h 6858000"/>
              <a:gd name="connsiteX114" fmla="*/ 390075 w 1508539"/>
              <a:gd name="connsiteY114" fmla="*/ 2050531 h 6858000"/>
              <a:gd name="connsiteX115" fmla="*/ 381881 w 1508539"/>
              <a:gd name="connsiteY115" fmla="*/ 1963269 h 6858000"/>
              <a:gd name="connsiteX116" fmla="*/ 363059 w 1508539"/>
              <a:gd name="connsiteY116" fmla="*/ 1906352 h 6858000"/>
              <a:gd name="connsiteX117" fmla="*/ 339616 w 1508539"/>
              <a:gd name="connsiteY117" fmla="*/ 1861531 h 6858000"/>
              <a:gd name="connsiteX118" fmla="*/ 293415 w 1508539"/>
              <a:gd name="connsiteY118" fmla="*/ 1732919 h 6858000"/>
              <a:gd name="connsiteX119" fmla="*/ 265726 w 1508539"/>
              <a:gd name="connsiteY119" fmla="*/ 1663540 h 6858000"/>
              <a:gd name="connsiteX120" fmla="*/ 264852 w 1508539"/>
              <a:gd name="connsiteY120" fmla="*/ 1615777 h 6858000"/>
              <a:gd name="connsiteX121" fmla="*/ 245647 w 1508539"/>
              <a:gd name="connsiteY121" fmla="*/ 1563678 h 6858000"/>
              <a:gd name="connsiteX122" fmla="*/ 258727 w 1508539"/>
              <a:gd name="connsiteY122" fmla="*/ 1519474 h 6858000"/>
              <a:gd name="connsiteX123" fmla="*/ 251469 w 1508539"/>
              <a:gd name="connsiteY123" fmla="*/ 1477995 h 6858000"/>
              <a:gd name="connsiteX124" fmla="*/ 237554 w 1508539"/>
              <a:gd name="connsiteY124" fmla="*/ 1373769 h 6858000"/>
              <a:gd name="connsiteX125" fmla="*/ 245861 w 1508539"/>
              <a:gd name="connsiteY125" fmla="*/ 1307086 h 6858000"/>
              <a:gd name="connsiteX126" fmla="*/ 247049 w 1508539"/>
              <a:gd name="connsiteY126" fmla="*/ 1189033 h 6858000"/>
              <a:gd name="connsiteX127" fmla="*/ 251734 w 1508539"/>
              <a:gd name="connsiteY127" fmla="*/ 1168288 h 6858000"/>
              <a:gd name="connsiteX128" fmla="*/ 244016 w 1508539"/>
              <a:gd name="connsiteY128" fmla="*/ 1142577 h 6858000"/>
              <a:gd name="connsiteX129" fmla="*/ 233322 w 1508539"/>
              <a:gd name="connsiteY129" fmla="*/ 1088484 h 6858000"/>
              <a:gd name="connsiteX130" fmla="*/ 222058 w 1508539"/>
              <a:gd name="connsiteY130" fmla="*/ 1016103 h 6858000"/>
              <a:gd name="connsiteX131" fmla="*/ 223514 w 1508539"/>
              <a:gd name="connsiteY131" fmla="*/ 932283 h 6858000"/>
              <a:gd name="connsiteX132" fmla="*/ 225750 w 1508539"/>
              <a:gd name="connsiteY132" fmla="*/ 915925 h 6858000"/>
              <a:gd name="connsiteX133" fmla="*/ 218379 w 1508539"/>
              <a:gd name="connsiteY133" fmla="*/ 896999 h 6858000"/>
              <a:gd name="connsiteX134" fmla="*/ 187787 w 1508539"/>
              <a:gd name="connsiteY134" fmla="*/ 821517 h 6858000"/>
              <a:gd name="connsiteX135" fmla="*/ 166737 w 1508539"/>
              <a:gd name="connsiteY135" fmla="*/ 751353 h 6858000"/>
              <a:gd name="connsiteX136" fmla="*/ 166295 w 1508539"/>
              <a:gd name="connsiteY136" fmla="*/ 721230 h 6858000"/>
              <a:gd name="connsiteX137" fmla="*/ 151966 w 1508539"/>
              <a:gd name="connsiteY137" fmla="*/ 681659 h 6858000"/>
              <a:gd name="connsiteX138" fmla="*/ 137385 w 1508539"/>
              <a:gd name="connsiteY138" fmla="*/ 635218 h 6858000"/>
              <a:gd name="connsiteX139" fmla="*/ 142396 w 1508539"/>
              <a:gd name="connsiteY139" fmla="*/ 613763 h 6858000"/>
              <a:gd name="connsiteX140" fmla="*/ 128338 w 1508539"/>
              <a:gd name="connsiteY140" fmla="*/ 598582 h 6858000"/>
              <a:gd name="connsiteX141" fmla="*/ 128019 w 1508539"/>
              <a:gd name="connsiteY141" fmla="*/ 576846 h 6858000"/>
              <a:gd name="connsiteX142" fmla="*/ 107645 w 1508539"/>
              <a:gd name="connsiteY142" fmla="*/ 530055 h 6858000"/>
              <a:gd name="connsiteX143" fmla="*/ 106893 w 1508539"/>
              <a:gd name="connsiteY143" fmla="*/ 465389 h 6858000"/>
              <a:gd name="connsiteX144" fmla="*/ 89816 w 1508539"/>
              <a:gd name="connsiteY144" fmla="*/ 424699 h 6858000"/>
              <a:gd name="connsiteX145" fmla="*/ 90191 w 1508539"/>
              <a:gd name="connsiteY145" fmla="*/ 404917 h 6858000"/>
              <a:gd name="connsiteX146" fmla="*/ 70148 w 1508539"/>
              <a:gd name="connsiteY146" fmla="*/ 367211 h 6858000"/>
              <a:gd name="connsiteX147" fmla="*/ 36452 w 1508539"/>
              <a:gd name="connsiteY147" fmla="*/ 268519 h 6858000"/>
              <a:gd name="connsiteX148" fmla="*/ 23935 w 1508539"/>
              <a:gd name="connsiteY148" fmla="*/ 160886 h 6858000"/>
              <a:gd name="connsiteX149" fmla="*/ 19312 w 1508539"/>
              <a:gd name="connsiteY149" fmla="*/ 47336 h 6858000"/>
              <a:gd name="connsiteX150" fmla="*/ 0 w 1508539"/>
              <a:gd name="connsiteY150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0591 w 1508539"/>
              <a:gd name="connsiteY25" fmla="*/ 6367510 h 6858000"/>
              <a:gd name="connsiteX26" fmla="*/ 244471 w 1508539"/>
              <a:gd name="connsiteY26" fmla="*/ 6349778 h 6858000"/>
              <a:gd name="connsiteX27" fmla="*/ 246136 w 1508539"/>
              <a:gd name="connsiteY27" fmla="*/ 6348250 h 6858000"/>
              <a:gd name="connsiteX28" fmla="*/ 262170 w 1508539"/>
              <a:gd name="connsiteY28" fmla="*/ 6281972 h 6858000"/>
              <a:gd name="connsiteX29" fmla="*/ 272933 w 1508539"/>
              <a:gd name="connsiteY29" fmla="*/ 6211940 h 6858000"/>
              <a:gd name="connsiteX30" fmla="*/ 314428 w 1508539"/>
              <a:gd name="connsiteY30" fmla="*/ 6113913 h 6858000"/>
              <a:gd name="connsiteX31" fmla="*/ 318721 w 1508539"/>
              <a:gd name="connsiteY31" fmla="*/ 6028119 h 6858000"/>
              <a:gd name="connsiteX32" fmla="*/ 345501 w 1508539"/>
              <a:gd name="connsiteY32" fmla="*/ 5934687 h 6858000"/>
              <a:gd name="connsiteX33" fmla="*/ 379513 w 1508539"/>
              <a:gd name="connsiteY33" fmla="*/ 5765594 h 6858000"/>
              <a:gd name="connsiteX34" fmla="*/ 411349 w 1508539"/>
              <a:gd name="connsiteY34" fmla="*/ 5693685 h 6858000"/>
              <a:gd name="connsiteX35" fmla="*/ 431404 w 1508539"/>
              <a:gd name="connsiteY35" fmla="*/ 5665173 h 6858000"/>
              <a:gd name="connsiteX36" fmla="*/ 465121 w 1508539"/>
              <a:gd name="connsiteY36" fmla="*/ 5563435 h 6858000"/>
              <a:gd name="connsiteX37" fmla="*/ 494626 w 1508539"/>
              <a:gd name="connsiteY37" fmla="*/ 5476393 h 6858000"/>
              <a:gd name="connsiteX38" fmla="*/ 525819 w 1508539"/>
              <a:gd name="connsiteY38" fmla="*/ 5396260 h 6858000"/>
              <a:gd name="connsiteX39" fmla="*/ 541800 w 1508539"/>
              <a:gd name="connsiteY39" fmla="*/ 5330009 h 6858000"/>
              <a:gd name="connsiteX40" fmla="*/ 575293 w 1508539"/>
              <a:gd name="connsiteY40" fmla="*/ 5273739 h 6858000"/>
              <a:gd name="connsiteX41" fmla="*/ 584892 w 1508539"/>
              <a:gd name="connsiteY41" fmla="*/ 5241779 h 6858000"/>
              <a:gd name="connsiteX42" fmla="*/ 596118 w 1508539"/>
              <a:gd name="connsiteY42" fmla="*/ 5225268 h 6858000"/>
              <a:gd name="connsiteX43" fmla="*/ 597138 w 1508539"/>
              <a:gd name="connsiteY43" fmla="*/ 5217684 h 6858000"/>
              <a:gd name="connsiteX44" fmla="*/ 604479 w 1508539"/>
              <a:gd name="connsiteY44" fmla="*/ 5193377 h 6858000"/>
              <a:gd name="connsiteX45" fmla="*/ 607782 w 1508539"/>
              <a:gd name="connsiteY45" fmla="*/ 5179288 h 6858000"/>
              <a:gd name="connsiteX46" fmla="*/ 608766 w 1508539"/>
              <a:gd name="connsiteY46" fmla="*/ 5173621 h 6858000"/>
              <a:gd name="connsiteX47" fmla="*/ 604400 w 1508539"/>
              <a:gd name="connsiteY47" fmla="*/ 5159961 h 6858000"/>
              <a:gd name="connsiteX48" fmla="*/ 611077 w 1508539"/>
              <a:gd name="connsiteY48" fmla="*/ 5144295 h 6858000"/>
              <a:gd name="connsiteX49" fmla="*/ 608010 w 1508539"/>
              <a:gd name="connsiteY49" fmla="*/ 5125185 h 6858000"/>
              <a:gd name="connsiteX50" fmla="*/ 614840 w 1508539"/>
              <a:gd name="connsiteY50" fmla="*/ 5121884 h 6858000"/>
              <a:gd name="connsiteX51" fmla="*/ 621876 w 1508539"/>
              <a:gd name="connsiteY51" fmla="*/ 5067850 h 6858000"/>
              <a:gd name="connsiteX52" fmla="*/ 624607 w 1508539"/>
              <a:gd name="connsiteY52" fmla="*/ 5060861 h 6858000"/>
              <a:gd name="connsiteX53" fmla="*/ 621311 w 1508539"/>
              <a:gd name="connsiteY53" fmla="*/ 5034192 h 6858000"/>
              <a:gd name="connsiteX54" fmla="*/ 622865 w 1508539"/>
              <a:gd name="connsiteY54" fmla="*/ 4993030 h 6858000"/>
              <a:gd name="connsiteX55" fmla="*/ 629774 w 1508539"/>
              <a:gd name="connsiteY55" fmla="*/ 4946844 h 6858000"/>
              <a:gd name="connsiteX56" fmla="*/ 625630 w 1508539"/>
              <a:gd name="connsiteY56" fmla="*/ 4932692 h 6858000"/>
              <a:gd name="connsiteX57" fmla="*/ 641033 w 1508539"/>
              <a:gd name="connsiteY57" fmla="*/ 4858827 h 6858000"/>
              <a:gd name="connsiteX58" fmla="*/ 646936 w 1508539"/>
              <a:gd name="connsiteY58" fmla="*/ 4821170 h 6858000"/>
              <a:gd name="connsiteX59" fmla="*/ 651669 w 1508539"/>
              <a:gd name="connsiteY59" fmla="*/ 4780965 h 6858000"/>
              <a:gd name="connsiteX60" fmla="*/ 652962 w 1508539"/>
              <a:gd name="connsiteY60" fmla="*/ 4750867 h 6858000"/>
              <a:gd name="connsiteX61" fmla="*/ 650769 w 1508539"/>
              <a:gd name="connsiteY61" fmla="*/ 4690749 h 6858000"/>
              <a:gd name="connsiteX62" fmla="*/ 646249 w 1508539"/>
              <a:gd name="connsiteY62" fmla="*/ 4584173 h 6858000"/>
              <a:gd name="connsiteX63" fmla="*/ 641332 w 1508539"/>
              <a:gd name="connsiteY63" fmla="*/ 4444346 h 6858000"/>
              <a:gd name="connsiteX64" fmla="*/ 637897 w 1508539"/>
              <a:gd name="connsiteY64" fmla="*/ 4375228 h 6858000"/>
              <a:gd name="connsiteX65" fmla="*/ 618550 w 1508539"/>
              <a:gd name="connsiteY65" fmla="*/ 4214165 h 6858000"/>
              <a:gd name="connsiteX66" fmla="*/ 622623 w 1508539"/>
              <a:gd name="connsiteY66" fmla="*/ 4090296 h 6858000"/>
              <a:gd name="connsiteX67" fmla="*/ 607879 w 1508539"/>
              <a:gd name="connsiteY67" fmla="*/ 4033999 h 6858000"/>
              <a:gd name="connsiteX68" fmla="*/ 609028 w 1508539"/>
              <a:gd name="connsiteY68" fmla="*/ 4031933 h 6858000"/>
              <a:gd name="connsiteX69" fmla="*/ 607604 w 1508539"/>
              <a:gd name="connsiteY69" fmla="*/ 4013953 h 6858000"/>
              <a:gd name="connsiteX70" fmla="*/ 593899 w 1508539"/>
              <a:gd name="connsiteY70" fmla="*/ 3974753 h 6858000"/>
              <a:gd name="connsiteX71" fmla="*/ 595497 w 1508539"/>
              <a:gd name="connsiteY71" fmla="*/ 3969950 h 6858000"/>
              <a:gd name="connsiteX72" fmla="*/ 588919 w 1508539"/>
              <a:gd name="connsiteY72" fmla="*/ 3933779 h 6858000"/>
              <a:gd name="connsiteX73" fmla="*/ 590250 w 1508539"/>
              <a:gd name="connsiteY73" fmla="*/ 3933093 h 6858000"/>
              <a:gd name="connsiteX74" fmla="*/ 594604 w 1508539"/>
              <a:gd name="connsiteY74" fmla="*/ 3922082 h 6858000"/>
              <a:gd name="connsiteX75" fmla="*/ 599682 w 1508539"/>
              <a:gd name="connsiteY75" fmla="*/ 3901461 h 6858000"/>
              <a:gd name="connsiteX76" fmla="*/ 622276 w 1508539"/>
              <a:gd name="connsiteY76" fmla="*/ 3813873 h 6858000"/>
              <a:gd name="connsiteX77" fmla="*/ 621701 w 1508539"/>
              <a:gd name="connsiteY77" fmla="*/ 3806161 h 6858000"/>
              <a:gd name="connsiteX78" fmla="*/ 622008 w 1508539"/>
              <a:gd name="connsiteY78" fmla="*/ 3805957 h 6858000"/>
              <a:gd name="connsiteX79" fmla="*/ 622035 w 1508539"/>
              <a:gd name="connsiteY79" fmla="*/ 3797724 h 6858000"/>
              <a:gd name="connsiteX80" fmla="*/ 620650 w 1508539"/>
              <a:gd name="connsiteY80" fmla="*/ 3792098 h 6858000"/>
              <a:gd name="connsiteX81" fmla="*/ 619534 w 1508539"/>
              <a:gd name="connsiteY81" fmla="*/ 3777135 h 6858000"/>
              <a:gd name="connsiteX82" fmla="*/ 621267 w 1508539"/>
              <a:gd name="connsiteY82" fmla="*/ 3771656 h 6858000"/>
              <a:gd name="connsiteX83" fmla="*/ 625010 w 1508539"/>
              <a:gd name="connsiteY83" fmla="*/ 3769007 h 6858000"/>
              <a:gd name="connsiteX84" fmla="*/ 624476 w 1508539"/>
              <a:gd name="connsiteY84" fmla="*/ 3767709 h 6858000"/>
              <a:gd name="connsiteX85" fmla="*/ 633172 w 1508539"/>
              <a:gd name="connsiteY85" fmla="*/ 3738082 h 6858000"/>
              <a:gd name="connsiteX86" fmla="*/ 640518 w 1508539"/>
              <a:gd name="connsiteY86" fmla="*/ 3673397 h 6858000"/>
              <a:gd name="connsiteX87" fmla="*/ 639814 w 1508539"/>
              <a:gd name="connsiteY87" fmla="*/ 3637109 h 6858000"/>
              <a:gd name="connsiteX88" fmla="*/ 643257 w 1508539"/>
              <a:gd name="connsiteY88" fmla="*/ 3536883 h 6858000"/>
              <a:gd name="connsiteX89" fmla="*/ 650795 w 1508539"/>
              <a:gd name="connsiteY89" fmla="*/ 3435652 h 6858000"/>
              <a:gd name="connsiteX90" fmla="*/ 652466 w 1508539"/>
              <a:gd name="connsiteY90" fmla="*/ 3307769 h 6858000"/>
              <a:gd name="connsiteX91" fmla="*/ 670029 w 1508539"/>
              <a:gd name="connsiteY91" fmla="*/ 3250522 h 6858000"/>
              <a:gd name="connsiteX92" fmla="*/ 670454 w 1508539"/>
              <a:gd name="connsiteY92" fmla="*/ 3229163 h 6858000"/>
              <a:gd name="connsiteX93" fmla="*/ 672277 w 1508539"/>
              <a:gd name="connsiteY93" fmla="*/ 3217217 h 6858000"/>
              <a:gd name="connsiteX94" fmla="*/ 659112 w 1508539"/>
              <a:gd name="connsiteY94" fmla="*/ 3183755 h 6858000"/>
              <a:gd name="connsiteX95" fmla="*/ 659613 w 1508539"/>
              <a:gd name="connsiteY95" fmla="*/ 3178642 h 6858000"/>
              <a:gd name="connsiteX96" fmla="*/ 647213 w 1508539"/>
              <a:gd name="connsiteY96" fmla="*/ 3158586 h 6858000"/>
              <a:gd name="connsiteX97" fmla="*/ 632398 w 1508539"/>
              <a:gd name="connsiteY97" fmla="*/ 3129034 h 6858000"/>
              <a:gd name="connsiteX98" fmla="*/ 633063 w 1508539"/>
              <a:gd name="connsiteY98" fmla="*/ 3126682 h 6858000"/>
              <a:gd name="connsiteX99" fmla="*/ 623931 w 1508539"/>
              <a:gd name="connsiteY99" fmla="*/ 3114519 h 6858000"/>
              <a:gd name="connsiteX100" fmla="*/ 610540 w 1508539"/>
              <a:gd name="connsiteY100" fmla="*/ 3106272 h 6858000"/>
              <a:gd name="connsiteX101" fmla="*/ 583270 w 1508539"/>
              <a:gd name="connsiteY101" fmla="*/ 2958185 h 6858000"/>
              <a:gd name="connsiteX102" fmla="*/ 525884 w 1508539"/>
              <a:gd name="connsiteY102" fmla="*/ 2762989 h 6858000"/>
              <a:gd name="connsiteX103" fmla="*/ 474802 w 1508539"/>
              <a:gd name="connsiteY103" fmla="*/ 2554718 h 6858000"/>
              <a:gd name="connsiteX104" fmla="*/ 454896 w 1508539"/>
              <a:gd name="connsiteY104" fmla="*/ 2485734 h 6858000"/>
              <a:gd name="connsiteX105" fmla="*/ 445619 w 1508539"/>
              <a:gd name="connsiteY105" fmla="*/ 2447068 h 6858000"/>
              <a:gd name="connsiteX106" fmla="*/ 432580 w 1508539"/>
              <a:gd name="connsiteY106" fmla="*/ 2425819 h 6858000"/>
              <a:gd name="connsiteX107" fmla="*/ 438579 w 1508539"/>
              <a:gd name="connsiteY107" fmla="*/ 2402874 h 6858000"/>
              <a:gd name="connsiteX108" fmla="*/ 441191 w 1508539"/>
              <a:gd name="connsiteY108" fmla="*/ 2381443 h 6858000"/>
              <a:gd name="connsiteX109" fmla="*/ 417520 w 1508539"/>
              <a:gd name="connsiteY109" fmla="*/ 2261920 h 6858000"/>
              <a:gd name="connsiteX110" fmla="*/ 407407 w 1508539"/>
              <a:gd name="connsiteY110" fmla="*/ 2195378 h 6858000"/>
              <a:gd name="connsiteX111" fmla="*/ 391624 w 1508539"/>
              <a:gd name="connsiteY111" fmla="*/ 2155135 h 6858000"/>
              <a:gd name="connsiteX112" fmla="*/ 389082 w 1508539"/>
              <a:gd name="connsiteY112" fmla="*/ 2118008 h 6858000"/>
              <a:gd name="connsiteX113" fmla="*/ 390075 w 1508539"/>
              <a:gd name="connsiteY113" fmla="*/ 2050531 h 6858000"/>
              <a:gd name="connsiteX114" fmla="*/ 381881 w 1508539"/>
              <a:gd name="connsiteY114" fmla="*/ 1963269 h 6858000"/>
              <a:gd name="connsiteX115" fmla="*/ 363059 w 1508539"/>
              <a:gd name="connsiteY115" fmla="*/ 1906352 h 6858000"/>
              <a:gd name="connsiteX116" fmla="*/ 339616 w 1508539"/>
              <a:gd name="connsiteY116" fmla="*/ 1861531 h 6858000"/>
              <a:gd name="connsiteX117" fmla="*/ 293415 w 1508539"/>
              <a:gd name="connsiteY117" fmla="*/ 1732919 h 6858000"/>
              <a:gd name="connsiteX118" fmla="*/ 265726 w 1508539"/>
              <a:gd name="connsiteY118" fmla="*/ 1663540 h 6858000"/>
              <a:gd name="connsiteX119" fmla="*/ 264852 w 1508539"/>
              <a:gd name="connsiteY119" fmla="*/ 1615777 h 6858000"/>
              <a:gd name="connsiteX120" fmla="*/ 245647 w 1508539"/>
              <a:gd name="connsiteY120" fmla="*/ 1563678 h 6858000"/>
              <a:gd name="connsiteX121" fmla="*/ 258727 w 1508539"/>
              <a:gd name="connsiteY121" fmla="*/ 1519474 h 6858000"/>
              <a:gd name="connsiteX122" fmla="*/ 251469 w 1508539"/>
              <a:gd name="connsiteY122" fmla="*/ 1477995 h 6858000"/>
              <a:gd name="connsiteX123" fmla="*/ 237554 w 1508539"/>
              <a:gd name="connsiteY123" fmla="*/ 1373769 h 6858000"/>
              <a:gd name="connsiteX124" fmla="*/ 245861 w 1508539"/>
              <a:gd name="connsiteY124" fmla="*/ 1307086 h 6858000"/>
              <a:gd name="connsiteX125" fmla="*/ 247049 w 1508539"/>
              <a:gd name="connsiteY125" fmla="*/ 1189033 h 6858000"/>
              <a:gd name="connsiteX126" fmla="*/ 251734 w 1508539"/>
              <a:gd name="connsiteY126" fmla="*/ 1168288 h 6858000"/>
              <a:gd name="connsiteX127" fmla="*/ 244016 w 1508539"/>
              <a:gd name="connsiteY127" fmla="*/ 1142577 h 6858000"/>
              <a:gd name="connsiteX128" fmla="*/ 233322 w 1508539"/>
              <a:gd name="connsiteY128" fmla="*/ 1088484 h 6858000"/>
              <a:gd name="connsiteX129" fmla="*/ 222058 w 1508539"/>
              <a:gd name="connsiteY129" fmla="*/ 1016103 h 6858000"/>
              <a:gd name="connsiteX130" fmla="*/ 223514 w 1508539"/>
              <a:gd name="connsiteY130" fmla="*/ 932283 h 6858000"/>
              <a:gd name="connsiteX131" fmla="*/ 225750 w 1508539"/>
              <a:gd name="connsiteY131" fmla="*/ 915925 h 6858000"/>
              <a:gd name="connsiteX132" fmla="*/ 218379 w 1508539"/>
              <a:gd name="connsiteY132" fmla="*/ 896999 h 6858000"/>
              <a:gd name="connsiteX133" fmla="*/ 187787 w 1508539"/>
              <a:gd name="connsiteY133" fmla="*/ 821517 h 6858000"/>
              <a:gd name="connsiteX134" fmla="*/ 166737 w 1508539"/>
              <a:gd name="connsiteY134" fmla="*/ 751353 h 6858000"/>
              <a:gd name="connsiteX135" fmla="*/ 166295 w 1508539"/>
              <a:gd name="connsiteY135" fmla="*/ 721230 h 6858000"/>
              <a:gd name="connsiteX136" fmla="*/ 151966 w 1508539"/>
              <a:gd name="connsiteY136" fmla="*/ 681659 h 6858000"/>
              <a:gd name="connsiteX137" fmla="*/ 137385 w 1508539"/>
              <a:gd name="connsiteY137" fmla="*/ 635218 h 6858000"/>
              <a:gd name="connsiteX138" fmla="*/ 142396 w 1508539"/>
              <a:gd name="connsiteY138" fmla="*/ 613763 h 6858000"/>
              <a:gd name="connsiteX139" fmla="*/ 128338 w 1508539"/>
              <a:gd name="connsiteY139" fmla="*/ 598582 h 6858000"/>
              <a:gd name="connsiteX140" fmla="*/ 128019 w 1508539"/>
              <a:gd name="connsiteY140" fmla="*/ 576846 h 6858000"/>
              <a:gd name="connsiteX141" fmla="*/ 107645 w 1508539"/>
              <a:gd name="connsiteY141" fmla="*/ 530055 h 6858000"/>
              <a:gd name="connsiteX142" fmla="*/ 106893 w 1508539"/>
              <a:gd name="connsiteY142" fmla="*/ 465389 h 6858000"/>
              <a:gd name="connsiteX143" fmla="*/ 89816 w 1508539"/>
              <a:gd name="connsiteY143" fmla="*/ 424699 h 6858000"/>
              <a:gd name="connsiteX144" fmla="*/ 90191 w 1508539"/>
              <a:gd name="connsiteY144" fmla="*/ 404917 h 6858000"/>
              <a:gd name="connsiteX145" fmla="*/ 70148 w 1508539"/>
              <a:gd name="connsiteY145" fmla="*/ 367211 h 6858000"/>
              <a:gd name="connsiteX146" fmla="*/ 36452 w 1508539"/>
              <a:gd name="connsiteY146" fmla="*/ 268519 h 6858000"/>
              <a:gd name="connsiteX147" fmla="*/ 23935 w 1508539"/>
              <a:gd name="connsiteY147" fmla="*/ 160886 h 6858000"/>
              <a:gd name="connsiteX148" fmla="*/ 19312 w 1508539"/>
              <a:gd name="connsiteY148" fmla="*/ 47336 h 6858000"/>
              <a:gd name="connsiteX149" fmla="*/ 0 w 1508539"/>
              <a:gd name="connsiteY14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139560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0591 w 1508539"/>
              <a:gd name="connsiteY25" fmla="*/ 6367510 h 6858000"/>
              <a:gd name="connsiteX26" fmla="*/ 244471 w 1508539"/>
              <a:gd name="connsiteY26" fmla="*/ 6349778 h 6858000"/>
              <a:gd name="connsiteX27" fmla="*/ 246136 w 1508539"/>
              <a:gd name="connsiteY27" fmla="*/ 6348250 h 6858000"/>
              <a:gd name="connsiteX28" fmla="*/ 262170 w 1508539"/>
              <a:gd name="connsiteY28" fmla="*/ 6281972 h 6858000"/>
              <a:gd name="connsiteX29" fmla="*/ 272933 w 1508539"/>
              <a:gd name="connsiteY29" fmla="*/ 6211940 h 6858000"/>
              <a:gd name="connsiteX30" fmla="*/ 314428 w 1508539"/>
              <a:gd name="connsiteY30" fmla="*/ 6113913 h 6858000"/>
              <a:gd name="connsiteX31" fmla="*/ 318721 w 1508539"/>
              <a:gd name="connsiteY31" fmla="*/ 6028119 h 6858000"/>
              <a:gd name="connsiteX32" fmla="*/ 345501 w 1508539"/>
              <a:gd name="connsiteY32" fmla="*/ 5934687 h 6858000"/>
              <a:gd name="connsiteX33" fmla="*/ 379513 w 1508539"/>
              <a:gd name="connsiteY33" fmla="*/ 5765594 h 6858000"/>
              <a:gd name="connsiteX34" fmla="*/ 411349 w 1508539"/>
              <a:gd name="connsiteY34" fmla="*/ 5693685 h 6858000"/>
              <a:gd name="connsiteX35" fmla="*/ 431404 w 1508539"/>
              <a:gd name="connsiteY35" fmla="*/ 5665173 h 6858000"/>
              <a:gd name="connsiteX36" fmla="*/ 465121 w 1508539"/>
              <a:gd name="connsiteY36" fmla="*/ 5563435 h 6858000"/>
              <a:gd name="connsiteX37" fmla="*/ 494626 w 1508539"/>
              <a:gd name="connsiteY37" fmla="*/ 5476393 h 6858000"/>
              <a:gd name="connsiteX38" fmla="*/ 525819 w 1508539"/>
              <a:gd name="connsiteY38" fmla="*/ 5396260 h 6858000"/>
              <a:gd name="connsiteX39" fmla="*/ 541800 w 1508539"/>
              <a:gd name="connsiteY39" fmla="*/ 5330009 h 6858000"/>
              <a:gd name="connsiteX40" fmla="*/ 575293 w 1508539"/>
              <a:gd name="connsiteY40" fmla="*/ 5273739 h 6858000"/>
              <a:gd name="connsiteX41" fmla="*/ 584892 w 1508539"/>
              <a:gd name="connsiteY41" fmla="*/ 5241779 h 6858000"/>
              <a:gd name="connsiteX42" fmla="*/ 596118 w 1508539"/>
              <a:gd name="connsiteY42" fmla="*/ 5225268 h 6858000"/>
              <a:gd name="connsiteX43" fmla="*/ 597138 w 1508539"/>
              <a:gd name="connsiteY43" fmla="*/ 5217684 h 6858000"/>
              <a:gd name="connsiteX44" fmla="*/ 604479 w 1508539"/>
              <a:gd name="connsiteY44" fmla="*/ 5193377 h 6858000"/>
              <a:gd name="connsiteX45" fmla="*/ 607782 w 1508539"/>
              <a:gd name="connsiteY45" fmla="*/ 5179288 h 6858000"/>
              <a:gd name="connsiteX46" fmla="*/ 608766 w 1508539"/>
              <a:gd name="connsiteY46" fmla="*/ 5173621 h 6858000"/>
              <a:gd name="connsiteX47" fmla="*/ 604400 w 1508539"/>
              <a:gd name="connsiteY47" fmla="*/ 5159961 h 6858000"/>
              <a:gd name="connsiteX48" fmla="*/ 611077 w 1508539"/>
              <a:gd name="connsiteY48" fmla="*/ 5144295 h 6858000"/>
              <a:gd name="connsiteX49" fmla="*/ 608010 w 1508539"/>
              <a:gd name="connsiteY49" fmla="*/ 5125185 h 6858000"/>
              <a:gd name="connsiteX50" fmla="*/ 614840 w 1508539"/>
              <a:gd name="connsiteY50" fmla="*/ 5121884 h 6858000"/>
              <a:gd name="connsiteX51" fmla="*/ 621876 w 1508539"/>
              <a:gd name="connsiteY51" fmla="*/ 5067850 h 6858000"/>
              <a:gd name="connsiteX52" fmla="*/ 624607 w 1508539"/>
              <a:gd name="connsiteY52" fmla="*/ 5060861 h 6858000"/>
              <a:gd name="connsiteX53" fmla="*/ 621311 w 1508539"/>
              <a:gd name="connsiteY53" fmla="*/ 5034192 h 6858000"/>
              <a:gd name="connsiteX54" fmla="*/ 622865 w 1508539"/>
              <a:gd name="connsiteY54" fmla="*/ 4993030 h 6858000"/>
              <a:gd name="connsiteX55" fmla="*/ 629774 w 1508539"/>
              <a:gd name="connsiteY55" fmla="*/ 4946844 h 6858000"/>
              <a:gd name="connsiteX56" fmla="*/ 625630 w 1508539"/>
              <a:gd name="connsiteY56" fmla="*/ 4932692 h 6858000"/>
              <a:gd name="connsiteX57" fmla="*/ 641033 w 1508539"/>
              <a:gd name="connsiteY57" fmla="*/ 4858827 h 6858000"/>
              <a:gd name="connsiteX58" fmla="*/ 646936 w 1508539"/>
              <a:gd name="connsiteY58" fmla="*/ 4821170 h 6858000"/>
              <a:gd name="connsiteX59" fmla="*/ 651669 w 1508539"/>
              <a:gd name="connsiteY59" fmla="*/ 4780965 h 6858000"/>
              <a:gd name="connsiteX60" fmla="*/ 652962 w 1508539"/>
              <a:gd name="connsiteY60" fmla="*/ 4750867 h 6858000"/>
              <a:gd name="connsiteX61" fmla="*/ 650769 w 1508539"/>
              <a:gd name="connsiteY61" fmla="*/ 4690749 h 6858000"/>
              <a:gd name="connsiteX62" fmla="*/ 646249 w 1508539"/>
              <a:gd name="connsiteY62" fmla="*/ 4584173 h 6858000"/>
              <a:gd name="connsiteX63" fmla="*/ 641332 w 1508539"/>
              <a:gd name="connsiteY63" fmla="*/ 4444346 h 6858000"/>
              <a:gd name="connsiteX64" fmla="*/ 637897 w 1508539"/>
              <a:gd name="connsiteY64" fmla="*/ 4375228 h 6858000"/>
              <a:gd name="connsiteX65" fmla="*/ 618550 w 1508539"/>
              <a:gd name="connsiteY65" fmla="*/ 4214165 h 6858000"/>
              <a:gd name="connsiteX66" fmla="*/ 622623 w 1508539"/>
              <a:gd name="connsiteY66" fmla="*/ 4090296 h 6858000"/>
              <a:gd name="connsiteX67" fmla="*/ 607879 w 1508539"/>
              <a:gd name="connsiteY67" fmla="*/ 4033999 h 6858000"/>
              <a:gd name="connsiteX68" fmla="*/ 609028 w 1508539"/>
              <a:gd name="connsiteY68" fmla="*/ 4031933 h 6858000"/>
              <a:gd name="connsiteX69" fmla="*/ 607604 w 1508539"/>
              <a:gd name="connsiteY69" fmla="*/ 4013953 h 6858000"/>
              <a:gd name="connsiteX70" fmla="*/ 593899 w 1508539"/>
              <a:gd name="connsiteY70" fmla="*/ 3974753 h 6858000"/>
              <a:gd name="connsiteX71" fmla="*/ 595497 w 1508539"/>
              <a:gd name="connsiteY71" fmla="*/ 3969950 h 6858000"/>
              <a:gd name="connsiteX72" fmla="*/ 588919 w 1508539"/>
              <a:gd name="connsiteY72" fmla="*/ 3933779 h 6858000"/>
              <a:gd name="connsiteX73" fmla="*/ 590250 w 1508539"/>
              <a:gd name="connsiteY73" fmla="*/ 3933093 h 6858000"/>
              <a:gd name="connsiteX74" fmla="*/ 594604 w 1508539"/>
              <a:gd name="connsiteY74" fmla="*/ 3922082 h 6858000"/>
              <a:gd name="connsiteX75" fmla="*/ 599682 w 1508539"/>
              <a:gd name="connsiteY75" fmla="*/ 3901461 h 6858000"/>
              <a:gd name="connsiteX76" fmla="*/ 622276 w 1508539"/>
              <a:gd name="connsiteY76" fmla="*/ 3813873 h 6858000"/>
              <a:gd name="connsiteX77" fmla="*/ 621701 w 1508539"/>
              <a:gd name="connsiteY77" fmla="*/ 3806161 h 6858000"/>
              <a:gd name="connsiteX78" fmla="*/ 622008 w 1508539"/>
              <a:gd name="connsiteY78" fmla="*/ 3805957 h 6858000"/>
              <a:gd name="connsiteX79" fmla="*/ 622035 w 1508539"/>
              <a:gd name="connsiteY79" fmla="*/ 3797724 h 6858000"/>
              <a:gd name="connsiteX80" fmla="*/ 620650 w 1508539"/>
              <a:gd name="connsiteY80" fmla="*/ 3792098 h 6858000"/>
              <a:gd name="connsiteX81" fmla="*/ 619534 w 1508539"/>
              <a:gd name="connsiteY81" fmla="*/ 3777135 h 6858000"/>
              <a:gd name="connsiteX82" fmla="*/ 621267 w 1508539"/>
              <a:gd name="connsiteY82" fmla="*/ 3771656 h 6858000"/>
              <a:gd name="connsiteX83" fmla="*/ 625010 w 1508539"/>
              <a:gd name="connsiteY83" fmla="*/ 3769007 h 6858000"/>
              <a:gd name="connsiteX84" fmla="*/ 624476 w 1508539"/>
              <a:gd name="connsiteY84" fmla="*/ 3767709 h 6858000"/>
              <a:gd name="connsiteX85" fmla="*/ 633172 w 1508539"/>
              <a:gd name="connsiteY85" fmla="*/ 3738082 h 6858000"/>
              <a:gd name="connsiteX86" fmla="*/ 640518 w 1508539"/>
              <a:gd name="connsiteY86" fmla="*/ 3673397 h 6858000"/>
              <a:gd name="connsiteX87" fmla="*/ 639814 w 1508539"/>
              <a:gd name="connsiteY87" fmla="*/ 3637109 h 6858000"/>
              <a:gd name="connsiteX88" fmla="*/ 643257 w 1508539"/>
              <a:gd name="connsiteY88" fmla="*/ 3536883 h 6858000"/>
              <a:gd name="connsiteX89" fmla="*/ 650795 w 1508539"/>
              <a:gd name="connsiteY89" fmla="*/ 3435652 h 6858000"/>
              <a:gd name="connsiteX90" fmla="*/ 652466 w 1508539"/>
              <a:gd name="connsiteY90" fmla="*/ 3307769 h 6858000"/>
              <a:gd name="connsiteX91" fmla="*/ 670029 w 1508539"/>
              <a:gd name="connsiteY91" fmla="*/ 3250522 h 6858000"/>
              <a:gd name="connsiteX92" fmla="*/ 670454 w 1508539"/>
              <a:gd name="connsiteY92" fmla="*/ 3229163 h 6858000"/>
              <a:gd name="connsiteX93" fmla="*/ 672277 w 1508539"/>
              <a:gd name="connsiteY93" fmla="*/ 3217217 h 6858000"/>
              <a:gd name="connsiteX94" fmla="*/ 659112 w 1508539"/>
              <a:gd name="connsiteY94" fmla="*/ 3183755 h 6858000"/>
              <a:gd name="connsiteX95" fmla="*/ 659613 w 1508539"/>
              <a:gd name="connsiteY95" fmla="*/ 3178642 h 6858000"/>
              <a:gd name="connsiteX96" fmla="*/ 647213 w 1508539"/>
              <a:gd name="connsiteY96" fmla="*/ 3158586 h 6858000"/>
              <a:gd name="connsiteX97" fmla="*/ 632398 w 1508539"/>
              <a:gd name="connsiteY97" fmla="*/ 3129034 h 6858000"/>
              <a:gd name="connsiteX98" fmla="*/ 633063 w 1508539"/>
              <a:gd name="connsiteY98" fmla="*/ 3126682 h 6858000"/>
              <a:gd name="connsiteX99" fmla="*/ 623931 w 1508539"/>
              <a:gd name="connsiteY99" fmla="*/ 3114519 h 6858000"/>
              <a:gd name="connsiteX100" fmla="*/ 610540 w 1508539"/>
              <a:gd name="connsiteY100" fmla="*/ 3106272 h 6858000"/>
              <a:gd name="connsiteX101" fmla="*/ 583270 w 1508539"/>
              <a:gd name="connsiteY101" fmla="*/ 2958185 h 6858000"/>
              <a:gd name="connsiteX102" fmla="*/ 525884 w 1508539"/>
              <a:gd name="connsiteY102" fmla="*/ 2762989 h 6858000"/>
              <a:gd name="connsiteX103" fmla="*/ 474802 w 1508539"/>
              <a:gd name="connsiteY103" fmla="*/ 2554718 h 6858000"/>
              <a:gd name="connsiteX104" fmla="*/ 454896 w 1508539"/>
              <a:gd name="connsiteY104" fmla="*/ 2485734 h 6858000"/>
              <a:gd name="connsiteX105" fmla="*/ 445619 w 1508539"/>
              <a:gd name="connsiteY105" fmla="*/ 2447068 h 6858000"/>
              <a:gd name="connsiteX106" fmla="*/ 432580 w 1508539"/>
              <a:gd name="connsiteY106" fmla="*/ 2425819 h 6858000"/>
              <a:gd name="connsiteX107" fmla="*/ 438579 w 1508539"/>
              <a:gd name="connsiteY107" fmla="*/ 2402874 h 6858000"/>
              <a:gd name="connsiteX108" fmla="*/ 441191 w 1508539"/>
              <a:gd name="connsiteY108" fmla="*/ 2381443 h 6858000"/>
              <a:gd name="connsiteX109" fmla="*/ 417520 w 1508539"/>
              <a:gd name="connsiteY109" fmla="*/ 2261920 h 6858000"/>
              <a:gd name="connsiteX110" fmla="*/ 407407 w 1508539"/>
              <a:gd name="connsiteY110" fmla="*/ 2195378 h 6858000"/>
              <a:gd name="connsiteX111" fmla="*/ 391624 w 1508539"/>
              <a:gd name="connsiteY111" fmla="*/ 2155135 h 6858000"/>
              <a:gd name="connsiteX112" fmla="*/ 389082 w 1508539"/>
              <a:gd name="connsiteY112" fmla="*/ 2118008 h 6858000"/>
              <a:gd name="connsiteX113" fmla="*/ 390075 w 1508539"/>
              <a:gd name="connsiteY113" fmla="*/ 2050531 h 6858000"/>
              <a:gd name="connsiteX114" fmla="*/ 381881 w 1508539"/>
              <a:gd name="connsiteY114" fmla="*/ 1963269 h 6858000"/>
              <a:gd name="connsiteX115" fmla="*/ 363059 w 1508539"/>
              <a:gd name="connsiteY115" fmla="*/ 1906352 h 6858000"/>
              <a:gd name="connsiteX116" fmla="*/ 339616 w 1508539"/>
              <a:gd name="connsiteY116" fmla="*/ 1861531 h 6858000"/>
              <a:gd name="connsiteX117" fmla="*/ 293415 w 1508539"/>
              <a:gd name="connsiteY117" fmla="*/ 1732919 h 6858000"/>
              <a:gd name="connsiteX118" fmla="*/ 265726 w 1508539"/>
              <a:gd name="connsiteY118" fmla="*/ 1663540 h 6858000"/>
              <a:gd name="connsiteX119" fmla="*/ 264852 w 1508539"/>
              <a:gd name="connsiteY119" fmla="*/ 1615777 h 6858000"/>
              <a:gd name="connsiteX120" fmla="*/ 245647 w 1508539"/>
              <a:gd name="connsiteY120" fmla="*/ 1563678 h 6858000"/>
              <a:gd name="connsiteX121" fmla="*/ 258727 w 1508539"/>
              <a:gd name="connsiteY121" fmla="*/ 1519474 h 6858000"/>
              <a:gd name="connsiteX122" fmla="*/ 251469 w 1508539"/>
              <a:gd name="connsiteY122" fmla="*/ 1477995 h 6858000"/>
              <a:gd name="connsiteX123" fmla="*/ 237554 w 1508539"/>
              <a:gd name="connsiteY123" fmla="*/ 1373769 h 6858000"/>
              <a:gd name="connsiteX124" fmla="*/ 245861 w 1508539"/>
              <a:gd name="connsiteY124" fmla="*/ 1307086 h 6858000"/>
              <a:gd name="connsiteX125" fmla="*/ 247049 w 1508539"/>
              <a:gd name="connsiteY125" fmla="*/ 1189033 h 6858000"/>
              <a:gd name="connsiteX126" fmla="*/ 251734 w 1508539"/>
              <a:gd name="connsiteY126" fmla="*/ 1168288 h 6858000"/>
              <a:gd name="connsiteX127" fmla="*/ 244016 w 1508539"/>
              <a:gd name="connsiteY127" fmla="*/ 1142577 h 6858000"/>
              <a:gd name="connsiteX128" fmla="*/ 233322 w 1508539"/>
              <a:gd name="connsiteY128" fmla="*/ 1088484 h 6858000"/>
              <a:gd name="connsiteX129" fmla="*/ 222058 w 1508539"/>
              <a:gd name="connsiteY129" fmla="*/ 1016103 h 6858000"/>
              <a:gd name="connsiteX130" fmla="*/ 223514 w 1508539"/>
              <a:gd name="connsiteY130" fmla="*/ 932283 h 6858000"/>
              <a:gd name="connsiteX131" fmla="*/ 225750 w 1508539"/>
              <a:gd name="connsiteY131" fmla="*/ 915925 h 6858000"/>
              <a:gd name="connsiteX132" fmla="*/ 218379 w 1508539"/>
              <a:gd name="connsiteY132" fmla="*/ 896999 h 6858000"/>
              <a:gd name="connsiteX133" fmla="*/ 187787 w 1508539"/>
              <a:gd name="connsiteY133" fmla="*/ 821517 h 6858000"/>
              <a:gd name="connsiteX134" fmla="*/ 166737 w 1508539"/>
              <a:gd name="connsiteY134" fmla="*/ 751353 h 6858000"/>
              <a:gd name="connsiteX135" fmla="*/ 166295 w 1508539"/>
              <a:gd name="connsiteY135" fmla="*/ 721230 h 6858000"/>
              <a:gd name="connsiteX136" fmla="*/ 151966 w 1508539"/>
              <a:gd name="connsiteY136" fmla="*/ 681659 h 6858000"/>
              <a:gd name="connsiteX137" fmla="*/ 137385 w 1508539"/>
              <a:gd name="connsiteY137" fmla="*/ 635218 h 6858000"/>
              <a:gd name="connsiteX138" fmla="*/ 142396 w 1508539"/>
              <a:gd name="connsiteY138" fmla="*/ 613763 h 6858000"/>
              <a:gd name="connsiteX139" fmla="*/ 128338 w 1508539"/>
              <a:gd name="connsiteY139" fmla="*/ 598582 h 6858000"/>
              <a:gd name="connsiteX140" fmla="*/ 128019 w 1508539"/>
              <a:gd name="connsiteY140" fmla="*/ 576846 h 6858000"/>
              <a:gd name="connsiteX141" fmla="*/ 107645 w 1508539"/>
              <a:gd name="connsiteY141" fmla="*/ 530055 h 6858000"/>
              <a:gd name="connsiteX142" fmla="*/ 106893 w 1508539"/>
              <a:gd name="connsiteY142" fmla="*/ 465389 h 6858000"/>
              <a:gd name="connsiteX143" fmla="*/ 89816 w 1508539"/>
              <a:gd name="connsiteY143" fmla="*/ 424699 h 6858000"/>
              <a:gd name="connsiteX144" fmla="*/ 90191 w 1508539"/>
              <a:gd name="connsiteY144" fmla="*/ 404917 h 6858000"/>
              <a:gd name="connsiteX145" fmla="*/ 70148 w 1508539"/>
              <a:gd name="connsiteY145" fmla="*/ 367211 h 6858000"/>
              <a:gd name="connsiteX146" fmla="*/ 36452 w 1508539"/>
              <a:gd name="connsiteY146" fmla="*/ 268519 h 6858000"/>
              <a:gd name="connsiteX147" fmla="*/ 23935 w 1508539"/>
              <a:gd name="connsiteY147" fmla="*/ 160886 h 6858000"/>
              <a:gd name="connsiteX148" fmla="*/ 19312 w 1508539"/>
              <a:gd name="connsiteY148" fmla="*/ 47336 h 6858000"/>
              <a:gd name="connsiteX149" fmla="*/ 0 w 1508539"/>
              <a:gd name="connsiteY14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69364 w 1508539"/>
              <a:gd name="connsiteY4" fmla="*/ 6809549 h 6858000"/>
              <a:gd name="connsiteX5" fmla="*/ 101575 w 1508539"/>
              <a:gd name="connsiteY5" fmla="*/ 6715115 h 6858000"/>
              <a:gd name="connsiteX6" fmla="*/ 111426 w 1508539"/>
              <a:gd name="connsiteY6" fmla="*/ 6680170 h 6858000"/>
              <a:gd name="connsiteX7" fmla="*/ 136976 w 1508539"/>
              <a:gd name="connsiteY7" fmla="*/ 6621207 h 6858000"/>
              <a:gd name="connsiteX8" fmla="*/ 153633 w 1508539"/>
              <a:gd name="connsiteY8" fmla="*/ 6596265 h 6858000"/>
              <a:gd name="connsiteX9" fmla="*/ 153512 w 1508539"/>
              <a:gd name="connsiteY9" fmla="*/ 6594818 h 6858000"/>
              <a:gd name="connsiteX10" fmla="*/ 157757 w 1508539"/>
              <a:gd name="connsiteY10" fmla="*/ 6593735 h 6858000"/>
              <a:gd name="connsiteX11" fmla="*/ 160954 w 1508539"/>
              <a:gd name="connsiteY11" fmla="*/ 6589172 h 6858000"/>
              <a:gd name="connsiteX12" fmla="*/ 164248 w 1508539"/>
              <a:gd name="connsiteY12" fmla="*/ 6574442 h 6858000"/>
              <a:gd name="connsiteX13" fmla="*/ 164588 w 1508539"/>
              <a:gd name="connsiteY13" fmla="*/ 6568530 h 6858000"/>
              <a:gd name="connsiteX14" fmla="*/ 166997 w 1508539"/>
              <a:gd name="connsiteY14" fmla="*/ 6560674 h 6858000"/>
              <a:gd name="connsiteX15" fmla="*/ 167342 w 1508539"/>
              <a:gd name="connsiteY15" fmla="*/ 6560598 h 6858000"/>
              <a:gd name="connsiteX16" fmla="*/ 169039 w 1508539"/>
              <a:gd name="connsiteY16" fmla="*/ 6553006 h 6858000"/>
              <a:gd name="connsiteX17" fmla="*/ 173735 w 1508539"/>
              <a:gd name="connsiteY17" fmla="*/ 6514360 h 6858000"/>
              <a:gd name="connsiteX18" fmla="*/ 215389 w 1508539"/>
              <a:gd name="connsiteY18" fmla="*/ 6478062 h 6858000"/>
              <a:gd name="connsiteX19" fmla="*/ 226078 w 1508539"/>
              <a:gd name="connsiteY19" fmla="*/ 6460325 h 6858000"/>
              <a:gd name="connsiteX20" fmla="*/ 233311 w 1508539"/>
              <a:gd name="connsiteY20" fmla="*/ 6451488 h 6858000"/>
              <a:gd name="connsiteX21" fmla="*/ 234746 w 1508539"/>
              <a:gd name="connsiteY21" fmla="*/ 6451348 h 6858000"/>
              <a:gd name="connsiteX22" fmla="*/ 239104 w 1508539"/>
              <a:gd name="connsiteY22" fmla="*/ 6414240 h 6858000"/>
              <a:gd name="connsiteX23" fmla="*/ 241880 w 1508539"/>
              <a:gd name="connsiteY23" fmla="*/ 6384857 h 6858000"/>
              <a:gd name="connsiteX24" fmla="*/ 240591 w 1508539"/>
              <a:gd name="connsiteY24" fmla="*/ 6367510 h 6858000"/>
              <a:gd name="connsiteX25" fmla="*/ 244471 w 1508539"/>
              <a:gd name="connsiteY25" fmla="*/ 6349778 h 6858000"/>
              <a:gd name="connsiteX26" fmla="*/ 246136 w 1508539"/>
              <a:gd name="connsiteY26" fmla="*/ 6348250 h 6858000"/>
              <a:gd name="connsiteX27" fmla="*/ 262170 w 1508539"/>
              <a:gd name="connsiteY27" fmla="*/ 6281972 h 6858000"/>
              <a:gd name="connsiteX28" fmla="*/ 272933 w 1508539"/>
              <a:gd name="connsiteY28" fmla="*/ 6211940 h 6858000"/>
              <a:gd name="connsiteX29" fmla="*/ 314428 w 1508539"/>
              <a:gd name="connsiteY29" fmla="*/ 6113913 h 6858000"/>
              <a:gd name="connsiteX30" fmla="*/ 318721 w 1508539"/>
              <a:gd name="connsiteY30" fmla="*/ 6028119 h 6858000"/>
              <a:gd name="connsiteX31" fmla="*/ 345501 w 1508539"/>
              <a:gd name="connsiteY31" fmla="*/ 5934687 h 6858000"/>
              <a:gd name="connsiteX32" fmla="*/ 379513 w 1508539"/>
              <a:gd name="connsiteY32" fmla="*/ 5765594 h 6858000"/>
              <a:gd name="connsiteX33" fmla="*/ 411349 w 1508539"/>
              <a:gd name="connsiteY33" fmla="*/ 5693685 h 6858000"/>
              <a:gd name="connsiteX34" fmla="*/ 431404 w 1508539"/>
              <a:gd name="connsiteY34" fmla="*/ 5665173 h 6858000"/>
              <a:gd name="connsiteX35" fmla="*/ 465121 w 1508539"/>
              <a:gd name="connsiteY35" fmla="*/ 5563435 h 6858000"/>
              <a:gd name="connsiteX36" fmla="*/ 494626 w 1508539"/>
              <a:gd name="connsiteY36" fmla="*/ 5476393 h 6858000"/>
              <a:gd name="connsiteX37" fmla="*/ 525819 w 1508539"/>
              <a:gd name="connsiteY37" fmla="*/ 5396260 h 6858000"/>
              <a:gd name="connsiteX38" fmla="*/ 541800 w 1508539"/>
              <a:gd name="connsiteY38" fmla="*/ 5330009 h 6858000"/>
              <a:gd name="connsiteX39" fmla="*/ 575293 w 1508539"/>
              <a:gd name="connsiteY39" fmla="*/ 5273739 h 6858000"/>
              <a:gd name="connsiteX40" fmla="*/ 584892 w 1508539"/>
              <a:gd name="connsiteY40" fmla="*/ 5241779 h 6858000"/>
              <a:gd name="connsiteX41" fmla="*/ 596118 w 1508539"/>
              <a:gd name="connsiteY41" fmla="*/ 5225268 h 6858000"/>
              <a:gd name="connsiteX42" fmla="*/ 597138 w 1508539"/>
              <a:gd name="connsiteY42" fmla="*/ 5217684 h 6858000"/>
              <a:gd name="connsiteX43" fmla="*/ 604479 w 1508539"/>
              <a:gd name="connsiteY43" fmla="*/ 5193377 h 6858000"/>
              <a:gd name="connsiteX44" fmla="*/ 607782 w 1508539"/>
              <a:gd name="connsiteY44" fmla="*/ 5179288 h 6858000"/>
              <a:gd name="connsiteX45" fmla="*/ 608766 w 1508539"/>
              <a:gd name="connsiteY45" fmla="*/ 5173621 h 6858000"/>
              <a:gd name="connsiteX46" fmla="*/ 604400 w 1508539"/>
              <a:gd name="connsiteY46" fmla="*/ 5159961 h 6858000"/>
              <a:gd name="connsiteX47" fmla="*/ 611077 w 1508539"/>
              <a:gd name="connsiteY47" fmla="*/ 5144295 h 6858000"/>
              <a:gd name="connsiteX48" fmla="*/ 608010 w 1508539"/>
              <a:gd name="connsiteY48" fmla="*/ 5125185 h 6858000"/>
              <a:gd name="connsiteX49" fmla="*/ 614840 w 1508539"/>
              <a:gd name="connsiteY49" fmla="*/ 5121884 h 6858000"/>
              <a:gd name="connsiteX50" fmla="*/ 621876 w 1508539"/>
              <a:gd name="connsiteY50" fmla="*/ 5067850 h 6858000"/>
              <a:gd name="connsiteX51" fmla="*/ 624607 w 1508539"/>
              <a:gd name="connsiteY51" fmla="*/ 5060861 h 6858000"/>
              <a:gd name="connsiteX52" fmla="*/ 621311 w 1508539"/>
              <a:gd name="connsiteY52" fmla="*/ 5034192 h 6858000"/>
              <a:gd name="connsiteX53" fmla="*/ 622865 w 1508539"/>
              <a:gd name="connsiteY53" fmla="*/ 4993030 h 6858000"/>
              <a:gd name="connsiteX54" fmla="*/ 629774 w 1508539"/>
              <a:gd name="connsiteY54" fmla="*/ 4946844 h 6858000"/>
              <a:gd name="connsiteX55" fmla="*/ 625630 w 1508539"/>
              <a:gd name="connsiteY55" fmla="*/ 4932692 h 6858000"/>
              <a:gd name="connsiteX56" fmla="*/ 641033 w 1508539"/>
              <a:gd name="connsiteY56" fmla="*/ 4858827 h 6858000"/>
              <a:gd name="connsiteX57" fmla="*/ 646936 w 1508539"/>
              <a:gd name="connsiteY57" fmla="*/ 4821170 h 6858000"/>
              <a:gd name="connsiteX58" fmla="*/ 651669 w 1508539"/>
              <a:gd name="connsiteY58" fmla="*/ 4780965 h 6858000"/>
              <a:gd name="connsiteX59" fmla="*/ 652962 w 1508539"/>
              <a:gd name="connsiteY59" fmla="*/ 4750867 h 6858000"/>
              <a:gd name="connsiteX60" fmla="*/ 650769 w 1508539"/>
              <a:gd name="connsiteY60" fmla="*/ 4690749 h 6858000"/>
              <a:gd name="connsiteX61" fmla="*/ 646249 w 1508539"/>
              <a:gd name="connsiteY61" fmla="*/ 4584173 h 6858000"/>
              <a:gd name="connsiteX62" fmla="*/ 641332 w 1508539"/>
              <a:gd name="connsiteY62" fmla="*/ 4444346 h 6858000"/>
              <a:gd name="connsiteX63" fmla="*/ 637897 w 1508539"/>
              <a:gd name="connsiteY63" fmla="*/ 4375228 h 6858000"/>
              <a:gd name="connsiteX64" fmla="*/ 618550 w 1508539"/>
              <a:gd name="connsiteY64" fmla="*/ 4214165 h 6858000"/>
              <a:gd name="connsiteX65" fmla="*/ 622623 w 1508539"/>
              <a:gd name="connsiteY65" fmla="*/ 4090296 h 6858000"/>
              <a:gd name="connsiteX66" fmla="*/ 607879 w 1508539"/>
              <a:gd name="connsiteY66" fmla="*/ 4033999 h 6858000"/>
              <a:gd name="connsiteX67" fmla="*/ 609028 w 1508539"/>
              <a:gd name="connsiteY67" fmla="*/ 4031933 h 6858000"/>
              <a:gd name="connsiteX68" fmla="*/ 607604 w 1508539"/>
              <a:gd name="connsiteY68" fmla="*/ 4013953 h 6858000"/>
              <a:gd name="connsiteX69" fmla="*/ 593899 w 1508539"/>
              <a:gd name="connsiteY69" fmla="*/ 3974753 h 6858000"/>
              <a:gd name="connsiteX70" fmla="*/ 595497 w 1508539"/>
              <a:gd name="connsiteY70" fmla="*/ 3969950 h 6858000"/>
              <a:gd name="connsiteX71" fmla="*/ 588919 w 1508539"/>
              <a:gd name="connsiteY71" fmla="*/ 3933779 h 6858000"/>
              <a:gd name="connsiteX72" fmla="*/ 590250 w 1508539"/>
              <a:gd name="connsiteY72" fmla="*/ 3933093 h 6858000"/>
              <a:gd name="connsiteX73" fmla="*/ 594604 w 1508539"/>
              <a:gd name="connsiteY73" fmla="*/ 3922082 h 6858000"/>
              <a:gd name="connsiteX74" fmla="*/ 599682 w 1508539"/>
              <a:gd name="connsiteY74" fmla="*/ 3901461 h 6858000"/>
              <a:gd name="connsiteX75" fmla="*/ 622276 w 1508539"/>
              <a:gd name="connsiteY75" fmla="*/ 3813873 h 6858000"/>
              <a:gd name="connsiteX76" fmla="*/ 621701 w 1508539"/>
              <a:gd name="connsiteY76" fmla="*/ 3806161 h 6858000"/>
              <a:gd name="connsiteX77" fmla="*/ 622008 w 1508539"/>
              <a:gd name="connsiteY77" fmla="*/ 3805957 h 6858000"/>
              <a:gd name="connsiteX78" fmla="*/ 622035 w 1508539"/>
              <a:gd name="connsiteY78" fmla="*/ 3797724 h 6858000"/>
              <a:gd name="connsiteX79" fmla="*/ 620650 w 1508539"/>
              <a:gd name="connsiteY79" fmla="*/ 3792098 h 6858000"/>
              <a:gd name="connsiteX80" fmla="*/ 619534 w 1508539"/>
              <a:gd name="connsiteY80" fmla="*/ 3777135 h 6858000"/>
              <a:gd name="connsiteX81" fmla="*/ 621267 w 1508539"/>
              <a:gd name="connsiteY81" fmla="*/ 3771656 h 6858000"/>
              <a:gd name="connsiteX82" fmla="*/ 625010 w 1508539"/>
              <a:gd name="connsiteY82" fmla="*/ 3769007 h 6858000"/>
              <a:gd name="connsiteX83" fmla="*/ 624476 w 1508539"/>
              <a:gd name="connsiteY83" fmla="*/ 3767709 h 6858000"/>
              <a:gd name="connsiteX84" fmla="*/ 633172 w 1508539"/>
              <a:gd name="connsiteY84" fmla="*/ 3738082 h 6858000"/>
              <a:gd name="connsiteX85" fmla="*/ 640518 w 1508539"/>
              <a:gd name="connsiteY85" fmla="*/ 3673397 h 6858000"/>
              <a:gd name="connsiteX86" fmla="*/ 639814 w 1508539"/>
              <a:gd name="connsiteY86" fmla="*/ 3637109 h 6858000"/>
              <a:gd name="connsiteX87" fmla="*/ 643257 w 1508539"/>
              <a:gd name="connsiteY87" fmla="*/ 3536883 h 6858000"/>
              <a:gd name="connsiteX88" fmla="*/ 650795 w 1508539"/>
              <a:gd name="connsiteY88" fmla="*/ 3435652 h 6858000"/>
              <a:gd name="connsiteX89" fmla="*/ 652466 w 1508539"/>
              <a:gd name="connsiteY89" fmla="*/ 3307769 h 6858000"/>
              <a:gd name="connsiteX90" fmla="*/ 670029 w 1508539"/>
              <a:gd name="connsiteY90" fmla="*/ 3250522 h 6858000"/>
              <a:gd name="connsiteX91" fmla="*/ 670454 w 1508539"/>
              <a:gd name="connsiteY91" fmla="*/ 3229163 h 6858000"/>
              <a:gd name="connsiteX92" fmla="*/ 672277 w 1508539"/>
              <a:gd name="connsiteY92" fmla="*/ 3217217 h 6858000"/>
              <a:gd name="connsiteX93" fmla="*/ 659112 w 1508539"/>
              <a:gd name="connsiteY93" fmla="*/ 3183755 h 6858000"/>
              <a:gd name="connsiteX94" fmla="*/ 659613 w 1508539"/>
              <a:gd name="connsiteY94" fmla="*/ 3178642 h 6858000"/>
              <a:gd name="connsiteX95" fmla="*/ 647213 w 1508539"/>
              <a:gd name="connsiteY95" fmla="*/ 3158586 h 6858000"/>
              <a:gd name="connsiteX96" fmla="*/ 632398 w 1508539"/>
              <a:gd name="connsiteY96" fmla="*/ 3129034 h 6858000"/>
              <a:gd name="connsiteX97" fmla="*/ 633063 w 1508539"/>
              <a:gd name="connsiteY97" fmla="*/ 3126682 h 6858000"/>
              <a:gd name="connsiteX98" fmla="*/ 623931 w 1508539"/>
              <a:gd name="connsiteY98" fmla="*/ 3114519 h 6858000"/>
              <a:gd name="connsiteX99" fmla="*/ 610540 w 1508539"/>
              <a:gd name="connsiteY99" fmla="*/ 3106272 h 6858000"/>
              <a:gd name="connsiteX100" fmla="*/ 583270 w 1508539"/>
              <a:gd name="connsiteY100" fmla="*/ 2958185 h 6858000"/>
              <a:gd name="connsiteX101" fmla="*/ 525884 w 1508539"/>
              <a:gd name="connsiteY101" fmla="*/ 2762989 h 6858000"/>
              <a:gd name="connsiteX102" fmla="*/ 474802 w 1508539"/>
              <a:gd name="connsiteY102" fmla="*/ 2554718 h 6858000"/>
              <a:gd name="connsiteX103" fmla="*/ 454896 w 1508539"/>
              <a:gd name="connsiteY103" fmla="*/ 2485734 h 6858000"/>
              <a:gd name="connsiteX104" fmla="*/ 445619 w 1508539"/>
              <a:gd name="connsiteY104" fmla="*/ 2447068 h 6858000"/>
              <a:gd name="connsiteX105" fmla="*/ 432580 w 1508539"/>
              <a:gd name="connsiteY105" fmla="*/ 2425819 h 6858000"/>
              <a:gd name="connsiteX106" fmla="*/ 438579 w 1508539"/>
              <a:gd name="connsiteY106" fmla="*/ 2402874 h 6858000"/>
              <a:gd name="connsiteX107" fmla="*/ 441191 w 1508539"/>
              <a:gd name="connsiteY107" fmla="*/ 2381443 h 6858000"/>
              <a:gd name="connsiteX108" fmla="*/ 417520 w 1508539"/>
              <a:gd name="connsiteY108" fmla="*/ 2261920 h 6858000"/>
              <a:gd name="connsiteX109" fmla="*/ 407407 w 1508539"/>
              <a:gd name="connsiteY109" fmla="*/ 2195378 h 6858000"/>
              <a:gd name="connsiteX110" fmla="*/ 391624 w 1508539"/>
              <a:gd name="connsiteY110" fmla="*/ 2155135 h 6858000"/>
              <a:gd name="connsiteX111" fmla="*/ 389082 w 1508539"/>
              <a:gd name="connsiteY111" fmla="*/ 2118008 h 6858000"/>
              <a:gd name="connsiteX112" fmla="*/ 390075 w 1508539"/>
              <a:gd name="connsiteY112" fmla="*/ 2050531 h 6858000"/>
              <a:gd name="connsiteX113" fmla="*/ 381881 w 1508539"/>
              <a:gd name="connsiteY113" fmla="*/ 1963269 h 6858000"/>
              <a:gd name="connsiteX114" fmla="*/ 363059 w 1508539"/>
              <a:gd name="connsiteY114" fmla="*/ 1906352 h 6858000"/>
              <a:gd name="connsiteX115" fmla="*/ 339616 w 1508539"/>
              <a:gd name="connsiteY115" fmla="*/ 1861531 h 6858000"/>
              <a:gd name="connsiteX116" fmla="*/ 293415 w 1508539"/>
              <a:gd name="connsiteY116" fmla="*/ 1732919 h 6858000"/>
              <a:gd name="connsiteX117" fmla="*/ 265726 w 1508539"/>
              <a:gd name="connsiteY117" fmla="*/ 1663540 h 6858000"/>
              <a:gd name="connsiteX118" fmla="*/ 264852 w 1508539"/>
              <a:gd name="connsiteY118" fmla="*/ 1615777 h 6858000"/>
              <a:gd name="connsiteX119" fmla="*/ 245647 w 1508539"/>
              <a:gd name="connsiteY119" fmla="*/ 1563678 h 6858000"/>
              <a:gd name="connsiteX120" fmla="*/ 258727 w 1508539"/>
              <a:gd name="connsiteY120" fmla="*/ 1519474 h 6858000"/>
              <a:gd name="connsiteX121" fmla="*/ 251469 w 1508539"/>
              <a:gd name="connsiteY121" fmla="*/ 1477995 h 6858000"/>
              <a:gd name="connsiteX122" fmla="*/ 237554 w 1508539"/>
              <a:gd name="connsiteY122" fmla="*/ 1373769 h 6858000"/>
              <a:gd name="connsiteX123" fmla="*/ 245861 w 1508539"/>
              <a:gd name="connsiteY123" fmla="*/ 1307086 h 6858000"/>
              <a:gd name="connsiteX124" fmla="*/ 247049 w 1508539"/>
              <a:gd name="connsiteY124" fmla="*/ 1189033 h 6858000"/>
              <a:gd name="connsiteX125" fmla="*/ 251734 w 1508539"/>
              <a:gd name="connsiteY125" fmla="*/ 1168288 h 6858000"/>
              <a:gd name="connsiteX126" fmla="*/ 244016 w 1508539"/>
              <a:gd name="connsiteY126" fmla="*/ 1142577 h 6858000"/>
              <a:gd name="connsiteX127" fmla="*/ 233322 w 1508539"/>
              <a:gd name="connsiteY127" fmla="*/ 1088484 h 6858000"/>
              <a:gd name="connsiteX128" fmla="*/ 222058 w 1508539"/>
              <a:gd name="connsiteY128" fmla="*/ 1016103 h 6858000"/>
              <a:gd name="connsiteX129" fmla="*/ 223514 w 1508539"/>
              <a:gd name="connsiteY129" fmla="*/ 932283 h 6858000"/>
              <a:gd name="connsiteX130" fmla="*/ 225750 w 1508539"/>
              <a:gd name="connsiteY130" fmla="*/ 915925 h 6858000"/>
              <a:gd name="connsiteX131" fmla="*/ 218379 w 1508539"/>
              <a:gd name="connsiteY131" fmla="*/ 896999 h 6858000"/>
              <a:gd name="connsiteX132" fmla="*/ 187787 w 1508539"/>
              <a:gd name="connsiteY132" fmla="*/ 821517 h 6858000"/>
              <a:gd name="connsiteX133" fmla="*/ 166737 w 1508539"/>
              <a:gd name="connsiteY133" fmla="*/ 751353 h 6858000"/>
              <a:gd name="connsiteX134" fmla="*/ 166295 w 1508539"/>
              <a:gd name="connsiteY134" fmla="*/ 721230 h 6858000"/>
              <a:gd name="connsiteX135" fmla="*/ 151966 w 1508539"/>
              <a:gd name="connsiteY135" fmla="*/ 681659 h 6858000"/>
              <a:gd name="connsiteX136" fmla="*/ 137385 w 1508539"/>
              <a:gd name="connsiteY136" fmla="*/ 635218 h 6858000"/>
              <a:gd name="connsiteX137" fmla="*/ 142396 w 1508539"/>
              <a:gd name="connsiteY137" fmla="*/ 613763 h 6858000"/>
              <a:gd name="connsiteX138" fmla="*/ 128338 w 1508539"/>
              <a:gd name="connsiteY138" fmla="*/ 598582 h 6858000"/>
              <a:gd name="connsiteX139" fmla="*/ 128019 w 1508539"/>
              <a:gd name="connsiteY139" fmla="*/ 576846 h 6858000"/>
              <a:gd name="connsiteX140" fmla="*/ 107645 w 1508539"/>
              <a:gd name="connsiteY140" fmla="*/ 530055 h 6858000"/>
              <a:gd name="connsiteX141" fmla="*/ 106893 w 1508539"/>
              <a:gd name="connsiteY141" fmla="*/ 465389 h 6858000"/>
              <a:gd name="connsiteX142" fmla="*/ 89816 w 1508539"/>
              <a:gd name="connsiteY142" fmla="*/ 424699 h 6858000"/>
              <a:gd name="connsiteX143" fmla="*/ 90191 w 1508539"/>
              <a:gd name="connsiteY143" fmla="*/ 404917 h 6858000"/>
              <a:gd name="connsiteX144" fmla="*/ 70148 w 1508539"/>
              <a:gd name="connsiteY144" fmla="*/ 367211 h 6858000"/>
              <a:gd name="connsiteX145" fmla="*/ 36452 w 1508539"/>
              <a:gd name="connsiteY145" fmla="*/ 268519 h 6858000"/>
              <a:gd name="connsiteX146" fmla="*/ 23935 w 1508539"/>
              <a:gd name="connsiteY146" fmla="*/ 160886 h 6858000"/>
              <a:gd name="connsiteX147" fmla="*/ 19312 w 1508539"/>
              <a:gd name="connsiteY147" fmla="*/ 47336 h 6858000"/>
              <a:gd name="connsiteX148" fmla="*/ 0 w 1508539"/>
              <a:gd name="connsiteY148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01575 w 1508539"/>
              <a:gd name="connsiteY4" fmla="*/ 6715115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01575 w 1508539"/>
              <a:gd name="connsiteY4" fmla="*/ 6715115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169039 w 1508539"/>
              <a:gd name="connsiteY14" fmla="*/ 6553006 h 6858000"/>
              <a:gd name="connsiteX15" fmla="*/ 173735 w 1508539"/>
              <a:gd name="connsiteY15" fmla="*/ 6514360 h 6858000"/>
              <a:gd name="connsiteX16" fmla="*/ 215389 w 1508539"/>
              <a:gd name="connsiteY16" fmla="*/ 6478062 h 6858000"/>
              <a:gd name="connsiteX17" fmla="*/ 226078 w 1508539"/>
              <a:gd name="connsiteY17" fmla="*/ 6460325 h 6858000"/>
              <a:gd name="connsiteX18" fmla="*/ 233311 w 1508539"/>
              <a:gd name="connsiteY18" fmla="*/ 6451488 h 6858000"/>
              <a:gd name="connsiteX19" fmla="*/ 234746 w 1508539"/>
              <a:gd name="connsiteY19" fmla="*/ 6451348 h 6858000"/>
              <a:gd name="connsiteX20" fmla="*/ 239104 w 1508539"/>
              <a:gd name="connsiteY20" fmla="*/ 6414240 h 6858000"/>
              <a:gd name="connsiteX21" fmla="*/ 241880 w 1508539"/>
              <a:gd name="connsiteY21" fmla="*/ 6384857 h 6858000"/>
              <a:gd name="connsiteX22" fmla="*/ 240591 w 1508539"/>
              <a:gd name="connsiteY22" fmla="*/ 6367510 h 6858000"/>
              <a:gd name="connsiteX23" fmla="*/ 244471 w 1508539"/>
              <a:gd name="connsiteY23" fmla="*/ 6349778 h 6858000"/>
              <a:gd name="connsiteX24" fmla="*/ 246136 w 1508539"/>
              <a:gd name="connsiteY24" fmla="*/ 6348250 h 6858000"/>
              <a:gd name="connsiteX25" fmla="*/ 262170 w 1508539"/>
              <a:gd name="connsiteY25" fmla="*/ 6281972 h 6858000"/>
              <a:gd name="connsiteX26" fmla="*/ 272933 w 1508539"/>
              <a:gd name="connsiteY26" fmla="*/ 6211940 h 6858000"/>
              <a:gd name="connsiteX27" fmla="*/ 314428 w 1508539"/>
              <a:gd name="connsiteY27" fmla="*/ 6113913 h 6858000"/>
              <a:gd name="connsiteX28" fmla="*/ 318721 w 1508539"/>
              <a:gd name="connsiteY28" fmla="*/ 6028119 h 6858000"/>
              <a:gd name="connsiteX29" fmla="*/ 345501 w 1508539"/>
              <a:gd name="connsiteY29" fmla="*/ 5934687 h 6858000"/>
              <a:gd name="connsiteX30" fmla="*/ 379513 w 1508539"/>
              <a:gd name="connsiteY30" fmla="*/ 5765594 h 6858000"/>
              <a:gd name="connsiteX31" fmla="*/ 411349 w 1508539"/>
              <a:gd name="connsiteY31" fmla="*/ 5693685 h 6858000"/>
              <a:gd name="connsiteX32" fmla="*/ 431404 w 1508539"/>
              <a:gd name="connsiteY32" fmla="*/ 5665173 h 6858000"/>
              <a:gd name="connsiteX33" fmla="*/ 465121 w 1508539"/>
              <a:gd name="connsiteY33" fmla="*/ 5563435 h 6858000"/>
              <a:gd name="connsiteX34" fmla="*/ 494626 w 1508539"/>
              <a:gd name="connsiteY34" fmla="*/ 5476393 h 6858000"/>
              <a:gd name="connsiteX35" fmla="*/ 525819 w 1508539"/>
              <a:gd name="connsiteY35" fmla="*/ 5396260 h 6858000"/>
              <a:gd name="connsiteX36" fmla="*/ 541800 w 1508539"/>
              <a:gd name="connsiteY36" fmla="*/ 5330009 h 6858000"/>
              <a:gd name="connsiteX37" fmla="*/ 575293 w 1508539"/>
              <a:gd name="connsiteY37" fmla="*/ 5273739 h 6858000"/>
              <a:gd name="connsiteX38" fmla="*/ 584892 w 1508539"/>
              <a:gd name="connsiteY38" fmla="*/ 5241779 h 6858000"/>
              <a:gd name="connsiteX39" fmla="*/ 596118 w 1508539"/>
              <a:gd name="connsiteY39" fmla="*/ 5225268 h 6858000"/>
              <a:gd name="connsiteX40" fmla="*/ 597138 w 1508539"/>
              <a:gd name="connsiteY40" fmla="*/ 5217684 h 6858000"/>
              <a:gd name="connsiteX41" fmla="*/ 604479 w 1508539"/>
              <a:gd name="connsiteY41" fmla="*/ 5193377 h 6858000"/>
              <a:gd name="connsiteX42" fmla="*/ 607782 w 1508539"/>
              <a:gd name="connsiteY42" fmla="*/ 5179288 h 6858000"/>
              <a:gd name="connsiteX43" fmla="*/ 608766 w 1508539"/>
              <a:gd name="connsiteY43" fmla="*/ 5173621 h 6858000"/>
              <a:gd name="connsiteX44" fmla="*/ 604400 w 1508539"/>
              <a:gd name="connsiteY44" fmla="*/ 5159961 h 6858000"/>
              <a:gd name="connsiteX45" fmla="*/ 611077 w 1508539"/>
              <a:gd name="connsiteY45" fmla="*/ 5144295 h 6858000"/>
              <a:gd name="connsiteX46" fmla="*/ 608010 w 1508539"/>
              <a:gd name="connsiteY46" fmla="*/ 5125185 h 6858000"/>
              <a:gd name="connsiteX47" fmla="*/ 614840 w 1508539"/>
              <a:gd name="connsiteY47" fmla="*/ 5121884 h 6858000"/>
              <a:gd name="connsiteX48" fmla="*/ 621876 w 1508539"/>
              <a:gd name="connsiteY48" fmla="*/ 5067850 h 6858000"/>
              <a:gd name="connsiteX49" fmla="*/ 624607 w 1508539"/>
              <a:gd name="connsiteY49" fmla="*/ 5060861 h 6858000"/>
              <a:gd name="connsiteX50" fmla="*/ 621311 w 1508539"/>
              <a:gd name="connsiteY50" fmla="*/ 5034192 h 6858000"/>
              <a:gd name="connsiteX51" fmla="*/ 622865 w 1508539"/>
              <a:gd name="connsiteY51" fmla="*/ 4993030 h 6858000"/>
              <a:gd name="connsiteX52" fmla="*/ 629774 w 1508539"/>
              <a:gd name="connsiteY52" fmla="*/ 4946844 h 6858000"/>
              <a:gd name="connsiteX53" fmla="*/ 625630 w 1508539"/>
              <a:gd name="connsiteY53" fmla="*/ 4932692 h 6858000"/>
              <a:gd name="connsiteX54" fmla="*/ 641033 w 1508539"/>
              <a:gd name="connsiteY54" fmla="*/ 4858827 h 6858000"/>
              <a:gd name="connsiteX55" fmla="*/ 646936 w 1508539"/>
              <a:gd name="connsiteY55" fmla="*/ 4821170 h 6858000"/>
              <a:gd name="connsiteX56" fmla="*/ 651669 w 1508539"/>
              <a:gd name="connsiteY56" fmla="*/ 4780965 h 6858000"/>
              <a:gd name="connsiteX57" fmla="*/ 652962 w 1508539"/>
              <a:gd name="connsiteY57" fmla="*/ 4750867 h 6858000"/>
              <a:gd name="connsiteX58" fmla="*/ 650769 w 1508539"/>
              <a:gd name="connsiteY58" fmla="*/ 4690749 h 6858000"/>
              <a:gd name="connsiteX59" fmla="*/ 646249 w 1508539"/>
              <a:gd name="connsiteY59" fmla="*/ 4584173 h 6858000"/>
              <a:gd name="connsiteX60" fmla="*/ 641332 w 1508539"/>
              <a:gd name="connsiteY60" fmla="*/ 4444346 h 6858000"/>
              <a:gd name="connsiteX61" fmla="*/ 637897 w 1508539"/>
              <a:gd name="connsiteY61" fmla="*/ 4375228 h 6858000"/>
              <a:gd name="connsiteX62" fmla="*/ 618550 w 1508539"/>
              <a:gd name="connsiteY62" fmla="*/ 4214165 h 6858000"/>
              <a:gd name="connsiteX63" fmla="*/ 622623 w 1508539"/>
              <a:gd name="connsiteY63" fmla="*/ 4090296 h 6858000"/>
              <a:gd name="connsiteX64" fmla="*/ 607879 w 1508539"/>
              <a:gd name="connsiteY64" fmla="*/ 4033999 h 6858000"/>
              <a:gd name="connsiteX65" fmla="*/ 609028 w 1508539"/>
              <a:gd name="connsiteY65" fmla="*/ 4031933 h 6858000"/>
              <a:gd name="connsiteX66" fmla="*/ 607604 w 1508539"/>
              <a:gd name="connsiteY66" fmla="*/ 4013953 h 6858000"/>
              <a:gd name="connsiteX67" fmla="*/ 593899 w 1508539"/>
              <a:gd name="connsiteY67" fmla="*/ 3974753 h 6858000"/>
              <a:gd name="connsiteX68" fmla="*/ 595497 w 1508539"/>
              <a:gd name="connsiteY68" fmla="*/ 3969950 h 6858000"/>
              <a:gd name="connsiteX69" fmla="*/ 588919 w 1508539"/>
              <a:gd name="connsiteY69" fmla="*/ 3933779 h 6858000"/>
              <a:gd name="connsiteX70" fmla="*/ 590250 w 1508539"/>
              <a:gd name="connsiteY70" fmla="*/ 3933093 h 6858000"/>
              <a:gd name="connsiteX71" fmla="*/ 594604 w 1508539"/>
              <a:gd name="connsiteY71" fmla="*/ 3922082 h 6858000"/>
              <a:gd name="connsiteX72" fmla="*/ 599682 w 1508539"/>
              <a:gd name="connsiteY72" fmla="*/ 3901461 h 6858000"/>
              <a:gd name="connsiteX73" fmla="*/ 622276 w 1508539"/>
              <a:gd name="connsiteY73" fmla="*/ 3813873 h 6858000"/>
              <a:gd name="connsiteX74" fmla="*/ 621701 w 1508539"/>
              <a:gd name="connsiteY74" fmla="*/ 3806161 h 6858000"/>
              <a:gd name="connsiteX75" fmla="*/ 622008 w 1508539"/>
              <a:gd name="connsiteY75" fmla="*/ 3805957 h 6858000"/>
              <a:gd name="connsiteX76" fmla="*/ 622035 w 1508539"/>
              <a:gd name="connsiteY76" fmla="*/ 3797724 h 6858000"/>
              <a:gd name="connsiteX77" fmla="*/ 620650 w 1508539"/>
              <a:gd name="connsiteY77" fmla="*/ 3792098 h 6858000"/>
              <a:gd name="connsiteX78" fmla="*/ 619534 w 1508539"/>
              <a:gd name="connsiteY78" fmla="*/ 3777135 h 6858000"/>
              <a:gd name="connsiteX79" fmla="*/ 621267 w 1508539"/>
              <a:gd name="connsiteY79" fmla="*/ 3771656 h 6858000"/>
              <a:gd name="connsiteX80" fmla="*/ 625010 w 1508539"/>
              <a:gd name="connsiteY80" fmla="*/ 3769007 h 6858000"/>
              <a:gd name="connsiteX81" fmla="*/ 624476 w 1508539"/>
              <a:gd name="connsiteY81" fmla="*/ 3767709 h 6858000"/>
              <a:gd name="connsiteX82" fmla="*/ 633172 w 1508539"/>
              <a:gd name="connsiteY82" fmla="*/ 3738082 h 6858000"/>
              <a:gd name="connsiteX83" fmla="*/ 640518 w 1508539"/>
              <a:gd name="connsiteY83" fmla="*/ 3673397 h 6858000"/>
              <a:gd name="connsiteX84" fmla="*/ 639814 w 1508539"/>
              <a:gd name="connsiteY84" fmla="*/ 3637109 h 6858000"/>
              <a:gd name="connsiteX85" fmla="*/ 643257 w 1508539"/>
              <a:gd name="connsiteY85" fmla="*/ 3536883 h 6858000"/>
              <a:gd name="connsiteX86" fmla="*/ 650795 w 1508539"/>
              <a:gd name="connsiteY86" fmla="*/ 3435652 h 6858000"/>
              <a:gd name="connsiteX87" fmla="*/ 652466 w 1508539"/>
              <a:gd name="connsiteY87" fmla="*/ 3307769 h 6858000"/>
              <a:gd name="connsiteX88" fmla="*/ 670029 w 1508539"/>
              <a:gd name="connsiteY88" fmla="*/ 3250522 h 6858000"/>
              <a:gd name="connsiteX89" fmla="*/ 670454 w 1508539"/>
              <a:gd name="connsiteY89" fmla="*/ 3229163 h 6858000"/>
              <a:gd name="connsiteX90" fmla="*/ 672277 w 1508539"/>
              <a:gd name="connsiteY90" fmla="*/ 3217217 h 6858000"/>
              <a:gd name="connsiteX91" fmla="*/ 659112 w 1508539"/>
              <a:gd name="connsiteY91" fmla="*/ 3183755 h 6858000"/>
              <a:gd name="connsiteX92" fmla="*/ 659613 w 1508539"/>
              <a:gd name="connsiteY92" fmla="*/ 3178642 h 6858000"/>
              <a:gd name="connsiteX93" fmla="*/ 647213 w 1508539"/>
              <a:gd name="connsiteY93" fmla="*/ 3158586 h 6858000"/>
              <a:gd name="connsiteX94" fmla="*/ 632398 w 1508539"/>
              <a:gd name="connsiteY94" fmla="*/ 3129034 h 6858000"/>
              <a:gd name="connsiteX95" fmla="*/ 633063 w 1508539"/>
              <a:gd name="connsiteY95" fmla="*/ 3126682 h 6858000"/>
              <a:gd name="connsiteX96" fmla="*/ 623931 w 1508539"/>
              <a:gd name="connsiteY96" fmla="*/ 3114519 h 6858000"/>
              <a:gd name="connsiteX97" fmla="*/ 610540 w 1508539"/>
              <a:gd name="connsiteY97" fmla="*/ 3106272 h 6858000"/>
              <a:gd name="connsiteX98" fmla="*/ 583270 w 1508539"/>
              <a:gd name="connsiteY98" fmla="*/ 2958185 h 6858000"/>
              <a:gd name="connsiteX99" fmla="*/ 525884 w 1508539"/>
              <a:gd name="connsiteY99" fmla="*/ 2762989 h 6858000"/>
              <a:gd name="connsiteX100" fmla="*/ 474802 w 1508539"/>
              <a:gd name="connsiteY100" fmla="*/ 2554718 h 6858000"/>
              <a:gd name="connsiteX101" fmla="*/ 454896 w 1508539"/>
              <a:gd name="connsiteY101" fmla="*/ 2485734 h 6858000"/>
              <a:gd name="connsiteX102" fmla="*/ 445619 w 1508539"/>
              <a:gd name="connsiteY102" fmla="*/ 2447068 h 6858000"/>
              <a:gd name="connsiteX103" fmla="*/ 432580 w 1508539"/>
              <a:gd name="connsiteY103" fmla="*/ 2425819 h 6858000"/>
              <a:gd name="connsiteX104" fmla="*/ 438579 w 1508539"/>
              <a:gd name="connsiteY104" fmla="*/ 2402874 h 6858000"/>
              <a:gd name="connsiteX105" fmla="*/ 441191 w 1508539"/>
              <a:gd name="connsiteY105" fmla="*/ 2381443 h 6858000"/>
              <a:gd name="connsiteX106" fmla="*/ 417520 w 1508539"/>
              <a:gd name="connsiteY106" fmla="*/ 2261920 h 6858000"/>
              <a:gd name="connsiteX107" fmla="*/ 407407 w 1508539"/>
              <a:gd name="connsiteY107" fmla="*/ 2195378 h 6858000"/>
              <a:gd name="connsiteX108" fmla="*/ 391624 w 1508539"/>
              <a:gd name="connsiteY108" fmla="*/ 2155135 h 6858000"/>
              <a:gd name="connsiteX109" fmla="*/ 389082 w 1508539"/>
              <a:gd name="connsiteY109" fmla="*/ 2118008 h 6858000"/>
              <a:gd name="connsiteX110" fmla="*/ 390075 w 1508539"/>
              <a:gd name="connsiteY110" fmla="*/ 2050531 h 6858000"/>
              <a:gd name="connsiteX111" fmla="*/ 381881 w 1508539"/>
              <a:gd name="connsiteY111" fmla="*/ 1963269 h 6858000"/>
              <a:gd name="connsiteX112" fmla="*/ 363059 w 1508539"/>
              <a:gd name="connsiteY112" fmla="*/ 1906352 h 6858000"/>
              <a:gd name="connsiteX113" fmla="*/ 339616 w 1508539"/>
              <a:gd name="connsiteY113" fmla="*/ 1861531 h 6858000"/>
              <a:gd name="connsiteX114" fmla="*/ 293415 w 1508539"/>
              <a:gd name="connsiteY114" fmla="*/ 1732919 h 6858000"/>
              <a:gd name="connsiteX115" fmla="*/ 265726 w 1508539"/>
              <a:gd name="connsiteY115" fmla="*/ 1663540 h 6858000"/>
              <a:gd name="connsiteX116" fmla="*/ 264852 w 1508539"/>
              <a:gd name="connsiteY116" fmla="*/ 1615777 h 6858000"/>
              <a:gd name="connsiteX117" fmla="*/ 245647 w 1508539"/>
              <a:gd name="connsiteY117" fmla="*/ 1563678 h 6858000"/>
              <a:gd name="connsiteX118" fmla="*/ 258727 w 1508539"/>
              <a:gd name="connsiteY118" fmla="*/ 1519474 h 6858000"/>
              <a:gd name="connsiteX119" fmla="*/ 251469 w 1508539"/>
              <a:gd name="connsiteY119" fmla="*/ 1477995 h 6858000"/>
              <a:gd name="connsiteX120" fmla="*/ 237554 w 1508539"/>
              <a:gd name="connsiteY120" fmla="*/ 1373769 h 6858000"/>
              <a:gd name="connsiteX121" fmla="*/ 245861 w 1508539"/>
              <a:gd name="connsiteY121" fmla="*/ 1307086 h 6858000"/>
              <a:gd name="connsiteX122" fmla="*/ 247049 w 1508539"/>
              <a:gd name="connsiteY122" fmla="*/ 1189033 h 6858000"/>
              <a:gd name="connsiteX123" fmla="*/ 251734 w 1508539"/>
              <a:gd name="connsiteY123" fmla="*/ 1168288 h 6858000"/>
              <a:gd name="connsiteX124" fmla="*/ 244016 w 1508539"/>
              <a:gd name="connsiteY124" fmla="*/ 1142577 h 6858000"/>
              <a:gd name="connsiteX125" fmla="*/ 233322 w 1508539"/>
              <a:gd name="connsiteY125" fmla="*/ 1088484 h 6858000"/>
              <a:gd name="connsiteX126" fmla="*/ 222058 w 1508539"/>
              <a:gd name="connsiteY126" fmla="*/ 1016103 h 6858000"/>
              <a:gd name="connsiteX127" fmla="*/ 223514 w 1508539"/>
              <a:gd name="connsiteY127" fmla="*/ 932283 h 6858000"/>
              <a:gd name="connsiteX128" fmla="*/ 225750 w 1508539"/>
              <a:gd name="connsiteY128" fmla="*/ 915925 h 6858000"/>
              <a:gd name="connsiteX129" fmla="*/ 218379 w 1508539"/>
              <a:gd name="connsiteY129" fmla="*/ 896999 h 6858000"/>
              <a:gd name="connsiteX130" fmla="*/ 187787 w 1508539"/>
              <a:gd name="connsiteY130" fmla="*/ 821517 h 6858000"/>
              <a:gd name="connsiteX131" fmla="*/ 166737 w 1508539"/>
              <a:gd name="connsiteY131" fmla="*/ 751353 h 6858000"/>
              <a:gd name="connsiteX132" fmla="*/ 166295 w 1508539"/>
              <a:gd name="connsiteY132" fmla="*/ 721230 h 6858000"/>
              <a:gd name="connsiteX133" fmla="*/ 151966 w 1508539"/>
              <a:gd name="connsiteY133" fmla="*/ 681659 h 6858000"/>
              <a:gd name="connsiteX134" fmla="*/ 137385 w 1508539"/>
              <a:gd name="connsiteY134" fmla="*/ 635218 h 6858000"/>
              <a:gd name="connsiteX135" fmla="*/ 142396 w 1508539"/>
              <a:gd name="connsiteY135" fmla="*/ 613763 h 6858000"/>
              <a:gd name="connsiteX136" fmla="*/ 128338 w 1508539"/>
              <a:gd name="connsiteY136" fmla="*/ 598582 h 6858000"/>
              <a:gd name="connsiteX137" fmla="*/ 128019 w 1508539"/>
              <a:gd name="connsiteY137" fmla="*/ 576846 h 6858000"/>
              <a:gd name="connsiteX138" fmla="*/ 107645 w 1508539"/>
              <a:gd name="connsiteY138" fmla="*/ 530055 h 6858000"/>
              <a:gd name="connsiteX139" fmla="*/ 106893 w 1508539"/>
              <a:gd name="connsiteY139" fmla="*/ 465389 h 6858000"/>
              <a:gd name="connsiteX140" fmla="*/ 89816 w 1508539"/>
              <a:gd name="connsiteY140" fmla="*/ 424699 h 6858000"/>
              <a:gd name="connsiteX141" fmla="*/ 90191 w 1508539"/>
              <a:gd name="connsiteY141" fmla="*/ 404917 h 6858000"/>
              <a:gd name="connsiteX142" fmla="*/ 70148 w 1508539"/>
              <a:gd name="connsiteY142" fmla="*/ 367211 h 6858000"/>
              <a:gd name="connsiteX143" fmla="*/ 36452 w 1508539"/>
              <a:gd name="connsiteY143" fmla="*/ 268519 h 6858000"/>
              <a:gd name="connsiteX144" fmla="*/ 23935 w 1508539"/>
              <a:gd name="connsiteY144" fmla="*/ 160886 h 6858000"/>
              <a:gd name="connsiteX145" fmla="*/ 19312 w 1508539"/>
              <a:gd name="connsiteY145" fmla="*/ 47336 h 6858000"/>
              <a:gd name="connsiteX146" fmla="*/ 0 w 1508539"/>
              <a:gd name="connsiteY146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169039 w 1508539"/>
              <a:gd name="connsiteY14" fmla="*/ 6553006 h 6858000"/>
              <a:gd name="connsiteX15" fmla="*/ 215389 w 1508539"/>
              <a:gd name="connsiteY15" fmla="*/ 6478062 h 6858000"/>
              <a:gd name="connsiteX16" fmla="*/ 226078 w 1508539"/>
              <a:gd name="connsiteY16" fmla="*/ 6460325 h 6858000"/>
              <a:gd name="connsiteX17" fmla="*/ 233311 w 1508539"/>
              <a:gd name="connsiteY17" fmla="*/ 6451488 h 6858000"/>
              <a:gd name="connsiteX18" fmla="*/ 234746 w 1508539"/>
              <a:gd name="connsiteY18" fmla="*/ 6451348 h 6858000"/>
              <a:gd name="connsiteX19" fmla="*/ 239104 w 1508539"/>
              <a:gd name="connsiteY19" fmla="*/ 6414240 h 6858000"/>
              <a:gd name="connsiteX20" fmla="*/ 241880 w 1508539"/>
              <a:gd name="connsiteY20" fmla="*/ 6384857 h 6858000"/>
              <a:gd name="connsiteX21" fmla="*/ 240591 w 1508539"/>
              <a:gd name="connsiteY21" fmla="*/ 6367510 h 6858000"/>
              <a:gd name="connsiteX22" fmla="*/ 244471 w 1508539"/>
              <a:gd name="connsiteY22" fmla="*/ 6349778 h 6858000"/>
              <a:gd name="connsiteX23" fmla="*/ 246136 w 1508539"/>
              <a:gd name="connsiteY23" fmla="*/ 6348250 h 6858000"/>
              <a:gd name="connsiteX24" fmla="*/ 262170 w 1508539"/>
              <a:gd name="connsiteY24" fmla="*/ 6281972 h 6858000"/>
              <a:gd name="connsiteX25" fmla="*/ 272933 w 1508539"/>
              <a:gd name="connsiteY25" fmla="*/ 6211940 h 6858000"/>
              <a:gd name="connsiteX26" fmla="*/ 314428 w 1508539"/>
              <a:gd name="connsiteY26" fmla="*/ 6113913 h 6858000"/>
              <a:gd name="connsiteX27" fmla="*/ 318721 w 1508539"/>
              <a:gd name="connsiteY27" fmla="*/ 6028119 h 6858000"/>
              <a:gd name="connsiteX28" fmla="*/ 345501 w 1508539"/>
              <a:gd name="connsiteY28" fmla="*/ 5934687 h 6858000"/>
              <a:gd name="connsiteX29" fmla="*/ 379513 w 1508539"/>
              <a:gd name="connsiteY29" fmla="*/ 5765594 h 6858000"/>
              <a:gd name="connsiteX30" fmla="*/ 411349 w 1508539"/>
              <a:gd name="connsiteY30" fmla="*/ 5693685 h 6858000"/>
              <a:gd name="connsiteX31" fmla="*/ 431404 w 1508539"/>
              <a:gd name="connsiteY31" fmla="*/ 5665173 h 6858000"/>
              <a:gd name="connsiteX32" fmla="*/ 465121 w 1508539"/>
              <a:gd name="connsiteY32" fmla="*/ 5563435 h 6858000"/>
              <a:gd name="connsiteX33" fmla="*/ 494626 w 1508539"/>
              <a:gd name="connsiteY33" fmla="*/ 5476393 h 6858000"/>
              <a:gd name="connsiteX34" fmla="*/ 525819 w 1508539"/>
              <a:gd name="connsiteY34" fmla="*/ 5396260 h 6858000"/>
              <a:gd name="connsiteX35" fmla="*/ 541800 w 1508539"/>
              <a:gd name="connsiteY35" fmla="*/ 5330009 h 6858000"/>
              <a:gd name="connsiteX36" fmla="*/ 575293 w 1508539"/>
              <a:gd name="connsiteY36" fmla="*/ 5273739 h 6858000"/>
              <a:gd name="connsiteX37" fmla="*/ 584892 w 1508539"/>
              <a:gd name="connsiteY37" fmla="*/ 5241779 h 6858000"/>
              <a:gd name="connsiteX38" fmla="*/ 596118 w 1508539"/>
              <a:gd name="connsiteY38" fmla="*/ 5225268 h 6858000"/>
              <a:gd name="connsiteX39" fmla="*/ 597138 w 1508539"/>
              <a:gd name="connsiteY39" fmla="*/ 5217684 h 6858000"/>
              <a:gd name="connsiteX40" fmla="*/ 604479 w 1508539"/>
              <a:gd name="connsiteY40" fmla="*/ 5193377 h 6858000"/>
              <a:gd name="connsiteX41" fmla="*/ 607782 w 1508539"/>
              <a:gd name="connsiteY41" fmla="*/ 5179288 h 6858000"/>
              <a:gd name="connsiteX42" fmla="*/ 608766 w 1508539"/>
              <a:gd name="connsiteY42" fmla="*/ 5173621 h 6858000"/>
              <a:gd name="connsiteX43" fmla="*/ 604400 w 1508539"/>
              <a:gd name="connsiteY43" fmla="*/ 5159961 h 6858000"/>
              <a:gd name="connsiteX44" fmla="*/ 611077 w 1508539"/>
              <a:gd name="connsiteY44" fmla="*/ 5144295 h 6858000"/>
              <a:gd name="connsiteX45" fmla="*/ 608010 w 1508539"/>
              <a:gd name="connsiteY45" fmla="*/ 5125185 h 6858000"/>
              <a:gd name="connsiteX46" fmla="*/ 614840 w 1508539"/>
              <a:gd name="connsiteY46" fmla="*/ 5121884 h 6858000"/>
              <a:gd name="connsiteX47" fmla="*/ 621876 w 1508539"/>
              <a:gd name="connsiteY47" fmla="*/ 5067850 h 6858000"/>
              <a:gd name="connsiteX48" fmla="*/ 624607 w 1508539"/>
              <a:gd name="connsiteY48" fmla="*/ 5060861 h 6858000"/>
              <a:gd name="connsiteX49" fmla="*/ 621311 w 1508539"/>
              <a:gd name="connsiteY49" fmla="*/ 5034192 h 6858000"/>
              <a:gd name="connsiteX50" fmla="*/ 622865 w 1508539"/>
              <a:gd name="connsiteY50" fmla="*/ 4993030 h 6858000"/>
              <a:gd name="connsiteX51" fmla="*/ 629774 w 1508539"/>
              <a:gd name="connsiteY51" fmla="*/ 4946844 h 6858000"/>
              <a:gd name="connsiteX52" fmla="*/ 625630 w 1508539"/>
              <a:gd name="connsiteY52" fmla="*/ 4932692 h 6858000"/>
              <a:gd name="connsiteX53" fmla="*/ 641033 w 1508539"/>
              <a:gd name="connsiteY53" fmla="*/ 4858827 h 6858000"/>
              <a:gd name="connsiteX54" fmla="*/ 646936 w 1508539"/>
              <a:gd name="connsiteY54" fmla="*/ 4821170 h 6858000"/>
              <a:gd name="connsiteX55" fmla="*/ 651669 w 1508539"/>
              <a:gd name="connsiteY55" fmla="*/ 4780965 h 6858000"/>
              <a:gd name="connsiteX56" fmla="*/ 652962 w 1508539"/>
              <a:gd name="connsiteY56" fmla="*/ 4750867 h 6858000"/>
              <a:gd name="connsiteX57" fmla="*/ 650769 w 1508539"/>
              <a:gd name="connsiteY57" fmla="*/ 4690749 h 6858000"/>
              <a:gd name="connsiteX58" fmla="*/ 646249 w 1508539"/>
              <a:gd name="connsiteY58" fmla="*/ 4584173 h 6858000"/>
              <a:gd name="connsiteX59" fmla="*/ 641332 w 1508539"/>
              <a:gd name="connsiteY59" fmla="*/ 4444346 h 6858000"/>
              <a:gd name="connsiteX60" fmla="*/ 637897 w 1508539"/>
              <a:gd name="connsiteY60" fmla="*/ 4375228 h 6858000"/>
              <a:gd name="connsiteX61" fmla="*/ 618550 w 1508539"/>
              <a:gd name="connsiteY61" fmla="*/ 4214165 h 6858000"/>
              <a:gd name="connsiteX62" fmla="*/ 622623 w 1508539"/>
              <a:gd name="connsiteY62" fmla="*/ 4090296 h 6858000"/>
              <a:gd name="connsiteX63" fmla="*/ 607879 w 1508539"/>
              <a:gd name="connsiteY63" fmla="*/ 4033999 h 6858000"/>
              <a:gd name="connsiteX64" fmla="*/ 609028 w 1508539"/>
              <a:gd name="connsiteY64" fmla="*/ 4031933 h 6858000"/>
              <a:gd name="connsiteX65" fmla="*/ 607604 w 1508539"/>
              <a:gd name="connsiteY65" fmla="*/ 4013953 h 6858000"/>
              <a:gd name="connsiteX66" fmla="*/ 593899 w 1508539"/>
              <a:gd name="connsiteY66" fmla="*/ 3974753 h 6858000"/>
              <a:gd name="connsiteX67" fmla="*/ 595497 w 1508539"/>
              <a:gd name="connsiteY67" fmla="*/ 3969950 h 6858000"/>
              <a:gd name="connsiteX68" fmla="*/ 588919 w 1508539"/>
              <a:gd name="connsiteY68" fmla="*/ 3933779 h 6858000"/>
              <a:gd name="connsiteX69" fmla="*/ 590250 w 1508539"/>
              <a:gd name="connsiteY69" fmla="*/ 3933093 h 6858000"/>
              <a:gd name="connsiteX70" fmla="*/ 594604 w 1508539"/>
              <a:gd name="connsiteY70" fmla="*/ 3922082 h 6858000"/>
              <a:gd name="connsiteX71" fmla="*/ 599682 w 1508539"/>
              <a:gd name="connsiteY71" fmla="*/ 3901461 h 6858000"/>
              <a:gd name="connsiteX72" fmla="*/ 622276 w 1508539"/>
              <a:gd name="connsiteY72" fmla="*/ 3813873 h 6858000"/>
              <a:gd name="connsiteX73" fmla="*/ 621701 w 1508539"/>
              <a:gd name="connsiteY73" fmla="*/ 3806161 h 6858000"/>
              <a:gd name="connsiteX74" fmla="*/ 622008 w 1508539"/>
              <a:gd name="connsiteY74" fmla="*/ 3805957 h 6858000"/>
              <a:gd name="connsiteX75" fmla="*/ 622035 w 1508539"/>
              <a:gd name="connsiteY75" fmla="*/ 3797724 h 6858000"/>
              <a:gd name="connsiteX76" fmla="*/ 620650 w 1508539"/>
              <a:gd name="connsiteY76" fmla="*/ 3792098 h 6858000"/>
              <a:gd name="connsiteX77" fmla="*/ 619534 w 1508539"/>
              <a:gd name="connsiteY77" fmla="*/ 3777135 h 6858000"/>
              <a:gd name="connsiteX78" fmla="*/ 621267 w 1508539"/>
              <a:gd name="connsiteY78" fmla="*/ 3771656 h 6858000"/>
              <a:gd name="connsiteX79" fmla="*/ 625010 w 1508539"/>
              <a:gd name="connsiteY79" fmla="*/ 3769007 h 6858000"/>
              <a:gd name="connsiteX80" fmla="*/ 624476 w 1508539"/>
              <a:gd name="connsiteY80" fmla="*/ 3767709 h 6858000"/>
              <a:gd name="connsiteX81" fmla="*/ 633172 w 1508539"/>
              <a:gd name="connsiteY81" fmla="*/ 3738082 h 6858000"/>
              <a:gd name="connsiteX82" fmla="*/ 640518 w 1508539"/>
              <a:gd name="connsiteY82" fmla="*/ 3673397 h 6858000"/>
              <a:gd name="connsiteX83" fmla="*/ 639814 w 1508539"/>
              <a:gd name="connsiteY83" fmla="*/ 3637109 h 6858000"/>
              <a:gd name="connsiteX84" fmla="*/ 643257 w 1508539"/>
              <a:gd name="connsiteY84" fmla="*/ 3536883 h 6858000"/>
              <a:gd name="connsiteX85" fmla="*/ 650795 w 1508539"/>
              <a:gd name="connsiteY85" fmla="*/ 3435652 h 6858000"/>
              <a:gd name="connsiteX86" fmla="*/ 652466 w 1508539"/>
              <a:gd name="connsiteY86" fmla="*/ 3307769 h 6858000"/>
              <a:gd name="connsiteX87" fmla="*/ 670029 w 1508539"/>
              <a:gd name="connsiteY87" fmla="*/ 3250522 h 6858000"/>
              <a:gd name="connsiteX88" fmla="*/ 670454 w 1508539"/>
              <a:gd name="connsiteY88" fmla="*/ 3229163 h 6858000"/>
              <a:gd name="connsiteX89" fmla="*/ 672277 w 1508539"/>
              <a:gd name="connsiteY89" fmla="*/ 3217217 h 6858000"/>
              <a:gd name="connsiteX90" fmla="*/ 659112 w 1508539"/>
              <a:gd name="connsiteY90" fmla="*/ 3183755 h 6858000"/>
              <a:gd name="connsiteX91" fmla="*/ 659613 w 1508539"/>
              <a:gd name="connsiteY91" fmla="*/ 3178642 h 6858000"/>
              <a:gd name="connsiteX92" fmla="*/ 647213 w 1508539"/>
              <a:gd name="connsiteY92" fmla="*/ 3158586 h 6858000"/>
              <a:gd name="connsiteX93" fmla="*/ 632398 w 1508539"/>
              <a:gd name="connsiteY93" fmla="*/ 3129034 h 6858000"/>
              <a:gd name="connsiteX94" fmla="*/ 633063 w 1508539"/>
              <a:gd name="connsiteY94" fmla="*/ 3126682 h 6858000"/>
              <a:gd name="connsiteX95" fmla="*/ 623931 w 1508539"/>
              <a:gd name="connsiteY95" fmla="*/ 3114519 h 6858000"/>
              <a:gd name="connsiteX96" fmla="*/ 610540 w 1508539"/>
              <a:gd name="connsiteY96" fmla="*/ 3106272 h 6858000"/>
              <a:gd name="connsiteX97" fmla="*/ 583270 w 1508539"/>
              <a:gd name="connsiteY97" fmla="*/ 2958185 h 6858000"/>
              <a:gd name="connsiteX98" fmla="*/ 525884 w 1508539"/>
              <a:gd name="connsiteY98" fmla="*/ 2762989 h 6858000"/>
              <a:gd name="connsiteX99" fmla="*/ 474802 w 1508539"/>
              <a:gd name="connsiteY99" fmla="*/ 2554718 h 6858000"/>
              <a:gd name="connsiteX100" fmla="*/ 454896 w 1508539"/>
              <a:gd name="connsiteY100" fmla="*/ 2485734 h 6858000"/>
              <a:gd name="connsiteX101" fmla="*/ 445619 w 1508539"/>
              <a:gd name="connsiteY101" fmla="*/ 2447068 h 6858000"/>
              <a:gd name="connsiteX102" fmla="*/ 432580 w 1508539"/>
              <a:gd name="connsiteY102" fmla="*/ 2425819 h 6858000"/>
              <a:gd name="connsiteX103" fmla="*/ 438579 w 1508539"/>
              <a:gd name="connsiteY103" fmla="*/ 2402874 h 6858000"/>
              <a:gd name="connsiteX104" fmla="*/ 441191 w 1508539"/>
              <a:gd name="connsiteY104" fmla="*/ 2381443 h 6858000"/>
              <a:gd name="connsiteX105" fmla="*/ 417520 w 1508539"/>
              <a:gd name="connsiteY105" fmla="*/ 2261920 h 6858000"/>
              <a:gd name="connsiteX106" fmla="*/ 407407 w 1508539"/>
              <a:gd name="connsiteY106" fmla="*/ 2195378 h 6858000"/>
              <a:gd name="connsiteX107" fmla="*/ 391624 w 1508539"/>
              <a:gd name="connsiteY107" fmla="*/ 2155135 h 6858000"/>
              <a:gd name="connsiteX108" fmla="*/ 389082 w 1508539"/>
              <a:gd name="connsiteY108" fmla="*/ 2118008 h 6858000"/>
              <a:gd name="connsiteX109" fmla="*/ 390075 w 1508539"/>
              <a:gd name="connsiteY109" fmla="*/ 2050531 h 6858000"/>
              <a:gd name="connsiteX110" fmla="*/ 381881 w 1508539"/>
              <a:gd name="connsiteY110" fmla="*/ 1963269 h 6858000"/>
              <a:gd name="connsiteX111" fmla="*/ 363059 w 1508539"/>
              <a:gd name="connsiteY111" fmla="*/ 1906352 h 6858000"/>
              <a:gd name="connsiteX112" fmla="*/ 339616 w 1508539"/>
              <a:gd name="connsiteY112" fmla="*/ 1861531 h 6858000"/>
              <a:gd name="connsiteX113" fmla="*/ 293415 w 1508539"/>
              <a:gd name="connsiteY113" fmla="*/ 1732919 h 6858000"/>
              <a:gd name="connsiteX114" fmla="*/ 265726 w 1508539"/>
              <a:gd name="connsiteY114" fmla="*/ 1663540 h 6858000"/>
              <a:gd name="connsiteX115" fmla="*/ 264852 w 1508539"/>
              <a:gd name="connsiteY115" fmla="*/ 1615777 h 6858000"/>
              <a:gd name="connsiteX116" fmla="*/ 245647 w 1508539"/>
              <a:gd name="connsiteY116" fmla="*/ 1563678 h 6858000"/>
              <a:gd name="connsiteX117" fmla="*/ 258727 w 1508539"/>
              <a:gd name="connsiteY117" fmla="*/ 1519474 h 6858000"/>
              <a:gd name="connsiteX118" fmla="*/ 251469 w 1508539"/>
              <a:gd name="connsiteY118" fmla="*/ 1477995 h 6858000"/>
              <a:gd name="connsiteX119" fmla="*/ 237554 w 1508539"/>
              <a:gd name="connsiteY119" fmla="*/ 1373769 h 6858000"/>
              <a:gd name="connsiteX120" fmla="*/ 245861 w 1508539"/>
              <a:gd name="connsiteY120" fmla="*/ 1307086 h 6858000"/>
              <a:gd name="connsiteX121" fmla="*/ 247049 w 1508539"/>
              <a:gd name="connsiteY121" fmla="*/ 1189033 h 6858000"/>
              <a:gd name="connsiteX122" fmla="*/ 251734 w 1508539"/>
              <a:gd name="connsiteY122" fmla="*/ 1168288 h 6858000"/>
              <a:gd name="connsiteX123" fmla="*/ 244016 w 1508539"/>
              <a:gd name="connsiteY123" fmla="*/ 1142577 h 6858000"/>
              <a:gd name="connsiteX124" fmla="*/ 233322 w 1508539"/>
              <a:gd name="connsiteY124" fmla="*/ 1088484 h 6858000"/>
              <a:gd name="connsiteX125" fmla="*/ 222058 w 1508539"/>
              <a:gd name="connsiteY125" fmla="*/ 1016103 h 6858000"/>
              <a:gd name="connsiteX126" fmla="*/ 223514 w 1508539"/>
              <a:gd name="connsiteY126" fmla="*/ 932283 h 6858000"/>
              <a:gd name="connsiteX127" fmla="*/ 225750 w 1508539"/>
              <a:gd name="connsiteY127" fmla="*/ 915925 h 6858000"/>
              <a:gd name="connsiteX128" fmla="*/ 218379 w 1508539"/>
              <a:gd name="connsiteY128" fmla="*/ 896999 h 6858000"/>
              <a:gd name="connsiteX129" fmla="*/ 187787 w 1508539"/>
              <a:gd name="connsiteY129" fmla="*/ 821517 h 6858000"/>
              <a:gd name="connsiteX130" fmla="*/ 166737 w 1508539"/>
              <a:gd name="connsiteY130" fmla="*/ 751353 h 6858000"/>
              <a:gd name="connsiteX131" fmla="*/ 166295 w 1508539"/>
              <a:gd name="connsiteY131" fmla="*/ 721230 h 6858000"/>
              <a:gd name="connsiteX132" fmla="*/ 151966 w 1508539"/>
              <a:gd name="connsiteY132" fmla="*/ 681659 h 6858000"/>
              <a:gd name="connsiteX133" fmla="*/ 137385 w 1508539"/>
              <a:gd name="connsiteY133" fmla="*/ 635218 h 6858000"/>
              <a:gd name="connsiteX134" fmla="*/ 142396 w 1508539"/>
              <a:gd name="connsiteY134" fmla="*/ 613763 h 6858000"/>
              <a:gd name="connsiteX135" fmla="*/ 128338 w 1508539"/>
              <a:gd name="connsiteY135" fmla="*/ 598582 h 6858000"/>
              <a:gd name="connsiteX136" fmla="*/ 128019 w 1508539"/>
              <a:gd name="connsiteY136" fmla="*/ 576846 h 6858000"/>
              <a:gd name="connsiteX137" fmla="*/ 107645 w 1508539"/>
              <a:gd name="connsiteY137" fmla="*/ 530055 h 6858000"/>
              <a:gd name="connsiteX138" fmla="*/ 106893 w 1508539"/>
              <a:gd name="connsiteY138" fmla="*/ 465389 h 6858000"/>
              <a:gd name="connsiteX139" fmla="*/ 89816 w 1508539"/>
              <a:gd name="connsiteY139" fmla="*/ 424699 h 6858000"/>
              <a:gd name="connsiteX140" fmla="*/ 90191 w 1508539"/>
              <a:gd name="connsiteY140" fmla="*/ 404917 h 6858000"/>
              <a:gd name="connsiteX141" fmla="*/ 70148 w 1508539"/>
              <a:gd name="connsiteY141" fmla="*/ 367211 h 6858000"/>
              <a:gd name="connsiteX142" fmla="*/ 36452 w 1508539"/>
              <a:gd name="connsiteY142" fmla="*/ 268519 h 6858000"/>
              <a:gd name="connsiteX143" fmla="*/ 23935 w 1508539"/>
              <a:gd name="connsiteY143" fmla="*/ 160886 h 6858000"/>
              <a:gd name="connsiteX144" fmla="*/ 19312 w 1508539"/>
              <a:gd name="connsiteY144" fmla="*/ 47336 h 6858000"/>
              <a:gd name="connsiteX145" fmla="*/ 0 w 1508539"/>
              <a:gd name="connsiteY14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201349 w 1508539"/>
              <a:gd name="connsiteY14" fmla="*/ 6530567 h 6858000"/>
              <a:gd name="connsiteX15" fmla="*/ 215389 w 1508539"/>
              <a:gd name="connsiteY15" fmla="*/ 6478062 h 6858000"/>
              <a:gd name="connsiteX16" fmla="*/ 226078 w 1508539"/>
              <a:gd name="connsiteY16" fmla="*/ 6460325 h 6858000"/>
              <a:gd name="connsiteX17" fmla="*/ 233311 w 1508539"/>
              <a:gd name="connsiteY17" fmla="*/ 6451488 h 6858000"/>
              <a:gd name="connsiteX18" fmla="*/ 234746 w 1508539"/>
              <a:gd name="connsiteY18" fmla="*/ 6451348 h 6858000"/>
              <a:gd name="connsiteX19" fmla="*/ 239104 w 1508539"/>
              <a:gd name="connsiteY19" fmla="*/ 6414240 h 6858000"/>
              <a:gd name="connsiteX20" fmla="*/ 241880 w 1508539"/>
              <a:gd name="connsiteY20" fmla="*/ 6384857 h 6858000"/>
              <a:gd name="connsiteX21" fmla="*/ 240591 w 1508539"/>
              <a:gd name="connsiteY21" fmla="*/ 6367510 h 6858000"/>
              <a:gd name="connsiteX22" fmla="*/ 244471 w 1508539"/>
              <a:gd name="connsiteY22" fmla="*/ 6349778 h 6858000"/>
              <a:gd name="connsiteX23" fmla="*/ 246136 w 1508539"/>
              <a:gd name="connsiteY23" fmla="*/ 6348250 h 6858000"/>
              <a:gd name="connsiteX24" fmla="*/ 262170 w 1508539"/>
              <a:gd name="connsiteY24" fmla="*/ 6281972 h 6858000"/>
              <a:gd name="connsiteX25" fmla="*/ 272933 w 1508539"/>
              <a:gd name="connsiteY25" fmla="*/ 6211940 h 6858000"/>
              <a:gd name="connsiteX26" fmla="*/ 314428 w 1508539"/>
              <a:gd name="connsiteY26" fmla="*/ 6113913 h 6858000"/>
              <a:gd name="connsiteX27" fmla="*/ 318721 w 1508539"/>
              <a:gd name="connsiteY27" fmla="*/ 6028119 h 6858000"/>
              <a:gd name="connsiteX28" fmla="*/ 345501 w 1508539"/>
              <a:gd name="connsiteY28" fmla="*/ 5934687 h 6858000"/>
              <a:gd name="connsiteX29" fmla="*/ 379513 w 1508539"/>
              <a:gd name="connsiteY29" fmla="*/ 5765594 h 6858000"/>
              <a:gd name="connsiteX30" fmla="*/ 411349 w 1508539"/>
              <a:gd name="connsiteY30" fmla="*/ 5693685 h 6858000"/>
              <a:gd name="connsiteX31" fmla="*/ 431404 w 1508539"/>
              <a:gd name="connsiteY31" fmla="*/ 5665173 h 6858000"/>
              <a:gd name="connsiteX32" fmla="*/ 465121 w 1508539"/>
              <a:gd name="connsiteY32" fmla="*/ 5563435 h 6858000"/>
              <a:gd name="connsiteX33" fmla="*/ 494626 w 1508539"/>
              <a:gd name="connsiteY33" fmla="*/ 5476393 h 6858000"/>
              <a:gd name="connsiteX34" fmla="*/ 525819 w 1508539"/>
              <a:gd name="connsiteY34" fmla="*/ 5396260 h 6858000"/>
              <a:gd name="connsiteX35" fmla="*/ 541800 w 1508539"/>
              <a:gd name="connsiteY35" fmla="*/ 5330009 h 6858000"/>
              <a:gd name="connsiteX36" fmla="*/ 575293 w 1508539"/>
              <a:gd name="connsiteY36" fmla="*/ 5273739 h 6858000"/>
              <a:gd name="connsiteX37" fmla="*/ 584892 w 1508539"/>
              <a:gd name="connsiteY37" fmla="*/ 5241779 h 6858000"/>
              <a:gd name="connsiteX38" fmla="*/ 596118 w 1508539"/>
              <a:gd name="connsiteY38" fmla="*/ 5225268 h 6858000"/>
              <a:gd name="connsiteX39" fmla="*/ 597138 w 1508539"/>
              <a:gd name="connsiteY39" fmla="*/ 5217684 h 6858000"/>
              <a:gd name="connsiteX40" fmla="*/ 604479 w 1508539"/>
              <a:gd name="connsiteY40" fmla="*/ 5193377 h 6858000"/>
              <a:gd name="connsiteX41" fmla="*/ 607782 w 1508539"/>
              <a:gd name="connsiteY41" fmla="*/ 5179288 h 6858000"/>
              <a:gd name="connsiteX42" fmla="*/ 608766 w 1508539"/>
              <a:gd name="connsiteY42" fmla="*/ 5173621 h 6858000"/>
              <a:gd name="connsiteX43" fmla="*/ 604400 w 1508539"/>
              <a:gd name="connsiteY43" fmla="*/ 5159961 h 6858000"/>
              <a:gd name="connsiteX44" fmla="*/ 611077 w 1508539"/>
              <a:gd name="connsiteY44" fmla="*/ 5144295 h 6858000"/>
              <a:gd name="connsiteX45" fmla="*/ 608010 w 1508539"/>
              <a:gd name="connsiteY45" fmla="*/ 5125185 h 6858000"/>
              <a:gd name="connsiteX46" fmla="*/ 614840 w 1508539"/>
              <a:gd name="connsiteY46" fmla="*/ 5121884 h 6858000"/>
              <a:gd name="connsiteX47" fmla="*/ 621876 w 1508539"/>
              <a:gd name="connsiteY47" fmla="*/ 5067850 h 6858000"/>
              <a:gd name="connsiteX48" fmla="*/ 624607 w 1508539"/>
              <a:gd name="connsiteY48" fmla="*/ 5060861 h 6858000"/>
              <a:gd name="connsiteX49" fmla="*/ 621311 w 1508539"/>
              <a:gd name="connsiteY49" fmla="*/ 5034192 h 6858000"/>
              <a:gd name="connsiteX50" fmla="*/ 622865 w 1508539"/>
              <a:gd name="connsiteY50" fmla="*/ 4993030 h 6858000"/>
              <a:gd name="connsiteX51" fmla="*/ 629774 w 1508539"/>
              <a:gd name="connsiteY51" fmla="*/ 4946844 h 6858000"/>
              <a:gd name="connsiteX52" fmla="*/ 625630 w 1508539"/>
              <a:gd name="connsiteY52" fmla="*/ 4932692 h 6858000"/>
              <a:gd name="connsiteX53" fmla="*/ 641033 w 1508539"/>
              <a:gd name="connsiteY53" fmla="*/ 4858827 h 6858000"/>
              <a:gd name="connsiteX54" fmla="*/ 646936 w 1508539"/>
              <a:gd name="connsiteY54" fmla="*/ 4821170 h 6858000"/>
              <a:gd name="connsiteX55" fmla="*/ 651669 w 1508539"/>
              <a:gd name="connsiteY55" fmla="*/ 4780965 h 6858000"/>
              <a:gd name="connsiteX56" fmla="*/ 652962 w 1508539"/>
              <a:gd name="connsiteY56" fmla="*/ 4750867 h 6858000"/>
              <a:gd name="connsiteX57" fmla="*/ 650769 w 1508539"/>
              <a:gd name="connsiteY57" fmla="*/ 4690749 h 6858000"/>
              <a:gd name="connsiteX58" fmla="*/ 646249 w 1508539"/>
              <a:gd name="connsiteY58" fmla="*/ 4584173 h 6858000"/>
              <a:gd name="connsiteX59" fmla="*/ 641332 w 1508539"/>
              <a:gd name="connsiteY59" fmla="*/ 4444346 h 6858000"/>
              <a:gd name="connsiteX60" fmla="*/ 637897 w 1508539"/>
              <a:gd name="connsiteY60" fmla="*/ 4375228 h 6858000"/>
              <a:gd name="connsiteX61" fmla="*/ 618550 w 1508539"/>
              <a:gd name="connsiteY61" fmla="*/ 4214165 h 6858000"/>
              <a:gd name="connsiteX62" fmla="*/ 622623 w 1508539"/>
              <a:gd name="connsiteY62" fmla="*/ 4090296 h 6858000"/>
              <a:gd name="connsiteX63" fmla="*/ 607879 w 1508539"/>
              <a:gd name="connsiteY63" fmla="*/ 4033999 h 6858000"/>
              <a:gd name="connsiteX64" fmla="*/ 609028 w 1508539"/>
              <a:gd name="connsiteY64" fmla="*/ 4031933 h 6858000"/>
              <a:gd name="connsiteX65" fmla="*/ 607604 w 1508539"/>
              <a:gd name="connsiteY65" fmla="*/ 4013953 h 6858000"/>
              <a:gd name="connsiteX66" fmla="*/ 593899 w 1508539"/>
              <a:gd name="connsiteY66" fmla="*/ 3974753 h 6858000"/>
              <a:gd name="connsiteX67" fmla="*/ 595497 w 1508539"/>
              <a:gd name="connsiteY67" fmla="*/ 3969950 h 6858000"/>
              <a:gd name="connsiteX68" fmla="*/ 588919 w 1508539"/>
              <a:gd name="connsiteY68" fmla="*/ 3933779 h 6858000"/>
              <a:gd name="connsiteX69" fmla="*/ 590250 w 1508539"/>
              <a:gd name="connsiteY69" fmla="*/ 3933093 h 6858000"/>
              <a:gd name="connsiteX70" fmla="*/ 594604 w 1508539"/>
              <a:gd name="connsiteY70" fmla="*/ 3922082 h 6858000"/>
              <a:gd name="connsiteX71" fmla="*/ 599682 w 1508539"/>
              <a:gd name="connsiteY71" fmla="*/ 3901461 h 6858000"/>
              <a:gd name="connsiteX72" fmla="*/ 622276 w 1508539"/>
              <a:gd name="connsiteY72" fmla="*/ 3813873 h 6858000"/>
              <a:gd name="connsiteX73" fmla="*/ 621701 w 1508539"/>
              <a:gd name="connsiteY73" fmla="*/ 3806161 h 6858000"/>
              <a:gd name="connsiteX74" fmla="*/ 622008 w 1508539"/>
              <a:gd name="connsiteY74" fmla="*/ 3805957 h 6858000"/>
              <a:gd name="connsiteX75" fmla="*/ 622035 w 1508539"/>
              <a:gd name="connsiteY75" fmla="*/ 3797724 h 6858000"/>
              <a:gd name="connsiteX76" fmla="*/ 620650 w 1508539"/>
              <a:gd name="connsiteY76" fmla="*/ 3792098 h 6858000"/>
              <a:gd name="connsiteX77" fmla="*/ 619534 w 1508539"/>
              <a:gd name="connsiteY77" fmla="*/ 3777135 h 6858000"/>
              <a:gd name="connsiteX78" fmla="*/ 621267 w 1508539"/>
              <a:gd name="connsiteY78" fmla="*/ 3771656 h 6858000"/>
              <a:gd name="connsiteX79" fmla="*/ 625010 w 1508539"/>
              <a:gd name="connsiteY79" fmla="*/ 3769007 h 6858000"/>
              <a:gd name="connsiteX80" fmla="*/ 624476 w 1508539"/>
              <a:gd name="connsiteY80" fmla="*/ 3767709 h 6858000"/>
              <a:gd name="connsiteX81" fmla="*/ 633172 w 1508539"/>
              <a:gd name="connsiteY81" fmla="*/ 3738082 h 6858000"/>
              <a:gd name="connsiteX82" fmla="*/ 640518 w 1508539"/>
              <a:gd name="connsiteY82" fmla="*/ 3673397 h 6858000"/>
              <a:gd name="connsiteX83" fmla="*/ 639814 w 1508539"/>
              <a:gd name="connsiteY83" fmla="*/ 3637109 h 6858000"/>
              <a:gd name="connsiteX84" fmla="*/ 643257 w 1508539"/>
              <a:gd name="connsiteY84" fmla="*/ 3536883 h 6858000"/>
              <a:gd name="connsiteX85" fmla="*/ 650795 w 1508539"/>
              <a:gd name="connsiteY85" fmla="*/ 3435652 h 6858000"/>
              <a:gd name="connsiteX86" fmla="*/ 652466 w 1508539"/>
              <a:gd name="connsiteY86" fmla="*/ 3307769 h 6858000"/>
              <a:gd name="connsiteX87" fmla="*/ 670029 w 1508539"/>
              <a:gd name="connsiteY87" fmla="*/ 3250522 h 6858000"/>
              <a:gd name="connsiteX88" fmla="*/ 670454 w 1508539"/>
              <a:gd name="connsiteY88" fmla="*/ 3229163 h 6858000"/>
              <a:gd name="connsiteX89" fmla="*/ 672277 w 1508539"/>
              <a:gd name="connsiteY89" fmla="*/ 3217217 h 6858000"/>
              <a:gd name="connsiteX90" fmla="*/ 659112 w 1508539"/>
              <a:gd name="connsiteY90" fmla="*/ 3183755 h 6858000"/>
              <a:gd name="connsiteX91" fmla="*/ 659613 w 1508539"/>
              <a:gd name="connsiteY91" fmla="*/ 3178642 h 6858000"/>
              <a:gd name="connsiteX92" fmla="*/ 647213 w 1508539"/>
              <a:gd name="connsiteY92" fmla="*/ 3158586 h 6858000"/>
              <a:gd name="connsiteX93" fmla="*/ 632398 w 1508539"/>
              <a:gd name="connsiteY93" fmla="*/ 3129034 h 6858000"/>
              <a:gd name="connsiteX94" fmla="*/ 633063 w 1508539"/>
              <a:gd name="connsiteY94" fmla="*/ 3126682 h 6858000"/>
              <a:gd name="connsiteX95" fmla="*/ 623931 w 1508539"/>
              <a:gd name="connsiteY95" fmla="*/ 3114519 h 6858000"/>
              <a:gd name="connsiteX96" fmla="*/ 610540 w 1508539"/>
              <a:gd name="connsiteY96" fmla="*/ 3106272 h 6858000"/>
              <a:gd name="connsiteX97" fmla="*/ 583270 w 1508539"/>
              <a:gd name="connsiteY97" fmla="*/ 2958185 h 6858000"/>
              <a:gd name="connsiteX98" fmla="*/ 525884 w 1508539"/>
              <a:gd name="connsiteY98" fmla="*/ 2762989 h 6858000"/>
              <a:gd name="connsiteX99" fmla="*/ 474802 w 1508539"/>
              <a:gd name="connsiteY99" fmla="*/ 2554718 h 6858000"/>
              <a:gd name="connsiteX100" fmla="*/ 454896 w 1508539"/>
              <a:gd name="connsiteY100" fmla="*/ 2485734 h 6858000"/>
              <a:gd name="connsiteX101" fmla="*/ 445619 w 1508539"/>
              <a:gd name="connsiteY101" fmla="*/ 2447068 h 6858000"/>
              <a:gd name="connsiteX102" fmla="*/ 432580 w 1508539"/>
              <a:gd name="connsiteY102" fmla="*/ 2425819 h 6858000"/>
              <a:gd name="connsiteX103" fmla="*/ 438579 w 1508539"/>
              <a:gd name="connsiteY103" fmla="*/ 2402874 h 6858000"/>
              <a:gd name="connsiteX104" fmla="*/ 441191 w 1508539"/>
              <a:gd name="connsiteY104" fmla="*/ 2381443 h 6858000"/>
              <a:gd name="connsiteX105" fmla="*/ 417520 w 1508539"/>
              <a:gd name="connsiteY105" fmla="*/ 2261920 h 6858000"/>
              <a:gd name="connsiteX106" fmla="*/ 407407 w 1508539"/>
              <a:gd name="connsiteY106" fmla="*/ 2195378 h 6858000"/>
              <a:gd name="connsiteX107" fmla="*/ 391624 w 1508539"/>
              <a:gd name="connsiteY107" fmla="*/ 2155135 h 6858000"/>
              <a:gd name="connsiteX108" fmla="*/ 389082 w 1508539"/>
              <a:gd name="connsiteY108" fmla="*/ 2118008 h 6858000"/>
              <a:gd name="connsiteX109" fmla="*/ 390075 w 1508539"/>
              <a:gd name="connsiteY109" fmla="*/ 2050531 h 6858000"/>
              <a:gd name="connsiteX110" fmla="*/ 381881 w 1508539"/>
              <a:gd name="connsiteY110" fmla="*/ 1963269 h 6858000"/>
              <a:gd name="connsiteX111" fmla="*/ 363059 w 1508539"/>
              <a:gd name="connsiteY111" fmla="*/ 1906352 h 6858000"/>
              <a:gd name="connsiteX112" fmla="*/ 339616 w 1508539"/>
              <a:gd name="connsiteY112" fmla="*/ 1861531 h 6858000"/>
              <a:gd name="connsiteX113" fmla="*/ 293415 w 1508539"/>
              <a:gd name="connsiteY113" fmla="*/ 1732919 h 6858000"/>
              <a:gd name="connsiteX114" fmla="*/ 265726 w 1508539"/>
              <a:gd name="connsiteY114" fmla="*/ 1663540 h 6858000"/>
              <a:gd name="connsiteX115" fmla="*/ 264852 w 1508539"/>
              <a:gd name="connsiteY115" fmla="*/ 1615777 h 6858000"/>
              <a:gd name="connsiteX116" fmla="*/ 245647 w 1508539"/>
              <a:gd name="connsiteY116" fmla="*/ 1563678 h 6858000"/>
              <a:gd name="connsiteX117" fmla="*/ 258727 w 1508539"/>
              <a:gd name="connsiteY117" fmla="*/ 1519474 h 6858000"/>
              <a:gd name="connsiteX118" fmla="*/ 251469 w 1508539"/>
              <a:gd name="connsiteY118" fmla="*/ 1477995 h 6858000"/>
              <a:gd name="connsiteX119" fmla="*/ 237554 w 1508539"/>
              <a:gd name="connsiteY119" fmla="*/ 1373769 h 6858000"/>
              <a:gd name="connsiteX120" fmla="*/ 245861 w 1508539"/>
              <a:gd name="connsiteY120" fmla="*/ 1307086 h 6858000"/>
              <a:gd name="connsiteX121" fmla="*/ 247049 w 1508539"/>
              <a:gd name="connsiteY121" fmla="*/ 1189033 h 6858000"/>
              <a:gd name="connsiteX122" fmla="*/ 251734 w 1508539"/>
              <a:gd name="connsiteY122" fmla="*/ 1168288 h 6858000"/>
              <a:gd name="connsiteX123" fmla="*/ 244016 w 1508539"/>
              <a:gd name="connsiteY123" fmla="*/ 1142577 h 6858000"/>
              <a:gd name="connsiteX124" fmla="*/ 233322 w 1508539"/>
              <a:gd name="connsiteY124" fmla="*/ 1088484 h 6858000"/>
              <a:gd name="connsiteX125" fmla="*/ 222058 w 1508539"/>
              <a:gd name="connsiteY125" fmla="*/ 1016103 h 6858000"/>
              <a:gd name="connsiteX126" fmla="*/ 223514 w 1508539"/>
              <a:gd name="connsiteY126" fmla="*/ 932283 h 6858000"/>
              <a:gd name="connsiteX127" fmla="*/ 225750 w 1508539"/>
              <a:gd name="connsiteY127" fmla="*/ 915925 h 6858000"/>
              <a:gd name="connsiteX128" fmla="*/ 218379 w 1508539"/>
              <a:gd name="connsiteY128" fmla="*/ 896999 h 6858000"/>
              <a:gd name="connsiteX129" fmla="*/ 187787 w 1508539"/>
              <a:gd name="connsiteY129" fmla="*/ 821517 h 6858000"/>
              <a:gd name="connsiteX130" fmla="*/ 166737 w 1508539"/>
              <a:gd name="connsiteY130" fmla="*/ 751353 h 6858000"/>
              <a:gd name="connsiteX131" fmla="*/ 166295 w 1508539"/>
              <a:gd name="connsiteY131" fmla="*/ 721230 h 6858000"/>
              <a:gd name="connsiteX132" fmla="*/ 151966 w 1508539"/>
              <a:gd name="connsiteY132" fmla="*/ 681659 h 6858000"/>
              <a:gd name="connsiteX133" fmla="*/ 137385 w 1508539"/>
              <a:gd name="connsiteY133" fmla="*/ 635218 h 6858000"/>
              <a:gd name="connsiteX134" fmla="*/ 142396 w 1508539"/>
              <a:gd name="connsiteY134" fmla="*/ 613763 h 6858000"/>
              <a:gd name="connsiteX135" fmla="*/ 128338 w 1508539"/>
              <a:gd name="connsiteY135" fmla="*/ 598582 h 6858000"/>
              <a:gd name="connsiteX136" fmla="*/ 128019 w 1508539"/>
              <a:gd name="connsiteY136" fmla="*/ 576846 h 6858000"/>
              <a:gd name="connsiteX137" fmla="*/ 107645 w 1508539"/>
              <a:gd name="connsiteY137" fmla="*/ 530055 h 6858000"/>
              <a:gd name="connsiteX138" fmla="*/ 106893 w 1508539"/>
              <a:gd name="connsiteY138" fmla="*/ 465389 h 6858000"/>
              <a:gd name="connsiteX139" fmla="*/ 89816 w 1508539"/>
              <a:gd name="connsiteY139" fmla="*/ 424699 h 6858000"/>
              <a:gd name="connsiteX140" fmla="*/ 90191 w 1508539"/>
              <a:gd name="connsiteY140" fmla="*/ 404917 h 6858000"/>
              <a:gd name="connsiteX141" fmla="*/ 70148 w 1508539"/>
              <a:gd name="connsiteY141" fmla="*/ 367211 h 6858000"/>
              <a:gd name="connsiteX142" fmla="*/ 36452 w 1508539"/>
              <a:gd name="connsiteY142" fmla="*/ 268519 h 6858000"/>
              <a:gd name="connsiteX143" fmla="*/ 23935 w 1508539"/>
              <a:gd name="connsiteY143" fmla="*/ 160886 h 6858000"/>
              <a:gd name="connsiteX144" fmla="*/ 19312 w 1508539"/>
              <a:gd name="connsiteY144" fmla="*/ 47336 h 6858000"/>
              <a:gd name="connsiteX145" fmla="*/ 0 w 1508539"/>
              <a:gd name="connsiteY14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64248 w 1508539"/>
              <a:gd name="connsiteY9" fmla="*/ 6574442 h 6858000"/>
              <a:gd name="connsiteX10" fmla="*/ 164588 w 1508539"/>
              <a:gd name="connsiteY10" fmla="*/ 6568530 h 6858000"/>
              <a:gd name="connsiteX11" fmla="*/ 166997 w 1508539"/>
              <a:gd name="connsiteY11" fmla="*/ 6560674 h 6858000"/>
              <a:gd name="connsiteX12" fmla="*/ 167342 w 1508539"/>
              <a:gd name="connsiteY12" fmla="*/ 6560598 h 6858000"/>
              <a:gd name="connsiteX13" fmla="*/ 201349 w 1508539"/>
              <a:gd name="connsiteY13" fmla="*/ 6530567 h 6858000"/>
              <a:gd name="connsiteX14" fmla="*/ 215389 w 1508539"/>
              <a:gd name="connsiteY14" fmla="*/ 6478062 h 6858000"/>
              <a:gd name="connsiteX15" fmla="*/ 226078 w 1508539"/>
              <a:gd name="connsiteY15" fmla="*/ 6460325 h 6858000"/>
              <a:gd name="connsiteX16" fmla="*/ 233311 w 1508539"/>
              <a:gd name="connsiteY16" fmla="*/ 6451488 h 6858000"/>
              <a:gd name="connsiteX17" fmla="*/ 234746 w 1508539"/>
              <a:gd name="connsiteY17" fmla="*/ 6451348 h 6858000"/>
              <a:gd name="connsiteX18" fmla="*/ 239104 w 1508539"/>
              <a:gd name="connsiteY18" fmla="*/ 6414240 h 6858000"/>
              <a:gd name="connsiteX19" fmla="*/ 241880 w 1508539"/>
              <a:gd name="connsiteY19" fmla="*/ 6384857 h 6858000"/>
              <a:gd name="connsiteX20" fmla="*/ 240591 w 1508539"/>
              <a:gd name="connsiteY20" fmla="*/ 6367510 h 6858000"/>
              <a:gd name="connsiteX21" fmla="*/ 244471 w 1508539"/>
              <a:gd name="connsiteY21" fmla="*/ 6349778 h 6858000"/>
              <a:gd name="connsiteX22" fmla="*/ 246136 w 1508539"/>
              <a:gd name="connsiteY22" fmla="*/ 6348250 h 6858000"/>
              <a:gd name="connsiteX23" fmla="*/ 262170 w 1508539"/>
              <a:gd name="connsiteY23" fmla="*/ 6281972 h 6858000"/>
              <a:gd name="connsiteX24" fmla="*/ 272933 w 1508539"/>
              <a:gd name="connsiteY24" fmla="*/ 6211940 h 6858000"/>
              <a:gd name="connsiteX25" fmla="*/ 314428 w 1508539"/>
              <a:gd name="connsiteY25" fmla="*/ 6113913 h 6858000"/>
              <a:gd name="connsiteX26" fmla="*/ 318721 w 1508539"/>
              <a:gd name="connsiteY26" fmla="*/ 6028119 h 6858000"/>
              <a:gd name="connsiteX27" fmla="*/ 345501 w 1508539"/>
              <a:gd name="connsiteY27" fmla="*/ 5934687 h 6858000"/>
              <a:gd name="connsiteX28" fmla="*/ 379513 w 1508539"/>
              <a:gd name="connsiteY28" fmla="*/ 5765594 h 6858000"/>
              <a:gd name="connsiteX29" fmla="*/ 411349 w 1508539"/>
              <a:gd name="connsiteY29" fmla="*/ 5693685 h 6858000"/>
              <a:gd name="connsiteX30" fmla="*/ 431404 w 1508539"/>
              <a:gd name="connsiteY30" fmla="*/ 5665173 h 6858000"/>
              <a:gd name="connsiteX31" fmla="*/ 465121 w 1508539"/>
              <a:gd name="connsiteY31" fmla="*/ 5563435 h 6858000"/>
              <a:gd name="connsiteX32" fmla="*/ 494626 w 1508539"/>
              <a:gd name="connsiteY32" fmla="*/ 5476393 h 6858000"/>
              <a:gd name="connsiteX33" fmla="*/ 525819 w 1508539"/>
              <a:gd name="connsiteY33" fmla="*/ 5396260 h 6858000"/>
              <a:gd name="connsiteX34" fmla="*/ 541800 w 1508539"/>
              <a:gd name="connsiteY34" fmla="*/ 5330009 h 6858000"/>
              <a:gd name="connsiteX35" fmla="*/ 575293 w 1508539"/>
              <a:gd name="connsiteY35" fmla="*/ 5273739 h 6858000"/>
              <a:gd name="connsiteX36" fmla="*/ 584892 w 1508539"/>
              <a:gd name="connsiteY36" fmla="*/ 5241779 h 6858000"/>
              <a:gd name="connsiteX37" fmla="*/ 596118 w 1508539"/>
              <a:gd name="connsiteY37" fmla="*/ 5225268 h 6858000"/>
              <a:gd name="connsiteX38" fmla="*/ 597138 w 1508539"/>
              <a:gd name="connsiteY38" fmla="*/ 5217684 h 6858000"/>
              <a:gd name="connsiteX39" fmla="*/ 604479 w 1508539"/>
              <a:gd name="connsiteY39" fmla="*/ 5193377 h 6858000"/>
              <a:gd name="connsiteX40" fmla="*/ 607782 w 1508539"/>
              <a:gd name="connsiteY40" fmla="*/ 5179288 h 6858000"/>
              <a:gd name="connsiteX41" fmla="*/ 608766 w 1508539"/>
              <a:gd name="connsiteY41" fmla="*/ 5173621 h 6858000"/>
              <a:gd name="connsiteX42" fmla="*/ 604400 w 1508539"/>
              <a:gd name="connsiteY42" fmla="*/ 5159961 h 6858000"/>
              <a:gd name="connsiteX43" fmla="*/ 611077 w 1508539"/>
              <a:gd name="connsiteY43" fmla="*/ 5144295 h 6858000"/>
              <a:gd name="connsiteX44" fmla="*/ 608010 w 1508539"/>
              <a:gd name="connsiteY44" fmla="*/ 5125185 h 6858000"/>
              <a:gd name="connsiteX45" fmla="*/ 614840 w 1508539"/>
              <a:gd name="connsiteY45" fmla="*/ 5121884 h 6858000"/>
              <a:gd name="connsiteX46" fmla="*/ 621876 w 1508539"/>
              <a:gd name="connsiteY46" fmla="*/ 5067850 h 6858000"/>
              <a:gd name="connsiteX47" fmla="*/ 624607 w 1508539"/>
              <a:gd name="connsiteY47" fmla="*/ 5060861 h 6858000"/>
              <a:gd name="connsiteX48" fmla="*/ 621311 w 1508539"/>
              <a:gd name="connsiteY48" fmla="*/ 5034192 h 6858000"/>
              <a:gd name="connsiteX49" fmla="*/ 622865 w 1508539"/>
              <a:gd name="connsiteY49" fmla="*/ 4993030 h 6858000"/>
              <a:gd name="connsiteX50" fmla="*/ 629774 w 1508539"/>
              <a:gd name="connsiteY50" fmla="*/ 4946844 h 6858000"/>
              <a:gd name="connsiteX51" fmla="*/ 625630 w 1508539"/>
              <a:gd name="connsiteY51" fmla="*/ 4932692 h 6858000"/>
              <a:gd name="connsiteX52" fmla="*/ 641033 w 1508539"/>
              <a:gd name="connsiteY52" fmla="*/ 4858827 h 6858000"/>
              <a:gd name="connsiteX53" fmla="*/ 646936 w 1508539"/>
              <a:gd name="connsiteY53" fmla="*/ 4821170 h 6858000"/>
              <a:gd name="connsiteX54" fmla="*/ 651669 w 1508539"/>
              <a:gd name="connsiteY54" fmla="*/ 4780965 h 6858000"/>
              <a:gd name="connsiteX55" fmla="*/ 652962 w 1508539"/>
              <a:gd name="connsiteY55" fmla="*/ 4750867 h 6858000"/>
              <a:gd name="connsiteX56" fmla="*/ 650769 w 1508539"/>
              <a:gd name="connsiteY56" fmla="*/ 4690749 h 6858000"/>
              <a:gd name="connsiteX57" fmla="*/ 646249 w 1508539"/>
              <a:gd name="connsiteY57" fmla="*/ 4584173 h 6858000"/>
              <a:gd name="connsiteX58" fmla="*/ 641332 w 1508539"/>
              <a:gd name="connsiteY58" fmla="*/ 4444346 h 6858000"/>
              <a:gd name="connsiteX59" fmla="*/ 637897 w 1508539"/>
              <a:gd name="connsiteY59" fmla="*/ 4375228 h 6858000"/>
              <a:gd name="connsiteX60" fmla="*/ 618550 w 1508539"/>
              <a:gd name="connsiteY60" fmla="*/ 4214165 h 6858000"/>
              <a:gd name="connsiteX61" fmla="*/ 622623 w 1508539"/>
              <a:gd name="connsiteY61" fmla="*/ 4090296 h 6858000"/>
              <a:gd name="connsiteX62" fmla="*/ 607879 w 1508539"/>
              <a:gd name="connsiteY62" fmla="*/ 4033999 h 6858000"/>
              <a:gd name="connsiteX63" fmla="*/ 609028 w 1508539"/>
              <a:gd name="connsiteY63" fmla="*/ 4031933 h 6858000"/>
              <a:gd name="connsiteX64" fmla="*/ 607604 w 1508539"/>
              <a:gd name="connsiteY64" fmla="*/ 4013953 h 6858000"/>
              <a:gd name="connsiteX65" fmla="*/ 593899 w 1508539"/>
              <a:gd name="connsiteY65" fmla="*/ 3974753 h 6858000"/>
              <a:gd name="connsiteX66" fmla="*/ 595497 w 1508539"/>
              <a:gd name="connsiteY66" fmla="*/ 3969950 h 6858000"/>
              <a:gd name="connsiteX67" fmla="*/ 588919 w 1508539"/>
              <a:gd name="connsiteY67" fmla="*/ 3933779 h 6858000"/>
              <a:gd name="connsiteX68" fmla="*/ 590250 w 1508539"/>
              <a:gd name="connsiteY68" fmla="*/ 3933093 h 6858000"/>
              <a:gd name="connsiteX69" fmla="*/ 594604 w 1508539"/>
              <a:gd name="connsiteY69" fmla="*/ 3922082 h 6858000"/>
              <a:gd name="connsiteX70" fmla="*/ 599682 w 1508539"/>
              <a:gd name="connsiteY70" fmla="*/ 3901461 h 6858000"/>
              <a:gd name="connsiteX71" fmla="*/ 622276 w 1508539"/>
              <a:gd name="connsiteY71" fmla="*/ 3813873 h 6858000"/>
              <a:gd name="connsiteX72" fmla="*/ 621701 w 1508539"/>
              <a:gd name="connsiteY72" fmla="*/ 3806161 h 6858000"/>
              <a:gd name="connsiteX73" fmla="*/ 622008 w 1508539"/>
              <a:gd name="connsiteY73" fmla="*/ 3805957 h 6858000"/>
              <a:gd name="connsiteX74" fmla="*/ 622035 w 1508539"/>
              <a:gd name="connsiteY74" fmla="*/ 3797724 h 6858000"/>
              <a:gd name="connsiteX75" fmla="*/ 620650 w 1508539"/>
              <a:gd name="connsiteY75" fmla="*/ 3792098 h 6858000"/>
              <a:gd name="connsiteX76" fmla="*/ 619534 w 1508539"/>
              <a:gd name="connsiteY76" fmla="*/ 3777135 h 6858000"/>
              <a:gd name="connsiteX77" fmla="*/ 621267 w 1508539"/>
              <a:gd name="connsiteY77" fmla="*/ 3771656 h 6858000"/>
              <a:gd name="connsiteX78" fmla="*/ 625010 w 1508539"/>
              <a:gd name="connsiteY78" fmla="*/ 3769007 h 6858000"/>
              <a:gd name="connsiteX79" fmla="*/ 624476 w 1508539"/>
              <a:gd name="connsiteY79" fmla="*/ 3767709 h 6858000"/>
              <a:gd name="connsiteX80" fmla="*/ 633172 w 1508539"/>
              <a:gd name="connsiteY80" fmla="*/ 3738082 h 6858000"/>
              <a:gd name="connsiteX81" fmla="*/ 640518 w 1508539"/>
              <a:gd name="connsiteY81" fmla="*/ 3673397 h 6858000"/>
              <a:gd name="connsiteX82" fmla="*/ 639814 w 1508539"/>
              <a:gd name="connsiteY82" fmla="*/ 3637109 h 6858000"/>
              <a:gd name="connsiteX83" fmla="*/ 643257 w 1508539"/>
              <a:gd name="connsiteY83" fmla="*/ 3536883 h 6858000"/>
              <a:gd name="connsiteX84" fmla="*/ 650795 w 1508539"/>
              <a:gd name="connsiteY84" fmla="*/ 3435652 h 6858000"/>
              <a:gd name="connsiteX85" fmla="*/ 652466 w 1508539"/>
              <a:gd name="connsiteY85" fmla="*/ 3307769 h 6858000"/>
              <a:gd name="connsiteX86" fmla="*/ 670029 w 1508539"/>
              <a:gd name="connsiteY86" fmla="*/ 3250522 h 6858000"/>
              <a:gd name="connsiteX87" fmla="*/ 670454 w 1508539"/>
              <a:gd name="connsiteY87" fmla="*/ 3229163 h 6858000"/>
              <a:gd name="connsiteX88" fmla="*/ 672277 w 1508539"/>
              <a:gd name="connsiteY88" fmla="*/ 3217217 h 6858000"/>
              <a:gd name="connsiteX89" fmla="*/ 659112 w 1508539"/>
              <a:gd name="connsiteY89" fmla="*/ 3183755 h 6858000"/>
              <a:gd name="connsiteX90" fmla="*/ 659613 w 1508539"/>
              <a:gd name="connsiteY90" fmla="*/ 3178642 h 6858000"/>
              <a:gd name="connsiteX91" fmla="*/ 647213 w 1508539"/>
              <a:gd name="connsiteY91" fmla="*/ 3158586 h 6858000"/>
              <a:gd name="connsiteX92" fmla="*/ 632398 w 1508539"/>
              <a:gd name="connsiteY92" fmla="*/ 3129034 h 6858000"/>
              <a:gd name="connsiteX93" fmla="*/ 633063 w 1508539"/>
              <a:gd name="connsiteY93" fmla="*/ 3126682 h 6858000"/>
              <a:gd name="connsiteX94" fmla="*/ 623931 w 1508539"/>
              <a:gd name="connsiteY94" fmla="*/ 3114519 h 6858000"/>
              <a:gd name="connsiteX95" fmla="*/ 610540 w 1508539"/>
              <a:gd name="connsiteY95" fmla="*/ 3106272 h 6858000"/>
              <a:gd name="connsiteX96" fmla="*/ 583270 w 1508539"/>
              <a:gd name="connsiteY96" fmla="*/ 2958185 h 6858000"/>
              <a:gd name="connsiteX97" fmla="*/ 525884 w 1508539"/>
              <a:gd name="connsiteY97" fmla="*/ 2762989 h 6858000"/>
              <a:gd name="connsiteX98" fmla="*/ 474802 w 1508539"/>
              <a:gd name="connsiteY98" fmla="*/ 2554718 h 6858000"/>
              <a:gd name="connsiteX99" fmla="*/ 454896 w 1508539"/>
              <a:gd name="connsiteY99" fmla="*/ 2485734 h 6858000"/>
              <a:gd name="connsiteX100" fmla="*/ 445619 w 1508539"/>
              <a:gd name="connsiteY100" fmla="*/ 2447068 h 6858000"/>
              <a:gd name="connsiteX101" fmla="*/ 432580 w 1508539"/>
              <a:gd name="connsiteY101" fmla="*/ 2425819 h 6858000"/>
              <a:gd name="connsiteX102" fmla="*/ 438579 w 1508539"/>
              <a:gd name="connsiteY102" fmla="*/ 2402874 h 6858000"/>
              <a:gd name="connsiteX103" fmla="*/ 441191 w 1508539"/>
              <a:gd name="connsiteY103" fmla="*/ 2381443 h 6858000"/>
              <a:gd name="connsiteX104" fmla="*/ 417520 w 1508539"/>
              <a:gd name="connsiteY104" fmla="*/ 2261920 h 6858000"/>
              <a:gd name="connsiteX105" fmla="*/ 407407 w 1508539"/>
              <a:gd name="connsiteY105" fmla="*/ 2195378 h 6858000"/>
              <a:gd name="connsiteX106" fmla="*/ 391624 w 1508539"/>
              <a:gd name="connsiteY106" fmla="*/ 2155135 h 6858000"/>
              <a:gd name="connsiteX107" fmla="*/ 389082 w 1508539"/>
              <a:gd name="connsiteY107" fmla="*/ 2118008 h 6858000"/>
              <a:gd name="connsiteX108" fmla="*/ 390075 w 1508539"/>
              <a:gd name="connsiteY108" fmla="*/ 2050531 h 6858000"/>
              <a:gd name="connsiteX109" fmla="*/ 381881 w 1508539"/>
              <a:gd name="connsiteY109" fmla="*/ 1963269 h 6858000"/>
              <a:gd name="connsiteX110" fmla="*/ 363059 w 1508539"/>
              <a:gd name="connsiteY110" fmla="*/ 1906352 h 6858000"/>
              <a:gd name="connsiteX111" fmla="*/ 339616 w 1508539"/>
              <a:gd name="connsiteY111" fmla="*/ 1861531 h 6858000"/>
              <a:gd name="connsiteX112" fmla="*/ 293415 w 1508539"/>
              <a:gd name="connsiteY112" fmla="*/ 1732919 h 6858000"/>
              <a:gd name="connsiteX113" fmla="*/ 265726 w 1508539"/>
              <a:gd name="connsiteY113" fmla="*/ 1663540 h 6858000"/>
              <a:gd name="connsiteX114" fmla="*/ 264852 w 1508539"/>
              <a:gd name="connsiteY114" fmla="*/ 1615777 h 6858000"/>
              <a:gd name="connsiteX115" fmla="*/ 245647 w 1508539"/>
              <a:gd name="connsiteY115" fmla="*/ 1563678 h 6858000"/>
              <a:gd name="connsiteX116" fmla="*/ 258727 w 1508539"/>
              <a:gd name="connsiteY116" fmla="*/ 1519474 h 6858000"/>
              <a:gd name="connsiteX117" fmla="*/ 251469 w 1508539"/>
              <a:gd name="connsiteY117" fmla="*/ 1477995 h 6858000"/>
              <a:gd name="connsiteX118" fmla="*/ 237554 w 1508539"/>
              <a:gd name="connsiteY118" fmla="*/ 1373769 h 6858000"/>
              <a:gd name="connsiteX119" fmla="*/ 245861 w 1508539"/>
              <a:gd name="connsiteY119" fmla="*/ 1307086 h 6858000"/>
              <a:gd name="connsiteX120" fmla="*/ 247049 w 1508539"/>
              <a:gd name="connsiteY120" fmla="*/ 1189033 h 6858000"/>
              <a:gd name="connsiteX121" fmla="*/ 251734 w 1508539"/>
              <a:gd name="connsiteY121" fmla="*/ 1168288 h 6858000"/>
              <a:gd name="connsiteX122" fmla="*/ 244016 w 1508539"/>
              <a:gd name="connsiteY122" fmla="*/ 1142577 h 6858000"/>
              <a:gd name="connsiteX123" fmla="*/ 233322 w 1508539"/>
              <a:gd name="connsiteY123" fmla="*/ 1088484 h 6858000"/>
              <a:gd name="connsiteX124" fmla="*/ 222058 w 1508539"/>
              <a:gd name="connsiteY124" fmla="*/ 1016103 h 6858000"/>
              <a:gd name="connsiteX125" fmla="*/ 223514 w 1508539"/>
              <a:gd name="connsiteY125" fmla="*/ 932283 h 6858000"/>
              <a:gd name="connsiteX126" fmla="*/ 225750 w 1508539"/>
              <a:gd name="connsiteY126" fmla="*/ 915925 h 6858000"/>
              <a:gd name="connsiteX127" fmla="*/ 218379 w 1508539"/>
              <a:gd name="connsiteY127" fmla="*/ 896999 h 6858000"/>
              <a:gd name="connsiteX128" fmla="*/ 187787 w 1508539"/>
              <a:gd name="connsiteY128" fmla="*/ 821517 h 6858000"/>
              <a:gd name="connsiteX129" fmla="*/ 166737 w 1508539"/>
              <a:gd name="connsiteY129" fmla="*/ 751353 h 6858000"/>
              <a:gd name="connsiteX130" fmla="*/ 166295 w 1508539"/>
              <a:gd name="connsiteY130" fmla="*/ 721230 h 6858000"/>
              <a:gd name="connsiteX131" fmla="*/ 151966 w 1508539"/>
              <a:gd name="connsiteY131" fmla="*/ 681659 h 6858000"/>
              <a:gd name="connsiteX132" fmla="*/ 137385 w 1508539"/>
              <a:gd name="connsiteY132" fmla="*/ 635218 h 6858000"/>
              <a:gd name="connsiteX133" fmla="*/ 142396 w 1508539"/>
              <a:gd name="connsiteY133" fmla="*/ 613763 h 6858000"/>
              <a:gd name="connsiteX134" fmla="*/ 128338 w 1508539"/>
              <a:gd name="connsiteY134" fmla="*/ 598582 h 6858000"/>
              <a:gd name="connsiteX135" fmla="*/ 128019 w 1508539"/>
              <a:gd name="connsiteY135" fmla="*/ 576846 h 6858000"/>
              <a:gd name="connsiteX136" fmla="*/ 107645 w 1508539"/>
              <a:gd name="connsiteY136" fmla="*/ 530055 h 6858000"/>
              <a:gd name="connsiteX137" fmla="*/ 106893 w 1508539"/>
              <a:gd name="connsiteY137" fmla="*/ 465389 h 6858000"/>
              <a:gd name="connsiteX138" fmla="*/ 89816 w 1508539"/>
              <a:gd name="connsiteY138" fmla="*/ 424699 h 6858000"/>
              <a:gd name="connsiteX139" fmla="*/ 90191 w 1508539"/>
              <a:gd name="connsiteY139" fmla="*/ 404917 h 6858000"/>
              <a:gd name="connsiteX140" fmla="*/ 70148 w 1508539"/>
              <a:gd name="connsiteY140" fmla="*/ 367211 h 6858000"/>
              <a:gd name="connsiteX141" fmla="*/ 36452 w 1508539"/>
              <a:gd name="connsiteY141" fmla="*/ 268519 h 6858000"/>
              <a:gd name="connsiteX142" fmla="*/ 23935 w 1508539"/>
              <a:gd name="connsiteY142" fmla="*/ 160886 h 6858000"/>
              <a:gd name="connsiteX143" fmla="*/ 19312 w 1508539"/>
              <a:gd name="connsiteY143" fmla="*/ 47336 h 6858000"/>
              <a:gd name="connsiteX144" fmla="*/ 0 w 1508539"/>
              <a:gd name="connsiteY14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45501 w 1508539"/>
              <a:gd name="connsiteY26" fmla="*/ 5934687 h 6858000"/>
              <a:gd name="connsiteX27" fmla="*/ 379513 w 1508539"/>
              <a:gd name="connsiteY27" fmla="*/ 5765594 h 6858000"/>
              <a:gd name="connsiteX28" fmla="*/ 411349 w 1508539"/>
              <a:gd name="connsiteY28" fmla="*/ 5693685 h 6858000"/>
              <a:gd name="connsiteX29" fmla="*/ 431404 w 1508539"/>
              <a:gd name="connsiteY29" fmla="*/ 5665173 h 6858000"/>
              <a:gd name="connsiteX30" fmla="*/ 465121 w 1508539"/>
              <a:gd name="connsiteY30" fmla="*/ 5563435 h 6858000"/>
              <a:gd name="connsiteX31" fmla="*/ 494626 w 1508539"/>
              <a:gd name="connsiteY31" fmla="*/ 5476393 h 6858000"/>
              <a:gd name="connsiteX32" fmla="*/ 525819 w 1508539"/>
              <a:gd name="connsiteY32" fmla="*/ 5396260 h 6858000"/>
              <a:gd name="connsiteX33" fmla="*/ 541800 w 1508539"/>
              <a:gd name="connsiteY33" fmla="*/ 5330009 h 6858000"/>
              <a:gd name="connsiteX34" fmla="*/ 575293 w 1508539"/>
              <a:gd name="connsiteY34" fmla="*/ 5273739 h 6858000"/>
              <a:gd name="connsiteX35" fmla="*/ 584892 w 1508539"/>
              <a:gd name="connsiteY35" fmla="*/ 5241779 h 6858000"/>
              <a:gd name="connsiteX36" fmla="*/ 596118 w 1508539"/>
              <a:gd name="connsiteY36" fmla="*/ 5225268 h 6858000"/>
              <a:gd name="connsiteX37" fmla="*/ 597138 w 1508539"/>
              <a:gd name="connsiteY37" fmla="*/ 5217684 h 6858000"/>
              <a:gd name="connsiteX38" fmla="*/ 604479 w 1508539"/>
              <a:gd name="connsiteY38" fmla="*/ 5193377 h 6858000"/>
              <a:gd name="connsiteX39" fmla="*/ 607782 w 1508539"/>
              <a:gd name="connsiteY39" fmla="*/ 5179288 h 6858000"/>
              <a:gd name="connsiteX40" fmla="*/ 608766 w 1508539"/>
              <a:gd name="connsiteY40" fmla="*/ 5173621 h 6858000"/>
              <a:gd name="connsiteX41" fmla="*/ 604400 w 1508539"/>
              <a:gd name="connsiteY41" fmla="*/ 5159961 h 6858000"/>
              <a:gd name="connsiteX42" fmla="*/ 611077 w 1508539"/>
              <a:gd name="connsiteY42" fmla="*/ 5144295 h 6858000"/>
              <a:gd name="connsiteX43" fmla="*/ 608010 w 1508539"/>
              <a:gd name="connsiteY43" fmla="*/ 5125185 h 6858000"/>
              <a:gd name="connsiteX44" fmla="*/ 614840 w 1508539"/>
              <a:gd name="connsiteY44" fmla="*/ 5121884 h 6858000"/>
              <a:gd name="connsiteX45" fmla="*/ 621876 w 1508539"/>
              <a:gd name="connsiteY45" fmla="*/ 5067850 h 6858000"/>
              <a:gd name="connsiteX46" fmla="*/ 624607 w 1508539"/>
              <a:gd name="connsiteY46" fmla="*/ 5060861 h 6858000"/>
              <a:gd name="connsiteX47" fmla="*/ 621311 w 1508539"/>
              <a:gd name="connsiteY47" fmla="*/ 5034192 h 6858000"/>
              <a:gd name="connsiteX48" fmla="*/ 622865 w 1508539"/>
              <a:gd name="connsiteY48" fmla="*/ 4993030 h 6858000"/>
              <a:gd name="connsiteX49" fmla="*/ 629774 w 1508539"/>
              <a:gd name="connsiteY49" fmla="*/ 4946844 h 6858000"/>
              <a:gd name="connsiteX50" fmla="*/ 625630 w 1508539"/>
              <a:gd name="connsiteY50" fmla="*/ 4932692 h 6858000"/>
              <a:gd name="connsiteX51" fmla="*/ 641033 w 1508539"/>
              <a:gd name="connsiteY51" fmla="*/ 4858827 h 6858000"/>
              <a:gd name="connsiteX52" fmla="*/ 646936 w 1508539"/>
              <a:gd name="connsiteY52" fmla="*/ 4821170 h 6858000"/>
              <a:gd name="connsiteX53" fmla="*/ 651669 w 1508539"/>
              <a:gd name="connsiteY53" fmla="*/ 4780965 h 6858000"/>
              <a:gd name="connsiteX54" fmla="*/ 652962 w 1508539"/>
              <a:gd name="connsiteY54" fmla="*/ 4750867 h 6858000"/>
              <a:gd name="connsiteX55" fmla="*/ 650769 w 1508539"/>
              <a:gd name="connsiteY55" fmla="*/ 4690749 h 6858000"/>
              <a:gd name="connsiteX56" fmla="*/ 646249 w 1508539"/>
              <a:gd name="connsiteY56" fmla="*/ 4584173 h 6858000"/>
              <a:gd name="connsiteX57" fmla="*/ 641332 w 1508539"/>
              <a:gd name="connsiteY57" fmla="*/ 4444346 h 6858000"/>
              <a:gd name="connsiteX58" fmla="*/ 637897 w 1508539"/>
              <a:gd name="connsiteY58" fmla="*/ 4375228 h 6858000"/>
              <a:gd name="connsiteX59" fmla="*/ 618550 w 1508539"/>
              <a:gd name="connsiteY59" fmla="*/ 4214165 h 6858000"/>
              <a:gd name="connsiteX60" fmla="*/ 622623 w 1508539"/>
              <a:gd name="connsiteY60" fmla="*/ 4090296 h 6858000"/>
              <a:gd name="connsiteX61" fmla="*/ 607879 w 1508539"/>
              <a:gd name="connsiteY61" fmla="*/ 4033999 h 6858000"/>
              <a:gd name="connsiteX62" fmla="*/ 609028 w 1508539"/>
              <a:gd name="connsiteY62" fmla="*/ 4031933 h 6858000"/>
              <a:gd name="connsiteX63" fmla="*/ 607604 w 1508539"/>
              <a:gd name="connsiteY63" fmla="*/ 4013953 h 6858000"/>
              <a:gd name="connsiteX64" fmla="*/ 593899 w 1508539"/>
              <a:gd name="connsiteY64" fmla="*/ 3974753 h 6858000"/>
              <a:gd name="connsiteX65" fmla="*/ 595497 w 1508539"/>
              <a:gd name="connsiteY65" fmla="*/ 3969950 h 6858000"/>
              <a:gd name="connsiteX66" fmla="*/ 588919 w 1508539"/>
              <a:gd name="connsiteY66" fmla="*/ 3933779 h 6858000"/>
              <a:gd name="connsiteX67" fmla="*/ 590250 w 1508539"/>
              <a:gd name="connsiteY67" fmla="*/ 3933093 h 6858000"/>
              <a:gd name="connsiteX68" fmla="*/ 594604 w 1508539"/>
              <a:gd name="connsiteY68" fmla="*/ 3922082 h 6858000"/>
              <a:gd name="connsiteX69" fmla="*/ 599682 w 1508539"/>
              <a:gd name="connsiteY69" fmla="*/ 3901461 h 6858000"/>
              <a:gd name="connsiteX70" fmla="*/ 622276 w 1508539"/>
              <a:gd name="connsiteY70" fmla="*/ 3813873 h 6858000"/>
              <a:gd name="connsiteX71" fmla="*/ 621701 w 1508539"/>
              <a:gd name="connsiteY71" fmla="*/ 3806161 h 6858000"/>
              <a:gd name="connsiteX72" fmla="*/ 622008 w 1508539"/>
              <a:gd name="connsiteY72" fmla="*/ 3805957 h 6858000"/>
              <a:gd name="connsiteX73" fmla="*/ 622035 w 1508539"/>
              <a:gd name="connsiteY73" fmla="*/ 3797724 h 6858000"/>
              <a:gd name="connsiteX74" fmla="*/ 620650 w 1508539"/>
              <a:gd name="connsiteY74" fmla="*/ 3792098 h 6858000"/>
              <a:gd name="connsiteX75" fmla="*/ 619534 w 1508539"/>
              <a:gd name="connsiteY75" fmla="*/ 3777135 h 6858000"/>
              <a:gd name="connsiteX76" fmla="*/ 621267 w 1508539"/>
              <a:gd name="connsiteY76" fmla="*/ 3771656 h 6858000"/>
              <a:gd name="connsiteX77" fmla="*/ 625010 w 1508539"/>
              <a:gd name="connsiteY77" fmla="*/ 3769007 h 6858000"/>
              <a:gd name="connsiteX78" fmla="*/ 624476 w 1508539"/>
              <a:gd name="connsiteY78" fmla="*/ 3767709 h 6858000"/>
              <a:gd name="connsiteX79" fmla="*/ 633172 w 1508539"/>
              <a:gd name="connsiteY79" fmla="*/ 3738082 h 6858000"/>
              <a:gd name="connsiteX80" fmla="*/ 640518 w 1508539"/>
              <a:gd name="connsiteY80" fmla="*/ 3673397 h 6858000"/>
              <a:gd name="connsiteX81" fmla="*/ 639814 w 1508539"/>
              <a:gd name="connsiteY81" fmla="*/ 3637109 h 6858000"/>
              <a:gd name="connsiteX82" fmla="*/ 643257 w 1508539"/>
              <a:gd name="connsiteY82" fmla="*/ 3536883 h 6858000"/>
              <a:gd name="connsiteX83" fmla="*/ 650795 w 1508539"/>
              <a:gd name="connsiteY83" fmla="*/ 3435652 h 6858000"/>
              <a:gd name="connsiteX84" fmla="*/ 652466 w 1508539"/>
              <a:gd name="connsiteY84" fmla="*/ 3307769 h 6858000"/>
              <a:gd name="connsiteX85" fmla="*/ 670029 w 1508539"/>
              <a:gd name="connsiteY85" fmla="*/ 3250522 h 6858000"/>
              <a:gd name="connsiteX86" fmla="*/ 670454 w 1508539"/>
              <a:gd name="connsiteY86" fmla="*/ 3229163 h 6858000"/>
              <a:gd name="connsiteX87" fmla="*/ 672277 w 1508539"/>
              <a:gd name="connsiteY87" fmla="*/ 3217217 h 6858000"/>
              <a:gd name="connsiteX88" fmla="*/ 659112 w 1508539"/>
              <a:gd name="connsiteY88" fmla="*/ 3183755 h 6858000"/>
              <a:gd name="connsiteX89" fmla="*/ 659613 w 1508539"/>
              <a:gd name="connsiteY89" fmla="*/ 3178642 h 6858000"/>
              <a:gd name="connsiteX90" fmla="*/ 647213 w 1508539"/>
              <a:gd name="connsiteY90" fmla="*/ 3158586 h 6858000"/>
              <a:gd name="connsiteX91" fmla="*/ 632398 w 1508539"/>
              <a:gd name="connsiteY91" fmla="*/ 3129034 h 6858000"/>
              <a:gd name="connsiteX92" fmla="*/ 633063 w 1508539"/>
              <a:gd name="connsiteY92" fmla="*/ 3126682 h 6858000"/>
              <a:gd name="connsiteX93" fmla="*/ 623931 w 1508539"/>
              <a:gd name="connsiteY93" fmla="*/ 3114519 h 6858000"/>
              <a:gd name="connsiteX94" fmla="*/ 610540 w 1508539"/>
              <a:gd name="connsiteY94" fmla="*/ 3106272 h 6858000"/>
              <a:gd name="connsiteX95" fmla="*/ 583270 w 1508539"/>
              <a:gd name="connsiteY95" fmla="*/ 2958185 h 6858000"/>
              <a:gd name="connsiteX96" fmla="*/ 525884 w 1508539"/>
              <a:gd name="connsiteY96" fmla="*/ 2762989 h 6858000"/>
              <a:gd name="connsiteX97" fmla="*/ 474802 w 1508539"/>
              <a:gd name="connsiteY97" fmla="*/ 2554718 h 6858000"/>
              <a:gd name="connsiteX98" fmla="*/ 454896 w 1508539"/>
              <a:gd name="connsiteY98" fmla="*/ 2485734 h 6858000"/>
              <a:gd name="connsiteX99" fmla="*/ 445619 w 1508539"/>
              <a:gd name="connsiteY99" fmla="*/ 2447068 h 6858000"/>
              <a:gd name="connsiteX100" fmla="*/ 432580 w 1508539"/>
              <a:gd name="connsiteY100" fmla="*/ 2425819 h 6858000"/>
              <a:gd name="connsiteX101" fmla="*/ 438579 w 1508539"/>
              <a:gd name="connsiteY101" fmla="*/ 2402874 h 6858000"/>
              <a:gd name="connsiteX102" fmla="*/ 441191 w 1508539"/>
              <a:gd name="connsiteY102" fmla="*/ 2381443 h 6858000"/>
              <a:gd name="connsiteX103" fmla="*/ 417520 w 1508539"/>
              <a:gd name="connsiteY103" fmla="*/ 2261920 h 6858000"/>
              <a:gd name="connsiteX104" fmla="*/ 407407 w 1508539"/>
              <a:gd name="connsiteY104" fmla="*/ 2195378 h 6858000"/>
              <a:gd name="connsiteX105" fmla="*/ 391624 w 1508539"/>
              <a:gd name="connsiteY105" fmla="*/ 2155135 h 6858000"/>
              <a:gd name="connsiteX106" fmla="*/ 389082 w 1508539"/>
              <a:gd name="connsiteY106" fmla="*/ 2118008 h 6858000"/>
              <a:gd name="connsiteX107" fmla="*/ 390075 w 1508539"/>
              <a:gd name="connsiteY107" fmla="*/ 2050531 h 6858000"/>
              <a:gd name="connsiteX108" fmla="*/ 381881 w 1508539"/>
              <a:gd name="connsiteY108" fmla="*/ 1963269 h 6858000"/>
              <a:gd name="connsiteX109" fmla="*/ 363059 w 1508539"/>
              <a:gd name="connsiteY109" fmla="*/ 1906352 h 6858000"/>
              <a:gd name="connsiteX110" fmla="*/ 339616 w 1508539"/>
              <a:gd name="connsiteY110" fmla="*/ 1861531 h 6858000"/>
              <a:gd name="connsiteX111" fmla="*/ 293415 w 1508539"/>
              <a:gd name="connsiteY111" fmla="*/ 1732919 h 6858000"/>
              <a:gd name="connsiteX112" fmla="*/ 265726 w 1508539"/>
              <a:gd name="connsiteY112" fmla="*/ 1663540 h 6858000"/>
              <a:gd name="connsiteX113" fmla="*/ 264852 w 1508539"/>
              <a:gd name="connsiteY113" fmla="*/ 1615777 h 6858000"/>
              <a:gd name="connsiteX114" fmla="*/ 245647 w 1508539"/>
              <a:gd name="connsiteY114" fmla="*/ 1563678 h 6858000"/>
              <a:gd name="connsiteX115" fmla="*/ 258727 w 1508539"/>
              <a:gd name="connsiteY115" fmla="*/ 1519474 h 6858000"/>
              <a:gd name="connsiteX116" fmla="*/ 251469 w 1508539"/>
              <a:gd name="connsiteY116" fmla="*/ 1477995 h 6858000"/>
              <a:gd name="connsiteX117" fmla="*/ 237554 w 1508539"/>
              <a:gd name="connsiteY117" fmla="*/ 1373769 h 6858000"/>
              <a:gd name="connsiteX118" fmla="*/ 245861 w 1508539"/>
              <a:gd name="connsiteY118" fmla="*/ 1307086 h 6858000"/>
              <a:gd name="connsiteX119" fmla="*/ 247049 w 1508539"/>
              <a:gd name="connsiteY119" fmla="*/ 1189033 h 6858000"/>
              <a:gd name="connsiteX120" fmla="*/ 251734 w 1508539"/>
              <a:gd name="connsiteY120" fmla="*/ 1168288 h 6858000"/>
              <a:gd name="connsiteX121" fmla="*/ 244016 w 1508539"/>
              <a:gd name="connsiteY121" fmla="*/ 1142577 h 6858000"/>
              <a:gd name="connsiteX122" fmla="*/ 233322 w 1508539"/>
              <a:gd name="connsiteY122" fmla="*/ 1088484 h 6858000"/>
              <a:gd name="connsiteX123" fmla="*/ 222058 w 1508539"/>
              <a:gd name="connsiteY123" fmla="*/ 1016103 h 6858000"/>
              <a:gd name="connsiteX124" fmla="*/ 223514 w 1508539"/>
              <a:gd name="connsiteY124" fmla="*/ 932283 h 6858000"/>
              <a:gd name="connsiteX125" fmla="*/ 225750 w 1508539"/>
              <a:gd name="connsiteY125" fmla="*/ 915925 h 6858000"/>
              <a:gd name="connsiteX126" fmla="*/ 218379 w 1508539"/>
              <a:gd name="connsiteY126" fmla="*/ 896999 h 6858000"/>
              <a:gd name="connsiteX127" fmla="*/ 187787 w 1508539"/>
              <a:gd name="connsiteY127" fmla="*/ 821517 h 6858000"/>
              <a:gd name="connsiteX128" fmla="*/ 166737 w 1508539"/>
              <a:gd name="connsiteY128" fmla="*/ 751353 h 6858000"/>
              <a:gd name="connsiteX129" fmla="*/ 166295 w 1508539"/>
              <a:gd name="connsiteY129" fmla="*/ 721230 h 6858000"/>
              <a:gd name="connsiteX130" fmla="*/ 151966 w 1508539"/>
              <a:gd name="connsiteY130" fmla="*/ 681659 h 6858000"/>
              <a:gd name="connsiteX131" fmla="*/ 137385 w 1508539"/>
              <a:gd name="connsiteY131" fmla="*/ 635218 h 6858000"/>
              <a:gd name="connsiteX132" fmla="*/ 142396 w 1508539"/>
              <a:gd name="connsiteY132" fmla="*/ 613763 h 6858000"/>
              <a:gd name="connsiteX133" fmla="*/ 128338 w 1508539"/>
              <a:gd name="connsiteY133" fmla="*/ 598582 h 6858000"/>
              <a:gd name="connsiteX134" fmla="*/ 128019 w 1508539"/>
              <a:gd name="connsiteY134" fmla="*/ 576846 h 6858000"/>
              <a:gd name="connsiteX135" fmla="*/ 107645 w 1508539"/>
              <a:gd name="connsiteY135" fmla="*/ 530055 h 6858000"/>
              <a:gd name="connsiteX136" fmla="*/ 106893 w 1508539"/>
              <a:gd name="connsiteY136" fmla="*/ 465389 h 6858000"/>
              <a:gd name="connsiteX137" fmla="*/ 89816 w 1508539"/>
              <a:gd name="connsiteY137" fmla="*/ 424699 h 6858000"/>
              <a:gd name="connsiteX138" fmla="*/ 90191 w 1508539"/>
              <a:gd name="connsiteY138" fmla="*/ 404917 h 6858000"/>
              <a:gd name="connsiteX139" fmla="*/ 70148 w 1508539"/>
              <a:gd name="connsiteY139" fmla="*/ 367211 h 6858000"/>
              <a:gd name="connsiteX140" fmla="*/ 36452 w 1508539"/>
              <a:gd name="connsiteY140" fmla="*/ 268519 h 6858000"/>
              <a:gd name="connsiteX141" fmla="*/ 23935 w 1508539"/>
              <a:gd name="connsiteY141" fmla="*/ 160886 h 6858000"/>
              <a:gd name="connsiteX142" fmla="*/ 19312 w 1508539"/>
              <a:gd name="connsiteY142" fmla="*/ 47336 h 6858000"/>
              <a:gd name="connsiteX143" fmla="*/ 0 w 1508539"/>
              <a:gd name="connsiteY14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45501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08411 w 1508539"/>
              <a:gd name="connsiteY27" fmla="*/ 570490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90557 w 1508539"/>
              <a:gd name="connsiteY23" fmla="*/ 6153037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08411 w 1508539"/>
              <a:gd name="connsiteY27" fmla="*/ 570490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64248 w 1508539"/>
              <a:gd name="connsiteY7" fmla="*/ 6574442 h 6858000"/>
              <a:gd name="connsiteX8" fmla="*/ 164588 w 1508539"/>
              <a:gd name="connsiteY8" fmla="*/ 6568530 h 6858000"/>
              <a:gd name="connsiteX9" fmla="*/ 166997 w 1508539"/>
              <a:gd name="connsiteY9" fmla="*/ 6560674 h 6858000"/>
              <a:gd name="connsiteX10" fmla="*/ 167342 w 1508539"/>
              <a:gd name="connsiteY10" fmla="*/ 6560598 h 6858000"/>
              <a:gd name="connsiteX11" fmla="*/ 201349 w 1508539"/>
              <a:gd name="connsiteY11" fmla="*/ 6530567 h 6858000"/>
              <a:gd name="connsiteX12" fmla="*/ 215389 w 1508539"/>
              <a:gd name="connsiteY12" fmla="*/ 6478062 h 6858000"/>
              <a:gd name="connsiteX13" fmla="*/ 226078 w 1508539"/>
              <a:gd name="connsiteY13" fmla="*/ 6460325 h 6858000"/>
              <a:gd name="connsiteX14" fmla="*/ 233311 w 1508539"/>
              <a:gd name="connsiteY14" fmla="*/ 6451488 h 6858000"/>
              <a:gd name="connsiteX15" fmla="*/ 234746 w 1508539"/>
              <a:gd name="connsiteY15" fmla="*/ 6451348 h 6858000"/>
              <a:gd name="connsiteX16" fmla="*/ 239104 w 1508539"/>
              <a:gd name="connsiteY16" fmla="*/ 6414240 h 6858000"/>
              <a:gd name="connsiteX17" fmla="*/ 241880 w 1508539"/>
              <a:gd name="connsiteY17" fmla="*/ 6384857 h 6858000"/>
              <a:gd name="connsiteX18" fmla="*/ 240591 w 1508539"/>
              <a:gd name="connsiteY18" fmla="*/ 6367510 h 6858000"/>
              <a:gd name="connsiteX19" fmla="*/ 244471 w 1508539"/>
              <a:gd name="connsiteY19" fmla="*/ 6349778 h 6858000"/>
              <a:gd name="connsiteX20" fmla="*/ 246136 w 1508539"/>
              <a:gd name="connsiteY20" fmla="*/ 6348250 h 6858000"/>
              <a:gd name="connsiteX21" fmla="*/ 262170 w 1508539"/>
              <a:gd name="connsiteY21" fmla="*/ 6281972 h 6858000"/>
              <a:gd name="connsiteX22" fmla="*/ 290557 w 1508539"/>
              <a:gd name="connsiteY22" fmla="*/ 6153037 h 6858000"/>
              <a:gd name="connsiteX23" fmla="*/ 314428 w 1508539"/>
              <a:gd name="connsiteY23" fmla="*/ 6113913 h 6858000"/>
              <a:gd name="connsiteX24" fmla="*/ 318721 w 1508539"/>
              <a:gd name="connsiteY24" fmla="*/ 6028119 h 6858000"/>
              <a:gd name="connsiteX25" fmla="*/ 363126 w 1508539"/>
              <a:gd name="connsiteY25" fmla="*/ 5934687 h 6858000"/>
              <a:gd name="connsiteX26" fmla="*/ 408411 w 1508539"/>
              <a:gd name="connsiteY26" fmla="*/ 5704905 h 6858000"/>
              <a:gd name="connsiteX27" fmla="*/ 431404 w 1508539"/>
              <a:gd name="connsiteY27" fmla="*/ 5665173 h 6858000"/>
              <a:gd name="connsiteX28" fmla="*/ 465121 w 1508539"/>
              <a:gd name="connsiteY28" fmla="*/ 5563435 h 6858000"/>
              <a:gd name="connsiteX29" fmla="*/ 494626 w 1508539"/>
              <a:gd name="connsiteY29" fmla="*/ 5476393 h 6858000"/>
              <a:gd name="connsiteX30" fmla="*/ 525819 w 1508539"/>
              <a:gd name="connsiteY30" fmla="*/ 5396260 h 6858000"/>
              <a:gd name="connsiteX31" fmla="*/ 541800 w 1508539"/>
              <a:gd name="connsiteY31" fmla="*/ 5330009 h 6858000"/>
              <a:gd name="connsiteX32" fmla="*/ 575293 w 1508539"/>
              <a:gd name="connsiteY32" fmla="*/ 5273739 h 6858000"/>
              <a:gd name="connsiteX33" fmla="*/ 584892 w 1508539"/>
              <a:gd name="connsiteY33" fmla="*/ 5241779 h 6858000"/>
              <a:gd name="connsiteX34" fmla="*/ 596118 w 1508539"/>
              <a:gd name="connsiteY34" fmla="*/ 5225268 h 6858000"/>
              <a:gd name="connsiteX35" fmla="*/ 597138 w 1508539"/>
              <a:gd name="connsiteY35" fmla="*/ 5217684 h 6858000"/>
              <a:gd name="connsiteX36" fmla="*/ 604479 w 1508539"/>
              <a:gd name="connsiteY36" fmla="*/ 5193377 h 6858000"/>
              <a:gd name="connsiteX37" fmla="*/ 607782 w 1508539"/>
              <a:gd name="connsiteY37" fmla="*/ 5179288 h 6858000"/>
              <a:gd name="connsiteX38" fmla="*/ 608766 w 1508539"/>
              <a:gd name="connsiteY38" fmla="*/ 5173621 h 6858000"/>
              <a:gd name="connsiteX39" fmla="*/ 604400 w 1508539"/>
              <a:gd name="connsiteY39" fmla="*/ 5159961 h 6858000"/>
              <a:gd name="connsiteX40" fmla="*/ 611077 w 1508539"/>
              <a:gd name="connsiteY40" fmla="*/ 5144295 h 6858000"/>
              <a:gd name="connsiteX41" fmla="*/ 608010 w 1508539"/>
              <a:gd name="connsiteY41" fmla="*/ 5125185 h 6858000"/>
              <a:gd name="connsiteX42" fmla="*/ 614840 w 1508539"/>
              <a:gd name="connsiteY42" fmla="*/ 5121884 h 6858000"/>
              <a:gd name="connsiteX43" fmla="*/ 621876 w 1508539"/>
              <a:gd name="connsiteY43" fmla="*/ 5067850 h 6858000"/>
              <a:gd name="connsiteX44" fmla="*/ 624607 w 1508539"/>
              <a:gd name="connsiteY44" fmla="*/ 5060861 h 6858000"/>
              <a:gd name="connsiteX45" fmla="*/ 621311 w 1508539"/>
              <a:gd name="connsiteY45" fmla="*/ 5034192 h 6858000"/>
              <a:gd name="connsiteX46" fmla="*/ 622865 w 1508539"/>
              <a:gd name="connsiteY46" fmla="*/ 4993030 h 6858000"/>
              <a:gd name="connsiteX47" fmla="*/ 629774 w 1508539"/>
              <a:gd name="connsiteY47" fmla="*/ 4946844 h 6858000"/>
              <a:gd name="connsiteX48" fmla="*/ 625630 w 1508539"/>
              <a:gd name="connsiteY48" fmla="*/ 4932692 h 6858000"/>
              <a:gd name="connsiteX49" fmla="*/ 641033 w 1508539"/>
              <a:gd name="connsiteY49" fmla="*/ 4858827 h 6858000"/>
              <a:gd name="connsiteX50" fmla="*/ 646936 w 1508539"/>
              <a:gd name="connsiteY50" fmla="*/ 4821170 h 6858000"/>
              <a:gd name="connsiteX51" fmla="*/ 651669 w 1508539"/>
              <a:gd name="connsiteY51" fmla="*/ 4780965 h 6858000"/>
              <a:gd name="connsiteX52" fmla="*/ 652962 w 1508539"/>
              <a:gd name="connsiteY52" fmla="*/ 4750867 h 6858000"/>
              <a:gd name="connsiteX53" fmla="*/ 650769 w 1508539"/>
              <a:gd name="connsiteY53" fmla="*/ 4690749 h 6858000"/>
              <a:gd name="connsiteX54" fmla="*/ 646249 w 1508539"/>
              <a:gd name="connsiteY54" fmla="*/ 4584173 h 6858000"/>
              <a:gd name="connsiteX55" fmla="*/ 641332 w 1508539"/>
              <a:gd name="connsiteY55" fmla="*/ 4444346 h 6858000"/>
              <a:gd name="connsiteX56" fmla="*/ 637897 w 1508539"/>
              <a:gd name="connsiteY56" fmla="*/ 4375228 h 6858000"/>
              <a:gd name="connsiteX57" fmla="*/ 618550 w 1508539"/>
              <a:gd name="connsiteY57" fmla="*/ 4214165 h 6858000"/>
              <a:gd name="connsiteX58" fmla="*/ 622623 w 1508539"/>
              <a:gd name="connsiteY58" fmla="*/ 4090296 h 6858000"/>
              <a:gd name="connsiteX59" fmla="*/ 607879 w 1508539"/>
              <a:gd name="connsiteY59" fmla="*/ 4033999 h 6858000"/>
              <a:gd name="connsiteX60" fmla="*/ 609028 w 1508539"/>
              <a:gd name="connsiteY60" fmla="*/ 4031933 h 6858000"/>
              <a:gd name="connsiteX61" fmla="*/ 607604 w 1508539"/>
              <a:gd name="connsiteY61" fmla="*/ 4013953 h 6858000"/>
              <a:gd name="connsiteX62" fmla="*/ 593899 w 1508539"/>
              <a:gd name="connsiteY62" fmla="*/ 3974753 h 6858000"/>
              <a:gd name="connsiteX63" fmla="*/ 595497 w 1508539"/>
              <a:gd name="connsiteY63" fmla="*/ 3969950 h 6858000"/>
              <a:gd name="connsiteX64" fmla="*/ 588919 w 1508539"/>
              <a:gd name="connsiteY64" fmla="*/ 3933779 h 6858000"/>
              <a:gd name="connsiteX65" fmla="*/ 590250 w 1508539"/>
              <a:gd name="connsiteY65" fmla="*/ 3933093 h 6858000"/>
              <a:gd name="connsiteX66" fmla="*/ 594604 w 1508539"/>
              <a:gd name="connsiteY66" fmla="*/ 3922082 h 6858000"/>
              <a:gd name="connsiteX67" fmla="*/ 599682 w 1508539"/>
              <a:gd name="connsiteY67" fmla="*/ 3901461 h 6858000"/>
              <a:gd name="connsiteX68" fmla="*/ 622276 w 1508539"/>
              <a:gd name="connsiteY68" fmla="*/ 3813873 h 6858000"/>
              <a:gd name="connsiteX69" fmla="*/ 621701 w 1508539"/>
              <a:gd name="connsiteY69" fmla="*/ 3806161 h 6858000"/>
              <a:gd name="connsiteX70" fmla="*/ 622008 w 1508539"/>
              <a:gd name="connsiteY70" fmla="*/ 3805957 h 6858000"/>
              <a:gd name="connsiteX71" fmla="*/ 622035 w 1508539"/>
              <a:gd name="connsiteY71" fmla="*/ 3797724 h 6858000"/>
              <a:gd name="connsiteX72" fmla="*/ 620650 w 1508539"/>
              <a:gd name="connsiteY72" fmla="*/ 3792098 h 6858000"/>
              <a:gd name="connsiteX73" fmla="*/ 619534 w 1508539"/>
              <a:gd name="connsiteY73" fmla="*/ 3777135 h 6858000"/>
              <a:gd name="connsiteX74" fmla="*/ 621267 w 1508539"/>
              <a:gd name="connsiteY74" fmla="*/ 3771656 h 6858000"/>
              <a:gd name="connsiteX75" fmla="*/ 625010 w 1508539"/>
              <a:gd name="connsiteY75" fmla="*/ 3769007 h 6858000"/>
              <a:gd name="connsiteX76" fmla="*/ 624476 w 1508539"/>
              <a:gd name="connsiteY76" fmla="*/ 3767709 h 6858000"/>
              <a:gd name="connsiteX77" fmla="*/ 633172 w 1508539"/>
              <a:gd name="connsiteY77" fmla="*/ 3738082 h 6858000"/>
              <a:gd name="connsiteX78" fmla="*/ 640518 w 1508539"/>
              <a:gd name="connsiteY78" fmla="*/ 3673397 h 6858000"/>
              <a:gd name="connsiteX79" fmla="*/ 639814 w 1508539"/>
              <a:gd name="connsiteY79" fmla="*/ 3637109 h 6858000"/>
              <a:gd name="connsiteX80" fmla="*/ 643257 w 1508539"/>
              <a:gd name="connsiteY80" fmla="*/ 3536883 h 6858000"/>
              <a:gd name="connsiteX81" fmla="*/ 650795 w 1508539"/>
              <a:gd name="connsiteY81" fmla="*/ 3435652 h 6858000"/>
              <a:gd name="connsiteX82" fmla="*/ 652466 w 1508539"/>
              <a:gd name="connsiteY82" fmla="*/ 3307769 h 6858000"/>
              <a:gd name="connsiteX83" fmla="*/ 670029 w 1508539"/>
              <a:gd name="connsiteY83" fmla="*/ 3250522 h 6858000"/>
              <a:gd name="connsiteX84" fmla="*/ 670454 w 1508539"/>
              <a:gd name="connsiteY84" fmla="*/ 3229163 h 6858000"/>
              <a:gd name="connsiteX85" fmla="*/ 672277 w 1508539"/>
              <a:gd name="connsiteY85" fmla="*/ 3217217 h 6858000"/>
              <a:gd name="connsiteX86" fmla="*/ 659112 w 1508539"/>
              <a:gd name="connsiteY86" fmla="*/ 3183755 h 6858000"/>
              <a:gd name="connsiteX87" fmla="*/ 659613 w 1508539"/>
              <a:gd name="connsiteY87" fmla="*/ 3178642 h 6858000"/>
              <a:gd name="connsiteX88" fmla="*/ 647213 w 1508539"/>
              <a:gd name="connsiteY88" fmla="*/ 3158586 h 6858000"/>
              <a:gd name="connsiteX89" fmla="*/ 632398 w 1508539"/>
              <a:gd name="connsiteY89" fmla="*/ 3129034 h 6858000"/>
              <a:gd name="connsiteX90" fmla="*/ 633063 w 1508539"/>
              <a:gd name="connsiteY90" fmla="*/ 3126682 h 6858000"/>
              <a:gd name="connsiteX91" fmla="*/ 623931 w 1508539"/>
              <a:gd name="connsiteY91" fmla="*/ 3114519 h 6858000"/>
              <a:gd name="connsiteX92" fmla="*/ 610540 w 1508539"/>
              <a:gd name="connsiteY92" fmla="*/ 3106272 h 6858000"/>
              <a:gd name="connsiteX93" fmla="*/ 583270 w 1508539"/>
              <a:gd name="connsiteY93" fmla="*/ 2958185 h 6858000"/>
              <a:gd name="connsiteX94" fmla="*/ 525884 w 1508539"/>
              <a:gd name="connsiteY94" fmla="*/ 2762989 h 6858000"/>
              <a:gd name="connsiteX95" fmla="*/ 474802 w 1508539"/>
              <a:gd name="connsiteY95" fmla="*/ 2554718 h 6858000"/>
              <a:gd name="connsiteX96" fmla="*/ 454896 w 1508539"/>
              <a:gd name="connsiteY96" fmla="*/ 2485734 h 6858000"/>
              <a:gd name="connsiteX97" fmla="*/ 445619 w 1508539"/>
              <a:gd name="connsiteY97" fmla="*/ 2447068 h 6858000"/>
              <a:gd name="connsiteX98" fmla="*/ 432580 w 1508539"/>
              <a:gd name="connsiteY98" fmla="*/ 2425819 h 6858000"/>
              <a:gd name="connsiteX99" fmla="*/ 438579 w 1508539"/>
              <a:gd name="connsiteY99" fmla="*/ 2402874 h 6858000"/>
              <a:gd name="connsiteX100" fmla="*/ 441191 w 1508539"/>
              <a:gd name="connsiteY100" fmla="*/ 2381443 h 6858000"/>
              <a:gd name="connsiteX101" fmla="*/ 417520 w 1508539"/>
              <a:gd name="connsiteY101" fmla="*/ 2261920 h 6858000"/>
              <a:gd name="connsiteX102" fmla="*/ 407407 w 1508539"/>
              <a:gd name="connsiteY102" fmla="*/ 2195378 h 6858000"/>
              <a:gd name="connsiteX103" fmla="*/ 391624 w 1508539"/>
              <a:gd name="connsiteY103" fmla="*/ 2155135 h 6858000"/>
              <a:gd name="connsiteX104" fmla="*/ 389082 w 1508539"/>
              <a:gd name="connsiteY104" fmla="*/ 2118008 h 6858000"/>
              <a:gd name="connsiteX105" fmla="*/ 390075 w 1508539"/>
              <a:gd name="connsiteY105" fmla="*/ 2050531 h 6858000"/>
              <a:gd name="connsiteX106" fmla="*/ 381881 w 1508539"/>
              <a:gd name="connsiteY106" fmla="*/ 1963269 h 6858000"/>
              <a:gd name="connsiteX107" fmla="*/ 363059 w 1508539"/>
              <a:gd name="connsiteY107" fmla="*/ 1906352 h 6858000"/>
              <a:gd name="connsiteX108" fmla="*/ 339616 w 1508539"/>
              <a:gd name="connsiteY108" fmla="*/ 1861531 h 6858000"/>
              <a:gd name="connsiteX109" fmla="*/ 293415 w 1508539"/>
              <a:gd name="connsiteY109" fmla="*/ 1732919 h 6858000"/>
              <a:gd name="connsiteX110" fmla="*/ 265726 w 1508539"/>
              <a:gd name="connsiteY110" fmla="*/ 1663540 h 6858000"/>
              <a:gd name="connsiteX111" fmla="*/ 264852 w 1508539"/>
              <a:gd name="connsiteY111" fmla="*/ 1615777 h 6858000"/>
              <a:gd name="connsiteX112" fmla="*/ 245647 w 1508539"/>
              <a:gd name="connsiteY112" fmla="*/ 1563678 h 6858000"/>
              <a:gd name="connsiteX113" fmla="*/ 258727 w 1508539"/>
              <a:gd name="connsiteY113" fmla="*/ 1519474 h 6858000"/>
              <a:gd name="connsiteX114" fmla="*/ 251469 w 1508539"/>
              <a:gd name="connsiteY114" fmla="*/ 1477995 h 6858000"/>
              <a:gd name="connsiteX115" fmla="*/ 237554 w 1508539"/>
              <a:gd name="connsiteY115" fmla="*/ 1373769 h 6858000"/>
              <a:gd name="connsiteX116" fmla="*/ 245861 w 1508539"/>
              <a:gd name="connsiteY116" fmla="*/ 1307086 h 6858000"/>
              <a:gd name="connsiteX117" fmla="*/ 247049 w 1508539"/>
              <a:gd name="connsiteY117" fmla="*/ 1189033 h 6858000"/>
              <a:gd name="connsiteX118" fmla="*/ 251734 w 1508539"/>
              <a:gd name="connsiteY118" fmla="*/ 1168288 h 6858000"/>
              <a:gd name="connsiteX119" fmla="*/ 244016 w 1508539"/>
              <a:gd name="connsiteY119" fmla="*/ 1142577 h 6858000"/>
              <a:gd name="connsiteX120" fmla="*/ 233322 w 1508539"/>
              <a:gd name="connsiteY120" fmla="*/ 1088484 h 6858000"/>
              <a:gd name="connsiteX121" fmla="*/ 222058 w 1508539"/>
              <a:gd name="connsiteY121" fmla="*/ 1016103 h 6858000"/>
              <a:gd name="connsiteX122" fmla="*/ 223514 w 1508539"/>
              <a:gd name="connsiteY122" fmla="*/ 932283 h 6858000"/>
              <a:gd name="connsiteX123" fmla="*/ 225750 w 1508539"/>
              <a:gd name="connsiteY123" fmla="*/ 915925 h 6858000"/>
              <a:gd name="connsiteX124" fmla="*/ 218379 w 1508539"/>
              <a:gd name="connsiteY124" fmla="*/ 896999 h 6858000"/>
              <a:gd name="connsiteX125" fmla="*/ 187787 w 1508539"/>
              <a:gd name="connsiteY125" fmla="*/ 821517 h 6858000"/>
              <a:gd name="connsiteX126" fmla="*/ 166737 w 1508539"/>
              <a:gd name="connsiteY126" fmla="*/ 751353 h 6858000"/>
              <a:gd name="connsiteX127" fmla="*/ 166295 w 1508539"/>
              <a:gd name="connsiteY127" fmla="*/ 721230 h 6858000"/>
              <a:gd name="connsiteX128" fmla="*/ 151966 w 1508539"/>
              <a:gd name="connsiteY128" fmla="*/ 681659 h 6858000"/>
              <a:gd name="connsiteX129" fmla="*/ 137385 w 1508539"/>
              <a:gd name="connsiteY129" fmla="*/ 635218 h 6858000"/>
              <a:gd name="connsiteX130" fmla="*/ 142396 w 1508539"/>
              <a:gd name="connsiteY130" fmla="*/ 613763 h 6858000"/>
              <a:gd name="connsiteX131" fmla="*/ 128338 w 1508539"/>
              <a:gd name="connsiteY131" fmla="*/ 598582 h 6858000"/>
              <a:gd name="connsiteX132" fmla="*/ 128019 w 1508539"/>
              <a:gd name="connsiteY132" fmla="*/ 576846 h 6858000"/>
              <a:gd name="connsiteX133" fmla="*/ 107645 w 1508539"/>
              <a:gd name="connsiteY133" fmla="*/ 530055 h 6858000"/>
              <a:gd name="connsiteX134" fmla="*/ 106893 w 1508539"/>
              <a:gd name="connsiteY134" fmla="*/ 465389 h 6858000"/>
              <a:gd name="connsiteX135" fmla="*/ 89816 w 1508539"/>
              <a:gd name="connsiteY135" fmla="*/ 424699 h 6858000"/>
              <a:gd name="connsiteX136" fmla="*/ 90191 w 1508539"/>
              <a:gd name="connsiteY136" fmla="*/ 404917 h 6858000"/>
              <a:gd name="connsiteX137" fmla="*/ 70148 w 1508539"/>
              <a:gd name="connsiteY137" fmla="*/ 367211 h 6858000"/>
              <a:gd name="connsiteX138" fmla="*/ 36452 w 1508539"/>
              <a:gd name="connsiteY138" fmla="*/ 268519 h 6858000"/>
              <a:gd name="connsiteX139" fmla="*/ 23935 w 1508539"/>
              <a:gd name="connsiteY139" fmla="*/ 160886 h 6858000"/>
              <a:gd name="connsiteX140" fmla="*/ 19312 w 1508539"/>
              <a:gd name="connsiteY140" fmla="*/ 47336 h 6858000"/>
              <a:gd name="connsiteX141" fmla="*/ 0 w 1508539"/>
              <a:gd name="connsiteY14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64248 w 1508539"/>
              <a:gd name="connsiteY7" fmla="*/ 6574442 h 6858000"/>
              <a:gd name="connsiteX8" fmla="*/ 164588 w 1508539"/>
              <a:gd name="connsiteY8" fmla="*/ 6568530 h 6858000"/>
              <a:gd name="connsiteX9" fmla="*/ 166997 w 1508539"/>
              <a:gd name="connsiteY9" fmla="*/ 6560674 h 6858000"/>
              <a:gd name="connsiteX10" fmla="*/ 201349 w 1508539"/>
              <a:gd name="connsiteY10" fmla="*/ 6530567 h 6858000"/>
              <a:gd name="connsiteX11" fmla="*/ 215389 w 1508539"/>
              <a:gd name="connsiteY11" fmla="*/ 6478062 h 6858000"/>
              <a:gd name="connsiteX12" fmla="*/ 226078 w 1508539"/>
              <a:gd name="connsiteY12" fmla="*/ 6460325 h 6858000"/>
              <a:gd name="connsiteX13" fmla="*/ 233311 w 1508539"/>
              <a:gd name="connsiteY13" fmla="*/ 6451488 h 6858000"/>
              <a:gd name="connsiteX14" fmla="*/ 234746 w 1508539"/>
              <a:gd name="connsiteY14" fmla="*/ 6451348 h 6858000"/>
              <a:gd name="connsiteX15" fmla="*/ 239104 w 1508539"/>
              <a:gd name="connsiteY15" fmla="*/ 6414240 h 6858000"/>
              <a:gd name="connsiteX16" fmla="*/ 241880 w 1508539"/>
              <a:gd name="connsiteY16" fmla="*/ 6384857 h 6858000"/>
              <a:gd name="connsiteX17" fmla="*/ 240591 w 1508539"/>
              <a:gd name="connsiteY17" fmla="*/ 6367510 h 6858000"/>
              <a:gd name="connsiteX18" fmla="*/ 244471 w 1508539"/>
              <a:gd name="connsiteY18" fmla="*/ 6349778 h 6858000"/>
              <a:gd name="connsiteX19" fmla="*/ 246136 w 1508539"/>
              <a:gd name="connsiteY19" fmla="*/ 6348250 h 6858000"/>
              <a:gd name="connsiteX20" fmla="*/ 262170 w 1508539"/>
              <a:gd name="connsiteY20" fmla="*/ 6281972 h 6858000"/>
              <a:gd name="connsiteX21" fmla="*/ 290557 w 1508539"/>
              <a:gd name="connsiteY21" fmla="*/ 6153037 h 6858000"/>
              <a:gd name="connsiteX22" fmla="*/ 314428 w 1508539"/>
              <a:gd name="connsiteY22" fmla="*/ 6113913 h 6858000"/>
              <a:gd name="connsiteX23" fmla="*/ 318721 w 1508539"/>
              <a:gd name="connsiteY23" fmla="*/ 6028119 h 6858000"/>
              <a:gd name="connsiteX24" fmla="*/ 363126 w 1508539"/>
              <a:gd name="connsiteY24" fmla="*/ 5934687 h 6858000"/>
              <a:gd name="connsiteX25" fmla="*/ 408411 w 1508539"/>
              <a:gd name="connsiteY25" fmla="*/ 5704905 h 6858000"/>
              <a:gd name="connsiteX26" fmla="*/ 431404 w 1508539"/>
              <a:gd name="connsiteY26" fmla="*/ 5665173 h 6858000"/>
              <a:gd name="connsiteX27" fmla="*/ 465121 w 1508539"/>
              <a:gd name="connsiteY27" fmla="*/ 5563435 h 6858000"/>
              <a:gd name="connsiteX28" fmla="*/ 494626 w 1508539"/>
              <a:gd name="connsiteY28" fmla="*/ 5476393 h 6858000"/>
              <a:gd name="connsiteX29" fmla="*/ 525819 w 1508539"/>
              <a:gd name="connsiteY29" fmla="*/ 5396260 h 6858000"/>
              <a:gd name="connsiteX30" fmla="*/ 541800 w 1508539"/>
              <a:gd name="connsiteY30" fmla="*/ 5330009 h 6858000"/>
              <a:gd name="connsiteX31" fmla="*/ 575293 w 1508539"/>
              <a:gd name="connsiteY31" fmla="*/ 5273739 h 6858000"/>
              <a:gd name="connsiteX32" fmla="*/ 584892 w 1508539"/>
              <a:gd name="connsiteY32" fmla="*/ 5241779 h 6858000"/>
              <a:gd name="connsiteX33" fmla="*/ 596118 w 1508539"/>
              <a:gd name="connsiteY33" fmla="*/ 5225268 h 6858000"/>
              <a:gd name="connsiteX34" fmla="*/ 597138 w 1508539"/>
              <a:gd name="connsiteY34" fmla="*/ 5217684 h 6858000"/>
              <a:gd name="connsiteX35" fmla="*/ 604479 w 1508539"/>
              <a:gd name="connsiteY35" fmla="*/ 5193377 h 6858000"/>
              <a:gd name="connsiteX36" fmla="*/ 607782 w 1508539"/>
              <a:gd name="connsiteY36" fmla="*/ 5179288 h 6858000"/>
              <a:gd name="connsiteX37" fmla="*/ 608766 w 1508539"/>
              <a:gd name="connsiteY37" fmla="*/ 5173621 h 6858000"/>
              <a:gd name="connsiteX38" fmla="*/ 604400 w 1508539"/>
              <a:gd name="connsiteY38" fmla="*/ 5159961 h 6858000"/>
              <a:gd name="connsiteX39" fmla="*/ 611077 w 1508539"/>
              <a:gd name="connsiteY39" fmla="*/ 5144295 h 6858000"/>
              <a:gd name="connsiteX40" fmla="*/ 608010 w 1508539"/>
              <a:gd name="connsiteY40" fmla="*/ 5125185 h 6858000"/>
              <a:gd name="connsiteX41" fmla="*/ 614840 w 1508539"/>
              <a:gd name="connsiteY41" fmla="*/ 5121884 h 6858000"/>
              <a:gd name="connsiteX42" fmla="*/ 621876 w 1508539"/>
              <a:gd name="connsiteY42" fmla="*/ 5067850 h 6858000"/>
              <a:gd name="connsiteX43" fmla="*/ 624607 w 1508539"/>
              <a:gd name="connsiteY43" fmla="*/ 5060861 h 6858000"/>
              <a:gd name="connsiteX44" fmla="*/ 621311 w 1508539"/>
              <a:gd name="connsiteY44" fmla="*/ 5034192 h 6858000"/>
              <a:gd name="connsiteX45" fmla="*/ 622865 w 1508539"/>
              <a:gd name="connsiteY45" fmla="*/ 4993030 h 6858000"/>
              <a:gd name="connsiteX46" fmla="*/ 629774 w 1508539"/>
              <a:gd name="connsiteY46" fmla="*/ 4946844 h 6858000"/>
              <a:gd name="connsiteX47" fmla="*/ 625630 w 1508539"/>
              <a:gd name="connsiteY47" fmla="*/ 4932692 h 6858000"/>
              <a:gd name="connsiteX48" fmla="*/ 641033 w 1508539"/>
              <a:gd name="connsiteY48" fmla="*/ 4858827 h 6858000"/>
              <a:gd name="connsiteX49" fmla="*/ 646936 w 1508539"/>
              <a:gd name="connsiteY49" fmla="*/ 4821170 h 6858000"/>
              <a:gd name="connsiteX50" fmla="*/ 651669 w 1508539"/>
              <a:gd name="connsiteY50" fmla="*/ 4780965 h 6858000"/>
              <a:gd name="connsiteX51" fmla="*/ 652962 w 1508539"/>
              <a:gd name="connsiteY51" fmla="*/ 4750867 h 6858000"/>
              <a:gd name="connsiteX52" fmla="*/ 650769 w 1508539"/>
              <a:gd name="connsiteY52" fmla="*/ 4690749 h 6858000"/>
              <a:gd name="connsiteX53" fmla="*/ 646249 w 1508539"/>
              <a:gd name="connsiteY53" fmla="*/ 4584173 h 6858000"/>
              <a:gd name="connsiteX54" fmla="*/ 641332 w 1508539"/>
              <a:gd name="connsiteY54" fmla="*/ 4444346 h 6858000"/>
              <a:gd name="connsiteX55" fmla="*/ 637897 w 1508539"/>
              <a:gd name="connsiteY55" fmla="*/ 4375228 h 6858000"/>
              <a:gd name="connsiteX56" fmla="*/ 618550 w 1508539"/>
              <a:gd name="connsiteY56" fmla="*/ 4214165 h 6858000"/>
              <a:gd name="connsiteX57" fmla="*/ 622623 w 1508539"/>
              <a:gd name="connsiteY57" fmla="*/ 4090296 h 6858000"/>
              <a:gd name="connsiteX58" fmla="*/ 607879 w 1508539"/>
              <a:gd name="connsiteY58" fmla="*/ 4033999 h 6858000"/>
              <a:gd name="connsiteX59" fmla="*/ 609028 w 1508539"/>
              <a:gd name="connsiteY59" fmla="*/ 4031933 h 6858000"/>
              <a:gd name="connsiteX60" fmla="*/ 607604 w 1508539"/>
              <a:gd name="connsiteY60" fmla="*/ 4013953 h 6858000"/>
              <a:gd name="connsiteX61" fmla="*/ 593899 w 1508539"/>
              <a:gd name="connsiteY61" fmla="*/ 3974753 h 6858000"/>
              <a:gd name="connsiteX62" fmla="*/ 595497 w 1508539"/>
              <a:gd name="connsiteY62" fmla="*/ 3969950 h 6858000"/>
              <a:gd name="connsiteX63" fmla="*/ 588919 w 1508539"/>
              <a:gd name="connsiteY63" fmla="*/ 3933779 h 6858000"/>
              <a:gd name="connsiteX64" fmla="*/ 590250 w 1508539"/>
              <a:gd name="connsiteY64" fmla="*/ 3933093 h 6858000"/>
              <a:gd name="connsiteX65" fmla="*/ 594604 w 1508539"/>
              <a:gd name="connsiteY65" fmla="*/ 3922082 h 6858000"/>
              <a:gd name="connsiteX66" fmla="*/ 599682 w 1508539"/>
              <a:gd name="connsiteY66" fmla="*/ 3901461 h 6858000"/>
              <a:gd name="connsiteX67" fmla="*/ 622276 w 1508539"/>
              <a:gd name="connsiteY67" fmla="*/ 3813873 h 6858000"/>
              <a:gd name="connsiteX68" fmla="*/ 621701 w 1508539"/>
              <a:gd name="connsiteY68" fmla="*/ 3806161 h 6858000"/>
              <a:gd name="connsiteX69" fmla="*/ 622008 w 1508539"/>
              <a:gd name="connsiteY69" fmla="*/ 3805957 h 6858000"/>
              <a:gd name="connsiteX70" fmla="*/ 622035 w 1508539"/>
              <a:gd name="connsiteY70" fmla="*/ 3797724 h 6858000"/>
              <a:gd name="connsiteX71" fmla="*/ 620650 w 1508539"/>
              <a:gd name="connsiteY71" fmla="*/ 3792098 h 6858000"/>
              <a:gd name="connsiteX72" fmla="*/ 619534 w 1508539"/>
              <a:gd name="connsiteY72" fmla="*/ 3777135 h 6858000"/>
              <a:gd name="connsiteX73" fmla="*/ 621267 w 1508539"/>
              <a:gd name="connsiteY73" fmla="*/ 3771656 h 6858000"/>
              <a:gd name="connsiteX74" fmla="*/ 625010 w 1508539"/>
              <a:gd name="connsiteY74" fmla="*/ 3769007 h 6858000"/>
              <a:gd name="connsiteX75" fmla="*/ 624476 w 1508539"/>
              <a:gd name="connsiteY75" fmla="*/ 3767709 h 6858000"/>
              <a:gd name="connsiteX76" fmla="*/ 633172 w 1508539"/>
              <a:gd name="connsiteY76" fmla="*/ 3738082 h 6858000"/>
              <a:gd name="connsiteX77" fmla="*/ 640518 w 1508539"/>
              <a:gd name="connsiteY77" fmla="*/ 3673397 h 6858000"/>
              <a:gd name="connsiteX78" fmla="*/ 639814 w 1508539"/>
              <a:gd name="connsiteY78" fmla="*/ 3637109 h 6858000"/>
              <a:gd name="connsiteX79" fmla="*/ 643257 w 1508539"/>
              <a:gd name="connsiteY79" fmla="*/ 3536883 h 6858000"/>
              <a:gd name="connsiteX80" fmla="*/ 650795 w 1508539"/>
              <a:gd name="connsiteY80" fmla="*/ 3435652 h 6858000"/>
              <a:gd name="connsiteX81" fmla="*/ 652466 w 1508539"/>
              <a:gd name="connsiteY81" fmla="*/ 3307769 h 6858000"/>
              <a:gd name="connsiteX82" fmla="*/ 670029 w 1508539"/>
              <a:gd name="connsiteY82" fmla="*/ 3250522 h 6858000"/>
              <a:gd name="connsiteX83" fmla="*/ 670454 w 1508539"/>
              <a:gd name="connsiteY83" fmla="*/ 3229163 h 6858000"/>
              <a:gd name="connsiteX84" fmla="*/ 672277 w 1508539"/>
              <a:gd name="connsiteY84" fmla="*/ 3217217 h 6858000"/>
              <a:gd name="connsiteX85" fmla="*/ 659112 w 1508539"/>
              <a:gd name="connsiteY85" fmla="*/ 3183755 h 6858000"/>
              <a:gd name="connsiteX86" fmla="*/ 659613 w 1508539"/>
              <a:gd name="connsiteY86" fmla="*/ 3178642 h 6858000"/>
              <a:gd name="connsiteX87" fmla="*/ 647213 w 1508539"/>
              <a:gd name="connsiteY87" fmla="*/ 3158586 h 6858000"/>
              <a:gd name="connsiteX88" fmla="*/ 632398 w 1508539"/>
              <a:gd name="connsiteY88" fmla="*/ 3129034 h 6858000"/>
              <a:gd name="connsiteX89" fmla="*/ 633063 w 1508539"/>
              <a:gd name="connsiteY89" fmla="*/ 3126682 h 6858000"/>
              <a:gd name="connsiteX90" fmla="*/ 623931 w 1508539"/>
              <a:gd name="connsiteY90" fmla="*/ 3114519 h 6858000"/>
              <a:gd name="connsiteX91" fmla="*/ 610540 w 1508539"/>
              <a:gd name="connsiteY91" fmla="*/ 3106272 h 6858000"/>
              <a:gd name="connsiteX92" fmla="*/ 583270 w 1508539"/>
              <a:gd name="connsiteY92" fmla="*/ 2958185 h 6858000"/>
              <a:gd name="connsiteX93" fmla="*/ 525884 w 1508539"/>
              <a:gd name="connsiteY93" fmla="*/ 2762989 h 6858000"/>
              <a:gd name="connsiteX94" fmla="*/ 474802 w 1508539"/>
              <a:gd name="connsiteY94" fmla="*/ 2554718 h 6858000"/>
              <a:gd name="connsiteX95" fmla="*/ 454896 w 1508539"/>
              <a:gd name="connsiteY95" fmla="*/ 2485734 h 6858000"/>
              <a:gd name="connsiteX96" fmla="*/ 445619 w 1508539"/>
              <a:gd name="connsiteY96" fmla="*/ 2447068 h 6858000"/>
              <a:gd name="connsiteX97" fmla="*/ 432580 w 1508539"/>
              <a:gd name="connsiteY97" fmla="*/ 2425819 h 6858000"/>
              <a:gd name="connsiteX98" fmla="*/ 438579 w 1508539"/>
              <a:gd name="connsiteY98" fmla="*/ 2402874 h 6858000"/>
              <a:gd name="connsiteX99" fmla="*/ 441191 w 1508539"/>
              <a:gd name="connsiteY99" fmla="*/ 2381443 h 6858000"/>
              <a:gd name="connsiteX100" fmla="*/ 417520 w 1508539"/>
              <a:gd name="connsiteY100" fmla="*/ 2261920 h 6858000"/>
              <a:gd name="connsiteX101" fmla="*/ 407407 w 1508539"/>
              <a:gd name="connsiteY101" fmla="*/ 2195378 h 6858000"/>
              <a:gd name="connsiteX102" fmla="*/ 391624 w 1508539"/>
              <a:gd name="connsiteY102" fmla="*/ 2155135 h 6858000"/>
              <a:gd name="connsiteX103" fmla="*/ 389082 w 1508539"/>
              <a:gd name="connsiteY103" fmla="*/ 2118008 h 6858000"/>
              <a:gd name="connsiteX104" fmla="*/ 390075 w 1508539"/>
              <a:gd name="connsiteY104" fmla="*/ 2050531 h 6858000"/>
              <a:gd name="connsiteX105" fmla="*/ 381881 w 1508539"/>
              <a:gd name="connsiteY105" fmla="*/ 1963269 h 6858000"/>
              <a:gd name="connsiteX106" fmla="*/ 363059 w 1508539"/>
              <a:gd name="connsiteY106" fmla="*/ 1906352 h 6858000"/>
              <a:gd name="connsiteX107" fmla="*/ 339616 w 1508539"/>
              <a:gd name="connsiteY107" fmla="*/ 1861531 h 6858000"/>
              <a:gd name="connsiteX108" fmla="*/ 293415 w 1508539"/>
              <a:gd name="connsiteY108" fmla="*/ 1732919 h 6858000"/>
              <a:gd name="connsiteX109" fmla="*/ 265726 w 1508539"/>
              <a:gd name="connsiteY109" fmla="*/ 1663540 h 6858000"/>
              <a:gd name="connsiteX110" fmla="*/ 264852 w 1508539"/>
              <a:gd name="connsiteY110" fmla="*/ 1615777 h 6858000"/>
              <a:gd name="connsiteX111" fmla="*/ 245647 w 1508539"/>
              <a:gd name="connsiteY111" fmla="*/ 1563678 h 6858000"/>
              <a:gd name="connsiteX112" fmla="*/ 258727 w 1508539"/>
              <a:gd name="connsiteY112" fmla="*/ 1519474 h 6858000"/>
              <a:gd name="connsiteX113" fmla="*/ 251469 w 1508539"/>
              <a:gd name="connsiteY113" fmla="*/ 1477995 h 6858000"/>
              <a:gd name="connsiteX114" fmla="*/ 237554 w 1508539"/>
              <a:gd name="connsiteY114" fmla="*/ 1373769 h 6858000"/>
              <a:gd name="connsiteX115" fmla="*/ 245861 w 1508539"/>
              <a:gd name="connsiteY115" fmla="*/ 1307086 h 6858000"/>
              <a:gd name="connsiteX116" fmla="*/ 247049 w 1508539"/>
              <a:gd name="connsiteY116" fmla="*/ 1189033 h 6858000"/>
              <a:gd name="connsiteX117" fmla="*/ 251734 w 1508539"/>
              <a:gd name="connsiteY117" fmla="*/ 1168288 h 6858000"/>
              <a:gd name="connsiteX118" fmla="*/ 244016 w 1508539"/>
              <a:gd name="connsiteY118" fmla="*/ 1142577 h 6858000"/>
              <a:gd name="connsiteX119" fmla="*/ 233322 w 1508539"/>
              <a:gd name="connsiteY119" fmla="*/ 1088484 h 6858000"/>
              <a:gd name="connsiteX120" fmla="*/ 222058 w 1508539"/>
              <a:gd name="connsiteY120" fmla="*/ 1016103 h 6858000"/>
              <a:gd name="connsiteX121" fmla="*/ 223514 w 1508539"/>
              <a:gd name="connsiteY121" fmla="*/ 932283 h 6858000"/>
              <a:gd name="connsiteX122" fmla="*/ 225750 w 1508539"/>
              <a:gd name="connsiteY122" fmla="*/ 915925 h 6858000"/>
              <a:gd name="connsiteX123" fmla="*/ 218379 w 1508539"/>
              <a:gd name="connsiteY123" fmla="*/ 896999 h 6858000"/>
              <a:gd name="connsiteX124" fmla="*/ 187787 w 1508539"/>
              <a:gd name="connsiteY124" fmla="*/ 821517 h 6858000"/>
              <a:gd name="connsiteX125" fmla="*/ 166737 w 1508539"/>
              <a:gd name="connsiteY125" fmla="*/ 751353 h 6858000"/>
              <a:gd name="connsiteX126" fmla="*/ 166295 w 1508539"/>
              <a:gd name="connsiteY126" fmla="*/ 721230 h 6858000"/>
              <a:gd name="connsiteX127" fmla="*/ 151966 w 1508539"/>
              <a:gd name="connsiteY127" fmla="*/ 681659 h 6858000"/>
              <a:gd name="connsiteX128" fmla="*/ 137385 w 1508539"/>
              <a:gd name="connsiteY128" fmla="*/ 635218 h 6858000"/>
              <a:gd name="connsiteX129" fmla="*/ 142396 w 1508539"/>
              <a:gd name="connsiteY129" fmla="*/ 613763 h 6858000"/>
              <a:gd name="connsiteX130" fmla="*/ 128338 w 1508539"/>
              <a:gd name="connsiteY130" fmla="*/ 598582 h 6858000"/>
              <a:gd name="connsiteX131" fmla="*/ 128019 w 1508539"/>
              <a:gd name="connsiteY131" fmla="*/ 576846 h 6858000"/>
              <a:gd name="connsiteX132" fmla="*/ 107645 w 1508539"/>
              <a:gd name="connsiteY132" fmla="*/ 530055 h 6858000"/>
              <a:gd name="connsiteX133" fmla="*/ 106893 w 1508539"/>
              <a:gd name="connsiteY133" fmla="*/ 465389 h 6858000"/>
              <a:gd name="connsiteX134" fmla="*/ 89816 w 1508539"/>
              <a:gd name="connsiteY134" fmla="*/ 424699 h 6858000"/>
              <a:gd name="connsiteX135" fmla="*/ 90191 w 1508539"/>
              <a:gd name="connsiteY135" fmla="*/ 404917 h 6858000"/>
              <a:gd name="connsiteX136" fmla="*/ 70148 w 1508539"/>
              <a:gd name="connsiteY136" fmla="*/ 367211 h 6858000"/>
              <a:gd name="connsiteX137" fmla="*/ 36452 w 1508539"/>
              <a:gd name="connsiteY137" fmla="*/ 268519 h 6858000"/>
              <a:gd name="connsiteX138" fmla="*/ 23935 w 1508539"/>
              <a:gd name="connsiteY138" fmla="*/ 160886 h 6858000"/>
              <a:gd name="connsiteX139" fmla="*/ 19312 w 1508539"/>
              <a:gd name="connsiteY139" fmla="*/ 47336 h 6858000"/>
              <a:gd name="connsiteX140" fmla="*/ 0 w 1508539"/>
              <a:gd name="connsiteY140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4248 w 1508539"/>
              <a:gd name="connsiteY6" fmla="*/ 6574442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164588 w 1508539"/>
              <a:gd name="connsiteY7" fmla="*/ 6568530 h 6858000"/>
              <a:gd name="connsiteX8" fmla="*/ 340301 w 1508539"/>
              <a:gd name="connsiteY8" fmla="*/ 657260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40301 w 1508539"/>
              <a:gd name="connsiteY8" fmla="*/ 657260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504057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93326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93326 w 1508539"/>
              <a:gd name="connsiteY5" fmla="*/ 6737706 h 6858000"/>
              <a:gd name="connsiteX6" fmla="*/ 318065 w 1508539"/>
              <a:gd name="connsiteY6" fmla="*/ 6691589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164830 w 1491612"/>
              <a:gd name="connsiteY0" fmla="*/ 0 h 6858000"/>
              <a:gd name="connsiteX1" fmla="*/ 1491612 w 1491612"/>
              <a:gd name="connsiteY1" fmla="*/ 0 h 6858000"/>
              <a:gd name="connsiteX2" fmla="*/ 1491612 w 1491612"/>
              <a:gd name="connsiteY2" fmla="*/ 6858000 h 6858000"/>
              <a:gd name="connsiteX3" fmla="*/ 228306 w 1491612"/>
              <a:gd name="connsiteY3" fmla="*/ 6857735 h 6858000"/>
              <a:gd name="connsiteX4" fmla="*/ 264899 w 1491612"/>
              <a:gd name="connsiteY4" fmla="*/ 6776847 h 6858000"/>
              <a:gd name="connsiteX5" fmla="*/ 276399 w 1491612"/>
              <a:gd name="connsiteY5" fmla="*/ 6737706 h 6858000"/>
              <a:gd name="connsiteX6" fmla="*/ 301138 w 1491612"/>
              <a:gd name="connsiteY6" fmla="*/ 6691589 h 6858000"/>
              <a:gd name="connsiteX7" fmla="*/ 278695 w 1491612"/>
              <a:gd name="connsiteY7" fmla="*/ 6659970 h 6858000"/>
              <a:gd name="connsiteX8" fmla="*/ 293786 w 1491612"/>
              <a:gd name="connsiteY8" fmla="*/ 6636211 h 6858000"/>
              <a:gd name="connsiteX9" fmla="*/ 311230 w 1491612"/>
              <a:gd name="connsiteY9" fmla="*/ 6594177 h 6858000"/>
              <a:gd name="connsiteX10" fmla="*/ 325270 w 1491612"/>
              <a:gd name="connsiteY10" fmla="*/ 6557575 h 6858000"/>
              <a:gd name="connsiteX11" fmla="*/ 378227 w 1491612"/>
              <a:gd name="connsiteY11" fmla="*/ 6492130 h 6858000"/>
              <a:gd name="connsiteX12" fmla="*/ 393914 w 1491612"/>
              <a:gd name="connsiteY12" fmla="*/ 6431610 h 6858000"/>
              <a:gd name="connsiteX13" fmla="*/ 437619 w 1491612"/>
              <a:gd name="connsiteY13" fmla="*/ 6379786 h 6858000"/>
              <a:gd name="connsiteX14" fmla="*/ 420842 w 1491612"/>
              <a:gd name="connsiteY14" fmla="*/ 6334727 h 6858000"/>
              <a:gd name="connsiteX15" fmla="*/ 398257 w 1491612"/>
              <a:gd name="connsiteY15" fmla="*/ 6313295 h 6858000"/>
              <a:gd name="connsiteX16" fmla="*/ 405421 w 1491612"/>
              <a:gd name="connsiteY16" fmla="*/ 6280046 h 6858000"/>
              <a:gd name="connsiteX17" fmla="*/ 388166 w 1491612"/>
              <a:gd name="connsiteY17" fmla="*/ 6270265 h 6858000"/>
              <a:gd name="connsiteX18" fmla="*/ 415194 w 1491612"/>
              <a:gd name="connsiteY18" fmla="*/ 6252834 h 6858000"/>
              <a:gd name="connsiteX19" fmla="*/ 393186 w 1491612"/>
              <a:gd name="connsiteY19" fmla="*/ 6202459 h 6858000"/>
              <a:gd name="connsiteX20" fmla="*/ 391984 w 1491612"/>
              <a:gd name="connsiteY20" fmla="*/ 6153037 h 6858000"/>
              <a:gd name="connsiteX21" fmla="*/ 407399 w 1491612"/>
              <a:gd name="connsiteY21" fmla="*/ 6078132 h 6858000"/>
              <a:gd name="connsiteX22" fmla="*/ 394786 w 1491612"/>
              <a:gd name="connsiteY22" fmla="*/ 6028119 h 6858000"/>
              <a:gd name="connsiteX23" fmla="*/ 380015 w 1491612"/>
              <a:gd name="connsiteY23" fmla="*/ 5926735 h 6858000"/>
              <a:gd name="connsiteX24" fmla="*/ 429527 w 1491612"/>
              <a:gd name="connsiteY24" fmla="*/ 5712857 h 6858000"/>
              <a:gd name="connsiteX25" fmla="*/ 408602 w 1491612"/>
              <a:gd name="connsiteY25" fmla="*/ 5676393 h 6858000"/>
              <a:gd name="connsiteX26" fmla="*/ 448194 w 1491612"/>
              <a:gd name="connsiteY26" fmla="*/ 5563435 h 6858000"/>
              <a:gd name="connsiteX27" fmla="*/ 495324 w 1491612"/>
              <a:gd name="connsiteY27" fmla="*/ 5437125 h 6858000"/>
              <a:gd name="connsiteX28" fmla="*/ 508892 w 1491612"/>
              <a:gd name="connsiteY28" fmla="*/ 5396260 h 6858000"/>
              <a:gd name="connsiteX29" fmla="*/ 524873 w 1491612"/>
              <a:gd name="connsiteY29" fmla="*/ 5330009 h 6858000"/>
              <a:gd name="connsiteX30" fmla="*/ 558366 w 1491612"/>
              <a:gd name="connsiteY30" fmla="*/ 5273739 h 6858000"/>
              <a:gd name="connsiteX31" fmla="*/ 567965 w 1491612"/>
              <a:gd name="connsiteY31" fmla="*/ 5241779 h 6858000"/>
              <a:gd name="connsiteX32" fmla="*/ 579191 w 1491612"/>
              <a:gd name="connsiteY32" fmla="*/ 5225268 h 6858000"/>
              <a:gd name="connsiteX33" fmla="*/ 580211 w 1491612"/>
              <a:gd name="connsiteY33" fmla="*/ 5217684 h 6858000"/>
              <a:gd name="connsiteX34" fmla="*/ 587552 w 1491612"/>
              <a:gd name="connsiteY34" fmla="*/ 5193377 h 6858000"/>
              <a:gd name="connsiteX35" fmla="*/ 590855 w 1491612"/>
              <a:gd name="connsiteY35" fmla="*/ 5179288 h 6858000"/>
              <a:gd name="connsiteX36" fmla="*/ 591839 w 1491612"/>
              <a:gd name="connsiteY36" fmla="*/ 5173621 h 6858000"/>
              <a:gd name="connsiteX37" fmla="*/ 587473 w 1491612"/>
              <a:gd name="connsiteY37" fmla="*/ 5159961 h 6858000"/>
              <a:gd name="connsiteX38" fmla="*/ 594150 w 1491612"/>
              <a:gd name="connsiteY38" fmla="*/ 5144295 h 6858000"/>
              <a:gd name="connsiteX39" fmla="*/ 591083 w 1491612"/>
              <a:gd name="connsiteY39" fmla="*/ 5125185 h 6858000"/>
              <a:gd name="connsiteX40" fmla="*/ 597913 w 1491612"/>
              <a:gd name="connsiteY40" fmla="*/ 5121884 h 6858000"/>
              <a:gd name="connsiteX41" fmla="*/ 604949 w 1491612"/>
              <a:gd name="connsiteY41" fmla="*/ 5067850 h 6858000"/>
              <a:gd name="connsiteX42" fmla="*/ 607680 w 1491612"/>
              <a:gd name="connsiteY42" fmla="*/ 5060861 h 6858000"/>
              <a:gd name="connsiteX43" fmla="*/ 604384 w 1491612"/>
              <a:gd name="connsiteY43" fmla="*/ 5034192 h 6858000"/>
              <a:gd name="connsiteX44" fmla="*/ 605938 w 1491612"/>
              <a:gd name="connsiteY44" fmla="*/ 4993030 h 6858000"/>
              <a:gd name="connsiteX45" fmla="*/ 612847 w 1491612"/>
              <a:gd name="connsiteY45" fmla="*/ 4946844 h 6858000"/>
              <a:gd name="connsiteX46" fmla="*/ 608703 w 1491612"/>
              <a:gd name="connsiteY46" fmla="*/ 4932692 h 6858000"/>
              <a:gd name="connsiteX47" fmla="*/ 624106 w 1491612"/>
              <a:gd name="connsiteY47" fmla="*/ 4858827 h 6858000"/>
              <a:gd name="connsiteX48" fmla="*/ 630009 w 1491612"/>
              <a:gd name="connsiteY48" fmla="*/ 4821170 h 6858000"/>
              <a:gd name="connsiteX49" fmla="*/ 634742 w 1491612"/>
              <a:gd name="connsiteY49" fmla="*/ 4780965 h 6858000"/>
              <a:gd name="connsiteX50" fmla="*/ 636035 w 1491612"/>
              <a:gd name="connsiteY50" fmla="*/ 4750867 h 6858000"/>
              <a:gd name="connsiteX51" fmla="*/ 633842 w 1491612"/>
              <a:gd name="connsiteY51" fmla="*/ 4690749 h 6858000"/>
              <a:gd name="connsiteX52" fmla="*/ 629322 w 1491612"/>
              <a:gd name="connsiteY52" fmla="*/ 4584173 h 6858000"/>
              <a:gd name="connsiteX53" fmla="*/ 624405 w 1491612"/>
              <a:gd name="connsiteY53" fmla="*/ 4444346 h 6858000"/>
              <a:gd name="connsiteX54" fmla="*/ 620970 w 1491612"/>
              <a:gd name="connsiteY54" fmla="*/ 4375228 h 6858000"/>
              <a:gd name="connsiteX55" fmla="*/ 601623 w 1491612"/>
              <a:gd name="connsiteY55" fmla="*/ 4214165 h 6858000"/>
              <a:gd name="connsiteX56" fmla="*/ 605696 w 1491612"/>
              <a:gd name="connsiteY56" fmla="*/ 4090296 h 6858000"/>
              <a:gd name="connsiteX57" fmla="*/ 590952 w 1491612"/>
              <a:gd name="connsiteY57" fmla="*/ 4033999 h 6858000"/>
              <a:gd name="connsiteX58" fmla="*/ 592101 w 1491612"/>
              <a:gd name="connsiteY58" fmla="*/ 4031933 h 6858000"/>
              <a:gd name="connsiteX59" fmla="*/ 590677 w 1491612"/>
              <a:gd name="connsiteY59" fmla="*/ 4013953 h 6858000"/>
              <a:gd name="connsiteX60" fmla="*/ 576972 w 1491612"/>
              <a:gd name="connsiteY60" fmla="*/ 3974753 h 6858000"/>
              <a:gd name="connsiteX61" fmla="*/ 578570 w 1491612"/>
              <a:gd name="connsiteY61" fmla="*/ 3969950 h 6858000"/>
              <a:gd name="connsiteX62" fmla="*/ 571992 w 1491612"/>
              <a:gd name="connsiteY62" fmla="*/ 3933779 h 6858000"/>
              <a:gd name="connsiteX63" fmla="*/ 573323 w 1491612"/>
              <a:gd name="connsiteY63" fmla="*/ 3933093 h 6858000"/>
              <a:gd name="connsiteX64" fmla="*/ 577677 w 1491612"/>
              <a:gd name="connsiteY64" fmla="*/ 3922082 h 6858000"/>
              <a:gd name="connsiteX65" fmla="*/ 582755 w 1491612"/>
              <a:gd name="connsiteY65" fmla="*/ 3901461 h 6858000"/>
              <a:gd name="connsiteX66" fmla="*/ 605349 w 1491612"/>
              <a:gd name="connsiteY66" fmla="*/ 3813873 h 6858000"/>
              <a:gd name="connsiteX67" fmla="*/ 604774 w 1491612"/>
              <a:gd name="connsiteY67" fmla="*/ 3806161 h 6858000"/>
              <a:gd name="connsiteX68" fmla="*/ 605081 w 1491612"/>
              <a:gd name="connsiteY68" fmla="*/ 3805957 h 6858000"/>
              <a:gd name="connsiteX69" fmla="*/ 605108 w 1491612"/>
              <a:gd name="connsiteY69" fmla="*/ 3797724 h 6858000"/>
              <a:gd name="connsiteX70" fmla="*/ 603723 w 1491612"/>
              <a:gd name="connsiteY70" fmla="*/ 3792098 h 6858000"/>
              <a:gd name="connsiteX71" fmla="*/ 602607 w 1491612"/>
              <a:gd name="connsiteY71" fmla="*/ 3777135 h 6858000"/>
              <a:gd name="connsiteX72" fmla="*/ 604340 w 1491612"/>
              <a:gd name="connsiteY72" fmla="*/ 3771656 h 6858000"/>
              <a:gd name="connsiteX73" fmla="*/ 608083 w 1491612"/>
              <a:gd name="connsiteY73" fmla="*/ 3769007 h 6858000"/>
              <a:gd name="connsiteX74" fmla="*/ 607549 w 1491612"/>
              <a:gd name="connsiteY74" fmla="*/ 3767709 h 6858000"/>
              <a:gd name="connsiteX75" fmla="*/ 616245 w 1491612"/>
              <a:gd name="connsiteY75" fmla="*/ 3738082 h 6858000"/>
              <a:gd name="connsiteX76" fmla="*/ 623591 w 1491612"/>
              <a:gd name="connsiteY76" fmla="*/ 3673397 h 6858000"/>
              <a:gd name="connsiteX77" fmla="*/ 622887 w 1491612"/>
              <a:gd name="connsiteY77" fmla="*/ 3637109 h 6858000"/>
              <a:gd name="connsiteX78" fmla="*/ 626330 w 1491612"/>
              <a:gd name="connsiteY78" fmla="*/ 3536883 h 6858000"/>
              <a:gd name="connsiteX79" fmla="*/ 633868 w 1491612"/>
              <a:gd name="connsiteY79" fmla="*/ 3435652 h 6858000"/>
              <a:gd name="connsiteX80" fmla="*/ 635539 w 1491612"/>
              <a:gd name="connsiteY80" fmla="*/ 3307769 h 6858000"/>
              <a:gd name="connsiteX81" fmla="*/ 653102 w 1491612"/>
              <a:gd name="connsiteY81" fmla="*/ 3250522 h 6858000"/>
              <a:gd name="connsiteX82" fmla="*/ 653527 w 1491612"/>
              <a:gd name="connsiteY82" fmla="*/ 3229163 h 6858000"/>
              <a:gd name="connsiteX83" fmla="*/ 655350 w 1491612"/>
              <a:gd name="connsiteY83" fmla="*/ 3217217 h 6858000"/>
              <a:gd name="connsiteX84" fmla="*/ 642185 w 1491612"/>
              <a:gd name="connsiteY84" fmla="*/ 3183755 h 6858000"/>
              <a:gd name="connsiteX85" fmla="*/ 642686 w 1491612"/>
              <a:gd name="connsiteY85" fmla="*/ 3178642 h 6858000"/>
              <a:gd name="connsiteX86" fmla="*/ 630286 w 1491612"/>
              <a:gd name="connsiteY86" fmla="*/ 3158586 h 6858000"/>
              <a:gd name="connsiteX87" fmla="*/ 615471 w 1491612"/>
              <a:gd name="connsiteY87" fmla="*/ 3129034 h 6858000"/>
              <a:gd name="connsiteX88" fmla="*/ 616136 w 1491612"/>
              <a:gd name="connsiteY88" fmla="*/ 3126682 h 6858000"/>
              <a:gd name="connsiteX89" fmla="*/ 607004 w 1491612"/>
              <a:gd name="connsiteY89" fmla="*/ 3114519 h 6858000"/>
              <a:gd name="connsiteX90" fmla="*/ 593613 w 1491612"/>
              <a:gd name="connsiteY90" fmla="*/ 3106272 h 6858000"/>
              <a:gd name="connsiteX91" fmla="*/ 566343 w 1491612"/>
              <a:gd name="connsiteY91" fmla="*/ 2958185 h 6858000"/>
              <a:gd name="connsiteX92" fmla="*/ 508957 w 1491612"/>
              <a:gd name="connsiteY92" fmla="*/ 2762989 h 6858000"/>
              <a:gd name="connsiteX93" fmla="*/ 457875 w 1491612"/>
              <a:gd name="connsiteY93" fmla="*/ 2554718 h 6858000"/>
              <a:gd name="connsiteX94" fmla="*/ 437969 w 1491612"/>
              <a:gd name="connsiteY94" fmla="*/ 2485734 h 6858000"/>
              <a:gd name="connsiteX95" fmla="*/ 428692 w 1491612"/>
              <a:gd name="connsiteY95" fmla="*/ 2447068 h 6858000"/>
              <a:gd name="connsiteX96" fmla="*/ 415653 w 1491612"/>
              <a:gd name="connsiteY96" fmla="*/ 2425819 h 6858000"/>
              <a:gd name="connsiteX97" fmla="*/ 421652 w 1491612"/>
              <a:gd name="connsiteY97" fmla="*/ 2402874 h 6858000"/>
              <a:gd name="connsiteX98" fmla="*/ 424264 w 1491612"/>
              <a:gd name="connsiteY98" fmla="*/ 2381443 h 6858000"/>
              <a:gd name="connsiteX99" fmla="*/ 400593 w 1491612"/>
              <a:gd name="connsiteY99" fmla="*/ 2261920 h 6858000"/>
              <a:gd name="connsiteX100" fmla="*/ 390480 w 1491612"/>
              <a:gd name="connsiteY100" fmla="*/ 2195378 h 6858000"/>
              <a:gd name="connsiteX101" fmla="*/ 374697 w 1491612"/>
              <a:gd name="connsiteY101" fmla="*/ 2155135 h 6858000"/>
              <a:gd name="connsiteX102" fmla="*/ 372155 w 1491612"/>
              <a:gd name="connsiteY102" fmla="*/ 2118008 h 6858000"/>
              <a:gd name="connsiteX103" fmla="*/ 373148 w 1491612"/>
              <a:gd name="connsiteY103" fmla="*/ 2050531 h 6858000"/>
              <a:gd name="connsiteX104" fmla="*/ 364954 w 1491612"/>
              <a:gd name="connsiteY104" fmla="*/ 1963269 h 6858000"/>
              <a:gd name="connsiteX105" fmla="*/ 346132 w 1491612"/>
              <a:gd name="connsiteY105" fmla="*/ 1906352 h 6858000"/>
              <a:gd name="connsiteX106" fmla="*/ 322689 w 1491612"/>
              <a:gd name="connsiteY106" fmla="*/ 1861531 h 6858000"/>
              <a:gd name="connsiteX107" fmla="*/ 276488 w 1491612"/>
              <a:gd name="connsiteY107" fmla="*/ 1732919 h 6858000"/>
              <a:gd name="connsiteX108" fmla="*/ 248799 w 1491612"/>
              <a:gd name="connsiteY108" fmla="*/ 1663540 h 6858000"/>
              <a:gd name="connsiteX109" fmla="*/ 247925 w 1491612"/>
              <a:gd name="connsiteY109" fmla="*/ 1615777 h 6858000"/>
              <a:gd name="connsiteX110" fmla="*/ 228720 w 1491612"/>
              <a:gd name="connsiteY110" fmla="*/ 1563678 h 6858000"/>
              <a:gd name="connsiteX111" fmla="*/ 241800 w 1491612"/>
              <a:gd name="connsiteY111" fmla="*/ 1519474 h 6858000"/>
              <a:gd name="connsiteX112" fmla="*/ 234542 w 1491612"/>
              <a:gd name="connsiteY112" fmla="*/ 1477995 h 6858000"/>
              <a:gd name="connsiteX113" fmla="*/ 220627 w 1491612"/>
              <a:gd name="connsiteY113" fmla="*/ 1373769 h 6858000"/>
              <a:gd name="connsiteX114" fmla="*/ 228934 w 1491612"/>
              <a:gd name="connsiteY114" fmla="*/ 1307086 h 6858000"/>
              <a:gd name="connsiteX115" fmla="*/ 230122 w 1491612"/>
              <a:gd name="connsiteY115" fmla="*/ 1189033 h 6858000"/>
              <a:gd name="connsiteX116" fmla="*/ 234807 w 1491612"/>
              <a:gd name="connsiteY116" fmla="*/ 1168288 h 6858000"/>
              <a:gd name="connsiteX117" fmla="*/ 227089 w 1491612"/>
              <a:gd name="connsiteY117" fmla="*/ 1142577 h 6858000"/>
              <a:gd name="connsiteX118" fmla="*/ 216395 w 1491612"/>
              <a:gd name="connsiteY118" fmla="*/ 1088484 h 6858000"/>
              <a:gd name="connsiteX119" fmla="*/ 205131 w 1491612"/>
              <a:gd name="connsiteY119" fmla="*/ 1016103 h 6858000"/>
              <a:gd name="connsiteX120" fmla="*/ 206587 w 1491612"/>
              <a:gd name="connsiteY120" fmla="*/ 932283 h 6858000"/>
              <a:gd name="connsiteX121" fmla="*/ 208823 w 1491612"/>
              <a:gd name="connsiteY121" fmla="*/ 915925 h 6858000"/>
              <a:gd name="connsiteX122" fmla="*/ 201452 w 1491612"/>
              <a:gd name="connsiteY122" fmla="*/ 896999 h 6858000"/>
              <a:gd name="connsiteX123" fmla="*/ 170860 w 1491612"/>
              <a:gd name="connsiteY123" fmla="*/ 821517 h 6858000"/>
              <a:gd name="connsiteX124" fmla="*/ 149810 w 1491612"/>
              <a:gd name="connsiteY124" fmla="*/ 751353 h 6858000"/>
              <a:gd name="connsiteX125" fmla="*/ 149368 w 1491612"/>
              <a:gd name="connsiteY125" fmla="*/ 721230 h 6858000"/>
              <a:gd name="connsiteX126" fmla="*/ 135039 w 1491612"/>
              <a:gd name="connsiteY126" fmla="*/ 681659 h 6858000"/>
              <a:gd name="connsiteX127" fmla="*/ 120458 w 1491612"/>
              <a:gd name="connsiteY127" fmla="*/ 635218 h 6858000"/>
              <a:gd name="connsiteX128" fmla="*/ 125469 w 1491612"/>
              <a:gd name="connsiteY128" fmla="*/ 613763 h 6858000"/>
              <a:gd name="connsiteX129" fmla="*/ 111411 w 1491612"/>
              <a:gd name="connsiteY129" fmla="*/ 598582 h 6858000"/>
              <a:gd name="connsiteX130" fmla="*/ 111092 w 1491612"/>
              <a:gd name="connsiteY130" fmla="*/ 576846 h 6858000"/>
              <a:gd name="connsiteX131" fmla="*/ 90718 w 1491612"/>
              <a:gd name="connsiteY131" fmla="*/ 530055 h 6858000"/>
              <a:gd name="connsiteX132" fmla="*/ 89966 w 1491612"/>
              <a:gd name="connsiteY132" fmla="*/ 465389 h 6858000"/>
              <a:gd name="connsiteX133" fmla="*/ 72889 w 1491612"/>
              <a:gd name="connsiteY133" fmla="*/ 424699 h 6858000"/>
              <a:gd name="connsiteX134" fmla="*/ 73264 w 1491612"/>
              <a:gd name="connsiteY134" fmla="*/ 404917 h 6858000"/>
              <a:gd name="connsiteX135" fmla="*/ 53221 w 1491612"/>
              <a:gd name="connsiteY135" fmla="*/ 367211 h 6858000"/>
              <a:gd name="connsiteX136" fmla="*/ 19525 w 1491612"/>
              <a:gd name="connsiteY136" fmla="*/ 268519 h 6858000"/>
              <a:gd name="connsiteX137" fmla="*/ 7008 w 1491612"/>
              <a:gd name="connsiteY137" fmla="*/ 160886 h 6858000"/>
              <a:gd name="connsiteX138" fmla="*/ 2385 w 1491612"/>
              <a:gd name="connsiteY138" fmla="*/ 47336 h 6858000"/>
              <a:gd name="connsiteX139" fmla="*/ 164830 w 1491612"/>
              <a:gd name="connsiteY139" fmla="*/ 0 h 6858000"/>
              <a:gd name="connsiteX0" fmla="*/ 158408 w 1485190"/>
              <a:gd name="connsiteY0" fmla="*/ 0 h 6858000"/>
              <a:gd name="connsiteX1" fmla="*/ 1485190 w 1485190"/>
              <a:gd name="connsiteY1" fmla="*/ 0 h 6858000"/>
              <a:gd name="connsiteX2" fmla="*/ 1485190 w 1485190"/>
              <a:gd name="connsiteY2" fmla="*/ 6858000 h 6858000"/>
              <a:gd name="connsiteX3" fmla="*/ 221884 w 1485190"/>
              <a:gd name="connsiteY3" fmla="*/ 6857735 h 6858000"/>
              <a:gd name="connsiteX4" fmla="*/ 258477 w 1485190"/>
              <a:gd name="connsiteY4" fmla="*/ 6776847 h 6858000"/>
              <a:gd name="connsiteX5" fmla="*/ 269977 w 1485190"/>
              <a:gd name="connsiteY5" fmla="*/ 6737706 h 6858000"/>
              <a:gd name="connsiteX6" fmla="*/ 294716 w 1485190"/>
              <a:gd name="connsiteY6" fmla="*/ 6691589 h 6858000"/>
              <a:gd name="connsiteX7" fmla="*/ 272273 w 1485190"/>
              <a:gd name="connsiteY7" fmla="*/ 6659970 h 6858000"/>
              <a:gd name="connsiteX8" fmla="*/ 287364 w 1485190"/>
              <a:gd name="connsiteY8" fmla="*/ 6636211 h 6858000"/>
              <a:gd name="connsiteX9" fmla="*/ 304808 w 1485190"/>
              <a:gd name="connsiteY9" fmla="*/ 6594177 h 6858000"/>
              <a:gd name="connsiteX10" fmla="*/ 318848 w 1485190"/>
              <a:gd name="connsiteY10" fmla="*/ 6557575 h 6858000"/>
              <a:gd name="connsiteX11" fmla="*/ 371805 w 1485190"/>
              <a:gd name="connsiteY11" fmla="*/ 6492130 h 6858000"/>
              <a:gd name="connsiteX12" fmla="*/ 387492 w 1485190"/>
              <a:gd name="connsiteY12" fmla="*/ 6431610 h 6858000"/>
              <a:gd name="connsiteX13" fmla="*/ 431197 w 1485190"/>
              <a:gd name="connsiteY13" fmla="*/ 6379786 h 6858000"/>
              <a:gd name="connsiteX14" fmla="*/ 414420 w 1485190"/>
              <a:gd name="connsiteY14" fmla="*/ 6334727 h 6858000"/>
              <a:gd name="connsiteX15" fmla="*/ 391835 w 1485190"/>
              <a:gd name="connsiteY15" fmla="*/ 6313295 h 6858000"/>
              <a:gd name="connsiteX16" fmla="*/ 398999 w 1485190"/>
              <a:gd name="connsiteY16" fmla="*/ 6280046 h 6858000"/>
              <a:gd name="connsiteX17" fmla="*/ 381744 w 1485190"/>
              <a:gd name="connsiteY17" fmla="*/ 6270265 h 6858000"/>
              <a:gd name="connsiteX18" fmla="*/ 408772 w 1485190"/>
              <a:gd name="connsiteY18" fmla="*/ 6252834 h 6858000"/>
              <a:gd name="connsiteX19" fmla="*/ 386764 w 1485190"/>
              <a:gd name="connsiteY19" fmla="*/ 6202459 h 6858000"/>
              <a:gd name="connsiteX20" fmla="*/ 385562 w 1485190"/>
              <a:gd name="connsiteY20" fmla="*/ 6153037 h 6858000"/>
              <a:gd name="connsiteX21" fmla="*/ 400977 w 1485190"/>
              <a:gd name="connsiteY21" fmla="*/ 6078132 h 6858000"/>
              <a:gd name="connsiteX22" fmla="*/ 388364 w 1485190"/>
              <a:gd name="connsiteY22" fmla="*/ 6028119 h 6858000"/>
              <a:gd name="connsiteX23" fmla="*/ 373593 w 1485190"/>
              <a:gd name="connsiteY23" fmla="*/ 5926735 h 6858000"/>
              <a:gd name="connsiteX24" fmla="*/ 423105 w 1485190"/>
              <a:gd name="connsiteY24" fmla="*/ 5712857 h 6858000"/>
              <a:gd name="connsiteX25" fmla="*/ 402180 w 1485190"/>
              <a:gd name="connsiteY25" fmla="*/ 5676393 h 6858000"/>
              <a:gd name="connsiteX26" fmla="*/ 441772 w 1485190"/>
              <a:gd name="connsiteY26" fmla="*/ 5563435 h 6858000"/>
              <a:gd name="connsiteX27" fmla="*/ 488902 w 1485190"/>
              <a:gd name="connsiteY27" fmla="*/ 5437125 h 6858000"/>
              <a:gd name="connsiteX28" fmla="*/ 502470 w 1485190"/>
              <a:gd name="connsiteY28" fmla="*/ 5396260 h 6858000"/>
              <a:gd name="connsiteX29" fmla="*/ 518451 w 1485190"/>
              <a:gd name="connsiteY29" fmla="*/ 5330009 h 6858000"/>
              <a:gd name="connsiteX30" fmla="*/ 551944 w 1485190"/>
              <a:gd name="connsiteY30" fmla="*/ 5273739 h 6858000"/>
              <a:gd name="connsiteX31" fmla="*/ 561543 w 1485190"/>
              <a:gd name="connsiteY31" fmla="*/ 5241779 h 6858000"/>
              <a:gd name="connsiteX32" fmla="*/ 572769 w 1485190"/>
              <a:gd name="connsiteY32" fmla="*/ 5225268 h 6858000"/>
              <a:gd name="connsiteX33" fmla="*/ 573789 w 1485190"/>
              <a:gd name="connsiteY33" fmla="*/ 5217684 h 6858000"/>
              <a:gd name="connsiteX34" fmla="*/ 581130 w 1485190"/>
              <a:gd name="connsiteY34" fmla="*/ 5193377 h 6858000"/>
              <a:gd name="connsiteX35" fmla="*/ 584433 w 1485190"/>
              <a:gd name="connsiteY35" fmla="*/ 5179288 h 6858000"/>
              <a:gd name="connsiteX36" fmla="*/ 585417 w 1485190"/>
              <a:gd name="connsiteY36" fmla="*/ 5173621 h 6858000"/>
              <a:gd name="connsiteX37" fmla="*/ 581051 w 1485190"/>
              <a:gd name="connsiteY37" fmla="*/ 5159961 h 6858000"/>
              <a:gd name="connsiteX38" fmla="*/ 587728 w 1485190"/>
              <a:gd name="connsiteY38" fmla="*/ 5144295 h 6858000"/>
              <a:gd name="connsiteX39" fmla="*/ 584661 w 1485190"/>
              <a:gd name="connsiteY39" fmla="*/ 5125185 h 6858000"/>
              <a:gd name="connsiteX40" fmla="*/ 591491 w 1485190"/>
              <a:gd name="connsiteY40" fmla="*/ 5121884 h 6858000"/>
              <a:gd name="connsiteX41" fmla="*/ 598527 w 1485190"/>
              <a:gd name="connsiteY41" fmla="*/ 5067850 h 6858000"/>
              <a:gd name="connsiteX42" fmla="*/ 601258 w 1485190"/>
              <a:gd name="connsiteY42" fmla="*/ 5060861 h 6858000"/>
              <a:gd name="connsiteX43" fmla="*/ 597962 w 1485190"/>
              <a:gd name="connsiteY43" fmla="*/ 5034192 h 6858000"/>
              <a:gd name="connsiteX44" fmla="*/ 599516 w 1485190"/>
              <a:gd name="connsiteY44" fmla="*/ 4993030 h 6858000"/>
              <a:gd name="connsiteX45" fmla="*/ 606425 w 1485190"/>
              <a:gd name="connsiteY45" fmla="*/ 4946844 h 6858000"/>
              <a:gd name="connsiteX46" fmla="*/ 602281 w 1485190"/>
              <a:gd name="connsiteY46" fmla="*/ 4932692 h 6858000"/>
              <a:gd name="connsiteX47" fmla="*/ 617684 w 1485190"/>
              <a:gd name="connsiteY47" fmla="*/ 4858827 h 6858000"/>
              <a:gd name="connsiteX48" fmla="*/ 623587 w 1485190"/>
              <a:gd name="connsiteY48" fmla="*/ 4821170 h 6858000"/>
              <a:gd name="connsiteX49" fmla="*/ 628320 w 1485190"/>
              <a:gd name="connsiteY49" fmla="*/ 4780965 h 6858000"/>
              <a:gd name="connsiteX50" fmla="*/ 629613 w 1485190"/>
              <a:gd name="connsiteY50" fmla="*/ 4750867 h 6858000"/>
              <a:gd name="connsiteX51" fmla="*/ 627420 w 1485190"/>
              <a:gd name="connsiteY51" fmla="*/ 4690749 h 6858000"/>
              <a:gd name="connsiteX52" fmla="*/ 622900 w 1485190"/>
              <a:gd name="connsiteY52" fmla="*/ 4584173 h 6858000"/>
              <a:gd name="connsiteX53" fmla="*/ 617983 w 1485190"/>
              <a:gd name="connsiteY53" fmla="*/ 4444346 h 6858000"/>
              <a:gd name="connsiteX54" fmla="*/ 614548 w 1485190"/>
              <a:gd name="connsiteY54" fmla="*/ 4375228 h 6858000"/>
              <a:gd name="connsiteX55" fmla="*/ 595201 w 1485190"/>
              <a:gd name="connsiteY55" fmla="*/ 4214165 h 6858000"/>
              <a:gd name="connsiteX56" fmla="*/ 599274 w 1485190"/>
              <a:gd name="connsiteY56" fmla="*/ 4090296 h 6858000"/>
              <a:gd name="connsiteX57" fmla="*/ 584530 w 1485190"/>
              <a:gd name="connsiteY57" fmla="*/ 4033999 h 6858000"/>
              <a:gd name="connsiteX58" fmla="*/ 585679 w 1485190"/>
              <a:gd name="connsiteY58" fmla="*/ 4031933 h 6858000"/>
              <a:gd name="connsiteX59" fmla="*/ 584255 w 1485190"/>
              <a:gd name="connsiteY59" fmla="*/ 4013953 h 6858000"/>
              <a:gd name="connsiteX60" fmla="*/ 570550 w 1485190"/>
              <a:gd name="connsiteY60" fmla="*/ 3974753 h 6858000"/>
              <a:gd name="connsiteX61" fmla="*/ 572148 w 1485190"/>
              <a:gd name="connsiteY61" fmla="*/ 3969950 h 6858000"/>
              <a:gd name="connsiteX62" fmla="*/ 565570 w 1485190"/>
              <a:gd name="connsiteY62" fmla="*/ 3933779 h 6858000"/>
              <a:gd name="connsiteX63" fmla="*/ 566901 w 1485190"/>
              <a:gd name="connsiteY63" fmla="*/ 3933093 h 6858000"/>
              <a:gd name="connsiteX64" fmla="*/ 571255 w 1485190"/>
              <a:gd name="connsiteY64" fmla="*/ 3922082 h 6858000"/>
              <a:gd name="connsiteX65" fmla="*/ 576333 w 1485190"/>
              <a:gd name="connsiteY65" fmla="*/ 3901461 h 6858000"/>
              <a:gd name="connsiteX66" fmla="*/ 598927 w 1485190"/>
              <a:gd name="connsiteY66" fmla="*/ 3813873 h 6858000"/>
              <a:gd name="connsiteX67" fmla="*/ 598352 w 1485190"/>
              <a:gd name="connsiteY67" fmla="*/ 3806161 h 6858000"/>
              <a:gd name="connsiteX68" fmla="*/ 598659 w 1485190"/>
              <a:gd name="connsiteY68" fmla="*/ 3805957 h 6858000"/>
              <a:gd name="connsiteX69" fmla="*/ 598686 w 1485190"/>
              <a:gd name="connsiteY69" fmla="*/ 3797724 h 6858000"/>
              <a:gd name="connsiteX70" fmla="*/ 597301 w 1485190"/>
              <a:gd name="connsiteY70" fmla="*/ 3792098 h 6858000"/>
              <a:gd name="connsiteX71" fmla="*/ 596185 w 1485190"/>
              <a:gd name="connsiteY71" fmla="*/ 3777135 h 6858000"/>
              <a:gd name="connsiteX72" fmla="*/ 597918 w 1485190"/>
              <a:gd name="connsiteY72" fmla="*/ 3771656 h 6858000"/>
              <a:gd name="connsiteX73" fmla="*/ 601661 w 1485190"/>
              <a:gd name="connsiteY73" fmla="*/ 3769007 h 6858000"/>
              <a:gd name="connsiteX74" fmla="*/ 601127 w 1485190"/>
              <a:gd name="connsiteY74" fmla="*/ 3767709 h 6858000"/>
              <a:gd name="connsiteX75" fmla="*/ 609823 w 1485190"/>
              <a:gd name="connsiteY75" fmla="*/ 3738082 h 6858000"/>
              <a:gd name="connsiteX76" fmla="*/ 617169 w 1485190"/>
              <a:gd name="connsiteY76" fmla="*/ 3673397 h 6858000"/>
              <a:gd name="connsiteX77" fmla="*/ 616465 w 1485190"/>
              <a:gd name="connsiteY77" fmla="*/ 3637109 h 6858000"/>
              <a:gd name="connsiteX78" fmla="*/ 619908 w 1485190"/>
              <a:gd name="connsiteY78" fmla="*/ 3536883 h 6858000"/>
              <a:gd name="connsiteX79" fmla="*/ 627446 w 1485190"/>
              <a:gd name="connsiteY79" fmla="*/ 3435652 h 6858000"/>
              <a:gd name="connsiteX80" fmla="*/ 629117 w 1485190"/>
              <a:gd name="connsiteY80" fmla="*/ 3307769 h 6858000"/>
              <a:gd name="connsiteX81" fmla="*/ 646680 w 1485190"/>
              <a:gd name="connsiteY81" fmla="*/ 3250522 h 6858000"/>
              <a:gd name="connsiteX82" fmla="*/ 647105 w 1485190"/>
              <a:gd name="connsiteY82" fmla="*/ 3229163 h 6858000"/>
              <a:gd name="connsiteX83" fmla="*/ 648928 w 1485190"/>
              <a:gd name="connsiteY83" fmla="*/ 3217217 h 6858000"/>
              <a:gd name="connsiteX84" fmla="*/ 635763 w 1485190"/>
              <a:gd name="connsiteY84" fmla="*/ 3183755 h 6858000"/>
              <a:gd name="connsiteX85" fmla="*/ 636264 w 1485190"/>
              <a:gd name="connsiteY85" fmla="*/ 3178642 h 6858000"/>
              <a:gd name="connsiteX86" fmla="*/ 623864 w 1485190"/>
              <a:gd name="connsiteY86" fmla="*/ 3158586 h 6858000"/>
              <a:gd name="connsiteX87" fmla="*/ 609049 w 1485190"/>
              <a:gd name="connsiteY87" fmla="*/ 3129034 h 6858000"/>
              <a:gd name="connsiteX88" fmla="*/ 609714 w 1485190"/>
              <a:gd name="connsiteY88" fmla="*/ 3126682 h 6858000"/>
              <a:gd name="connsiteX89" fmla="*/ 600582 w 1485190"/>
              <a:gd name="connsiteY89" fmla="*/ 3114519 h 6858000"/>
              <a:gd name="connsiteX90" fmla="*/ 587191 w 1485190"/>
              <a:gd name="connsiteY90" fmla="*/ 3106272 h 6858000"/>
              <a:gd name="connsiteX91" fmla="*/ 559921 w 1485190"/>
              <a:gd name="connsiteY91" fmla="*/ 2958185 h 6858000"/>
              <a:gd name="connsiteX92" fmla="*/ 502535 w 1485190"/>
              <a:gd name="connsiteY92" fmla="*/ 2762989 h 6858000"/>
              <a:gd name="connsiteX93" fmla="*/ 451453 w 1485190"/>
              <a:gd name="connsiteY93" fmla="*/ 2554718 h 6858000"/>
              <a:gd name="connsiteX94" fmla="*/ 431547 w 1485190"/>
              <a:gd name="connsiteY94" fmla="*/ 2485734 h 6858000"/>
              <a:gd name="connsiteX95" fmla="*/ 422270 w 1485190"/>
              <a:gd name="connsiteY95" fmla="*/ 2447068 h 6858000"/>
              <a:gd name="connsiteX96" fmla="*/ 409231 w 1485190"/>
              <a:gd name="connsiteY96" fmla="*/ 2425819 h 6858000"/>
              <a:gd name="connsiteX97" fmla="*/ 415230 w 1485190"/>
              <a:gd name="connsiteY97" fmla="*/ 2402874 h 6858000"/>
              <a:gd name="connsiteX98" fmla="*/ 417842 w 1485190"/>
              <a:gd name="connsiteY98" fmla="*/ 2381443 h 6858000"/>
              <a:gd name="connsiteX99" fmla="*/ 394171 w 1485190"/>
              <a:gd name="connsiteY99" fmla="*/ 2261920 h 6858000"/>
              <a:gd name="connsiteX100" fmla="*/ 384058 w 1485190"/>
              <a:gd name="connsiteY100" fmla="*/ 2195378 h 6858000"/>
              <a:gd name="connsiteX101" fmla="*/ 368275 w 1485190"/>
              <a:gd name="connsiteY101" fmla="*/ 2155135 h 6858000"/>
              <a:gd name="connsiteX102" fmla="*/ 365733 w 1485190"/>
              <a:gd name="connsiteY102" fmla="*/ 2118008 h 6858000"/>
              <a:gd name="connsiteX103" fmla="*/ 366726 w 1485190"/>
              <a:gd name="connsiteY103" fmla="*/ 2050531 h 6858000"/>
              <a:gd name="connsiteX104" fmla="*/ 358532 w 1485190"/>
              <a:gd name="connsiteY104" fmla="*/ 1963269 h 6858000"/>
              <a:gd name="connsiteX105" fmla="*/ 339710 w 1485190"/>
              <a:gd name="connsiteY105" fmla="*/ 1906352 h 6858000"/>
              <a:gd name="connsiteX106" fmla="*/ 316267 w 1485190"/>
              <a:gd name="connsiteY106" fmla="*/ 1861531 h 6858000"/>
              <a:gd name="connsiteX107" fmla="*/ 270066 w 1485190"/>
              <a:gd name="connsiteY107" fmla="*/ 1732919 h 6858000"/>
              <a:gd name="connsiteX108" fmla="*/ 242377 w 1485190"/>
              <a:gd name="connsiteY108" fmla="*/ 1663540 h 6858000"/>
              <a:gd name="connsiteX109" fmla="*/ 241503 w 1485190"/>
              <a:gd name="connsiteY109" fmla="*/ 1615777 h 6858000"/>
              <a:gd name="connsiteX110" fmla="*/ 222298 w 1485190"/>
              <a:gd name="connsiteY110" fmla="*/ 1563678 h 6858000"/>
              <a:gd name="connsiteX111" fmla="*/ 235378 w 1485190"/>
              <a:gd name="connsiteY111" fmla="*/ 1519474 h 6858000"/>
              <a:gd name="connsiteX112" fmla="*/ 228120 w 1485190"/>
              <a:gd name="connsiteY112" fmla="*/ 1477995 h 6858000"/>
              <a:gd name="connsiteX113" fmla="*/ 214205 w 1485190"/>
              <a:gd name="connsiteY113" fmla="*/ 1373769 h 6858000"/>
              <a:gd name="connsiteX114" fmla="*/ 222512 w 1485190"/>
              <a:gd name="connsiteY114" fmla="*/ 1307086 h 6858000"/>
              <a:gd name="connsiteX115" fmla="*/ 223700 w 1485190"/>
              <a:gd name="connsiteY115" fmla="*/ 1189033 h 6858000"/>
              <a:gd name="connsiteX116" fmla="*/ 228385 w 1485190"/>
              <a:gd name="connsiteY116" fmla="*/ 1168288 h 6858000"/>
              <a:gd name="connsiteX117" fmla="*/ 220667 w 1485190"/>
              <a:gd name="connsiteY117" fmla="*/ 1142577 h 6858000"/>
              <a:gd name="connsiteX118" fmla="*/ 209973 w 1485190"/>
              <a:gd name="connsiteY118" fmla="*/ 1088484 h 6858000"/>
              <a:gd name="connsiteX119" fmla="*/ 198709 w 1485190"/>
              <a:gd name="connsiteY119" fmla="*/ 1016103 h 6858000"/>
              <a:gd name="connsiteX120" fmla="*/ 200165 w 1485190"/>
              <a:gd name="connsiteY120" fmla="*/ 932283 h 6858000"/>
              <a:gd name="connsiteX121" fmla="*/ 202401 w 1485190"/>
              <a:gd name="connsiteY121" fmla="*/ 915925 h 6858000"/>
              <a:gd name="connsiteX122" fmla="*/ 195030 w 1485190"/>
              <a:gd name="connsiteY122" fmla="*/ 896999 h 6858000"/>
              <a:gd name="connsiteX123" fmla="*/ 164438 w 1485190"/>
              <a:gd name="connsiteY123" fmla="*/ 821517 h 6858000"/>
              <a:gd name="connsiteX124" fmla="*/ 143388 w 1485190"/>
              <a:gd name="connsiteY124" fmla="*/ 751353 h 6858000"/>
              <a:gd name="connsiteX125" fmla="*/ 142946 w 1485190"/>
              <a:gd name="connsiteY125" fmla="*/ 721230 h 6858000"/>
              <a:gd name="connsiteX126" fmla="*/ 128617 w 1485190"/>
              <a:gd name="connsiteY126" fmla="*/ 681659 h 6858000"/>
              <a:gd name="connsiteX127" fmla="*/ 114036 w 1485190"/>
              <a:gd name="connsiteY127" fmla="*/ 635218 h 6858000"/>
              <a:gd name="connsiteX128" fmla="*/ 119047 w 1485190"/>
              <a:gd name="connsiteY128" fmla="*/ 613763 h 6858000"/>
              <a:gd name="connsiteX129" fmla="*/ 104989 w 1485190"/>
              <a:gd name="connsiteY129" fmla="*/ 598582 h 6858000"/>
              <a:gd name="connsiteX130" fmla="*/ 104670 w 1485190"/>
              <a:gd name="connsiteY130" fmla="*/ 576846 h 6858000"/>
              <a:gd name="connsiteX131" fmla="*/ 84296 w 1485190"/>
              <a:gd name="connsiteY131" fmla="*/ 530055 h 6858000"/>
              <a:gd name="connsiteX132" fmla="*/ 83544 w 1485190"/>
              <a:gd name="connsiteY132" fmla="*/ 465389 h 6858000"/>
              <a:gd name="connsiteX133" fmla="*/ 66467 w 1485190"/>
              <a:gd name="connsiteY133" fmla="*/ 424699 h 6858000"/>
              <a:gd name="connsiteX134" fmla="*/ 66842 w 1485190"/>
              <a:gd name="connsiteY134" fmla="*/ 404917 h 6858000"/>
              <a:gd name="connsiteX135" fmla="*/ 46799 w 1485190"/>
              <a:gd name="connsiteY135" fmla="*/ 367211 h 6858000"/>
              <a:gd name="connsiteX136" fmla="*/ 13103 w 1485190"/>
              <a:gd name="connsiteY136" fmla="*/ 268519 h 6858000"/>
              <a:gd name="connsiteX137" fmla="*/ 586 w 1485190"/>
              <a:gd name="connsiteY137" fmla="*/ 160886 h 6858000"/>
              <a:gd name="connsiteX138" fmla="*/ 198854 w 1485190"/>
              <a:gd name="connsiteY138" fmla="*/ 55288 h 6858000"/>
              <a:gd name="connsiteX139" fmla="*/ 158408 w 1485190"/>
              <a:gd name="connsiteY139" fmla="*/ 0 h 6858000"/>
              <a:gd name="connsiteX0" fmla="*/ 145305 w 1472087"/>
              <a:gd name="connsiteY0" fmla="*/ 0 h 6858000"/>
              <a:gd name="connsiteX1" fmla="*/ 1472087 w 1472087"/>
              <a:gd name="connsiteY1" fmla="*/ 0 h 6858000"/>
              <a:gd name="connsiteX2" fmla="*/ 1472087 w 1472087"/>
              <a:gd name="connsiteY2" fmla="*/ 6858000 h 6858000"/>
              <a:gd name="connsiteX3" fmla="*/ 208781 w 1472087"/>
              <a:gd name="connsiteY3" fmla="*/ 6857735 h 6858000"/>
              <a:gd name="connsiteX4" fmla="*/ 245374 w 1472087"/>
              <a:gd name="connsiteY4" fmla="*/ 6776847 h 6858000"/>
              <a:gd name="connsiteX5" fmla="*/ 256874 w 1472087"/>
              <a:gd name="connsiteY5" fmla="*/ 6737706 h 6858000"/>
              <a:gd name="connsiteX6" fmla="*/ 281613 w 1472087"/>
              <a:gd name="connsiteY6" fmla="*/ 6691589 h 6858000"/>
              <a:gd name="connsiteX7" fmla="*/ 259170 w 1472087"/>
              <a:gd name="connsiteY7" fmla="*/ 6659970 h 6858000"/>
              <a:gd name="connsiteX8" fmla="*/ 274261 w 1472087"/>
              <a:gd name="connsiteY8" fmla="*/ 6636211 h 6858000"/>
              <a:gd name="connsiteX9" fmla="*/ 291705 w 1472087"/>
              <a:gd name="connsiteY9" fmla="*/ 6594177 h 6858000"/>
              <a:gd name="connsiteX10" fmla="*/ 305745 w 1472087"/>
              <a:gd name="connsiteY10" fmla="*/ 6557575 h 6858000"/>
              <a:gd name="connsiteX11" fmla="*/ 358702 w 1472087"/>
              <a:gd name="connsiteY11" fmla="*/ 6492130 h 6858000"/>
              <a:gd name="connsiteX12" fmla="*/ 374389 w 1472087"/>
              <a:gd name="connsiteY12" fmla="*/ 6431610 h 6858000"/>
              <a:gd name="connsiteX13" fmla="*/ 418094 w 1472087"/>
              <a:gd name="connsiteY13" fmla="*/ 6379786 h 6858000"/>
              <a:gd name="connsiteX14" fmla="*/ 401317 w 1472087"/>
              <a:gd name="connsiteY14" fmla="*/ 6334727 h 6858000"/>
              <a:gd name="connsiteX15" fmla="*/ 378732 w 1472087"/>
              <a:gd name="connsiteY15" fmla="*/ 6313295 h 6858000"/>
              <a:gd name="connsiteX16" fmla="*/ 385896 w 1472087"/>
              <a:gd name="connsiteY16" fmla="*/ 6280046 h 6858000"/>
              <a:gd name="connsiteX17" fmla="*/ 368641 w 1472087"/>
              <a:gd name="connsiteY17" fmla="*/ 6270265 h 6858000"/>
              <a:gd name="connsiteX18" fmla="*/ 395669 w 1472087"/>
              <a:gd name="connsiteY18" fmla="*/ 6252834 h 6858000"/>
              <a:gd name="connsiteX19" fmla="*/ 373661 w 1472087"/>
              <a:gd name="connsiteY19" fmla="*/ 6202459 h 6858000"/>
              <a:gd name="connsiteX20" fmla="*/ 372459 w 1472087"/>
              <a:gd name="connsiteY20" fmla="*/ 6153037 h 6858000"/>
              <a:gd name="connsiteX21" fmla="*/ 387874 w 1472087"/>
              <a:gd name="connsiteY21" fmla="*/ 6078132 h 6858000"/>
              <a:gd name="connsiteX22" fmla="*/ 375261 w 1472087"/>
              <a:gd name="connsiteY22" fmla="*/ 6028119 h 6858000"/>
              <a:gd name="connsiteX23" fmla="*/ 360490 w 1472087"/>
              <a:gd name="connsiteY23" fmla="*/ 5926735 h 6858000"/>
              <a:gd name="connsiteX24" fmla="*/ 410002 w 1472087"/>
              <a:gd name="connsiteY24" fmla="*/ 5712857 h 6858000"/>
              <a:gd name="connsiteX25" fmla="*/ 389077 w 1472087"/>
              <a:gd name="connsiteY25" fmla="*/ 5676393 h 6858000"/>
              <a:gd name="connsiteX26" fmla="*/ 428669 w 1472087"/>
              <a:gd name="connsiteY26" fmla="*/ 5563435 h 6858000"/>
              <a:gd name="connsiteX27" fmla="*/ 475799 w 1472087"/>
              <a:gd name="connsiteY27" fmla="*/ 5437125 h 6858000"/>
              <a:gd name="connsiteX28" fmla="*/ 489367 w 1472087"/>
              <a:gd name="connsiteY28" fmla="*/ 5396260 h 6858000"/>
              <a:gd name="connsiteX29" fmla="*/ 505348 w 1472087"/>
              <a:gd name="connsiteY29" fmla="*/ 5330009 h 6858000"/>
              <a:gd name="connsiteX30" fmla="*/ 538841 w 1472087"/>
              <a:gd name="connsiteY30" fmla="*/ 5273739 h 6858000"/>
              <a:gd name="connsiteX31" fmla="*/ 548440 w 1472087"/>
              <a:gd name="connsiteY31" fmla="*/ 5241779 h 6858000"/>
              <a:gd name="connsiteX32" fmla="*/ 559666 w 1472087"/>
              <a:gd name="connsiteY32" fmla="*/ 5225268 h 6858000"/>
              <a:gd name="connsiteX33" fmla="*/ 560686 w 1472087"/>
              <a:gd name="connsiteY33" fmla="*/ 5217684 h 6858000"/>
              <a:gd name="connsiteX34" fmla="*/ 568027 w 1472087"/>
              <a:gd name="connsiteY34" fmla="*/ 5193377 h 6858000"/>
              <a:gd name="connsiteX35" fmla="*/ 571330 w 1472087"/>
              <a:gd name="connsiteY35" fmla="*/ 5179288 h 6858000"/>
              <a:gd name="connsiteX36" fmla="*/ 572314 w 1472087"/>
              <a:gd name="connsiteY36" fmla="*/ 5173621 h 6858000"/>
              <a:gd name="connsiteX37" fmla="*/ 567948 w 1472087"/>
              <a:gd name="connsiteY37" fmla="*/ 5159961 h 6858000"/>
              <a:gd name="connsiteX38" fmla="*/ 574625 w 1472087"/>
              <a:gd name="connsiteY38" fmla="*/ 5144295 h 6858000"/>
              <a:gd name="connsiteX39" fmla="*/ 571558 w 1472087"/>
              <a:gd name="connsiteY39" fmla="*/ 5125185 h 6858000"/>
              <a:gd name="connsiteX40" fmla="*/ 578388 w 1472087"/>
              <a:gd name="connsiteY40" fmla="*/ 5121884 h 6858000"/>
              <a:gd name="connsiteX41" fmla="*/ 585424 w 1472087"/>
              <a:gd name="connsiteY41" fmla="*/ 5067850 h 6858000"/>
              <a:gd name="connsiteX42" fmla="*/ 588155 w 1472087"/>
              <a:gd name="connsiteY42" fmla="*/ 5060861 h 6858000"/>
              <a:gd name="connsiteX43" fmla="*/ 584859 w 1472087"/>
              <a:gd name="connsiteY43" fmla="*/ 5034192 h 6858000"/>
              <a:gd name="connsiteX44" fmla="*/ 586413 w 1472087"/>
              <a:gd name="connsiteY44" fmla="*/ 4993030 h 6858000"/>
              <a:gd name="connsiteX45" fmla="*/ 593322 w 1472087"/>
              <a:gd name="connsiteY45" fmla="*/ 4946844 h 6858000"/>
              <a:gd name="connsiteX46" fmla="*/ 589178 w 1472087"/>
              <a:gd name="connsiteY46" fmla="*/ 4932692 h 6858000"/>
              <a:gd name="connsiteX47" fmla="*/ 604581 w 1472087"/>
              <a:gd name="connsiteY47" fmla="*/ 4858827 h 6858000"/>
              <a:gd name="connsiteX48" fmla="*/ 610484 w 1472087"/>
              <a:gd name="connsiteY48" fmla="*/ 4821170 h 6858000"/>
              <a:gd name="connsiteX49" fmla="*/ 615217 w 1472087"/>
              <a:gd name="connsiteY49" fmla="*/ 4780965 h 6858000"/>
              <a:gd name="connsiteX50" fmla="*/ 616510 w 1472087"/>
              <a:gd name="connsiteY50" fmla="*/ 4750867 h 6858000"/>
              <a:gd name="connsiteX51" fmla="*/ 614317 w 1472087"/>
              <a:gd name="connsiteY51" fmla="*/ 4690749 h 6858000"/>
              <a:gd name="connsiteX52" fmla="*/ 609797 w 1472087"/>
              <a:gd name="connsiteY52" fmla="*/ 4584173 h 6858000"/>
              <a:gd name="connsiteX53" fmla="*/ 604880 w 1472087"/>
              <a:gd name="connsiteY53" fmla="*/ 4444346 h 6858000"/>
              <a:gd name="connsiteX54" fmla="*/ 601445 w 1472087"/>
              <a:gd name="connsiteY54" fmla="*/ 4375228 h 6858000"/>
              <a:gd name="connsiteX55" fmla="*/ 582098 w 1472087"/>
              <a:gd name="connsiteY55" fmla="*/ 4214165 h 6858000"/>
              <a:gd name="connsiteX56" fmla="*/ 586171 w 1472087"/>
              <a:gd name="connsiteY56" fmla="*/ 4090296 h 6858000"/>
              <a:gd name="connsiteX57" fmla="*/ 571427 w 1472087"/>
              <a:gd name="connsiteY57" fmla="*/ 4033999 h 6858000"/>
              <a:gd name="connsiteX58" fmla="*/ 572576 w 1472087"/>
              <a:gd name="connsiteY58" fmla="*/ 4031933 h 6858000"/>
              <a:gd name="connsiteX59" fmla="*/ 571152 w 1472087"/>
              <a:gd name="connsiteY59" fmla="*/ 4013953 h 6858000"/>
              <a:gd name="connsiteX60" fmla="*/ 557447 w 1472087"/>
              <a:gd name="connsiteY60" fmla="*/ 3974753 h 6858000"/>
              <a:gd name="connsiteX61" fmla="*/ 559045 w 1472087"/>
              <a:gd name="connsiteY61" fmla="*/ 3969950 h 6858000"/>
              <a:gd name="connsiteX62" fmla="*/ 552467 w 1472087"/>
              <a:gd name="connsiteY62" fmla="*/ 3933779 h 6858000"/>
              <a:gd name="connsiteX63" fmla="*/ 553798 w 1472087"/>
              <a:gd name="connsiteY63" fmla="*/ 3933093 h 6858000"/>
              <a:gd name="connsiteX64" fmla="*/ 558152 w 1472087"/>
              <a:gd name="connsiteY64" fmla="*/ 3922082 h 6858000"/>
              <a:gd name="connsiteX65" fmla="*/ 563230 w 1472087"/>
              <a:gd name="connsiteY65" fmla="*/ 3901461 h 6858000"/>
              <a:gd name="connsiteX66" fmla="*/ 585824 w 1472087"/>
              <a:gd name="connsiteY66" fmla="*/ 3813873 h 6858000"/>
              <a:gd name="connsiteX67" fmla="*/ 585249 w 1472087"/>
              <a:gd name="connsiteY67" fmla="*/ 3806161 h 6858000"/>
              <a:gd name="connsiteX68" fmla="*/ 585556 w 1472087"/>
              <a:gd name="connsiteY68" fmla="*/ 3805957 h 6858000"/>
              <a:gd name="connsiteX69" fmla="*/ 585583 w 1472087"/>
              <a:gd name="connsiteY69" fmla="*/ 3797724 h 6858000"/>
              <a:gd name="connsiteX70" fmla="*/ 584198 w 1472087"/>
              <a:gd name="connsiteY70" fmla="*/ 3792098 h 6858000"/>
              <a:gd name="connsiteX71" fmla="*/ 583082 w 1472087"/>
              <a:gd name="connsiteY71" fmla="*/ 3777135 h 6858000"/>
              <a:gd name="connsiteX72" fmla="*/ 584815 w 1472087"/>
              <a:gd name="connsiteY72" fmla="*/ 3771656 h 6858000"/>
              <a:gd name="connsiteX73" fmla="*/ 588558 w 1472087"/>
              <a:gd name="connsiteY73" fmla="*/ 3769007 h 6858000"/>
              <a:gd name="connsiteX74" fmla="*/ 588024 w 1472087"/>
              <a:gd name="connsiteY74" fmla="*/ 3767709 h 6858000"/>
              <a:gd name="connsiteX75" fmla="*/ 596720 w 1472087"/>
              <a:gd name="connsiteY75" fmla="*/ 3738082 h 6858000"/>
              <a:gd name="connsiteX76" fmla="*/ 604066 w 1472087"/>
              <a:gd name="connsiteY76" fmla="*/ 3673397 h 6858000"/>
              <a:gd name="connsiteX77" fmla="*/ 603362 w 1472087"/>
              <a:gd name="connsiteY77" fmla="*/ 3637109 h 6858000"/>
              <a:gd name="connsiteX78" fmla="*/ 606805 w 1472087"/>
              <a:gd name="connsiteY78" fmla="*/ 3536883 h 6858000"/>
              <a:gd name="connsiteX79" fmla="*/ 614343 w 1472087"/>
              <a:gd name="connsiteY79" fmla="*/ 3435652 h 6858000"/>
              <a:gd name="connsiteX80" fmla="*/ 616014 w 1472087"/>
              <a:gd name="connsiteY80" fmla="*/ 3307769 h 6858000"/>
              <a:gd name="connsiteX81" fmla="*/ 633577 w 1472087"/>
              <a:gd name="connsiteY81" fmla="*/ 3250522 h 6858000"/>
              <a:gd name="connsiteX82" fmla="*/ 634002 w 1472087"/>
              <a:gd name="connsiteY82" fmla="*/ 3229163 h 6858000"/>
              <a:gd name="connsiteX83" fmla="*/ 635825 w 1472087"/>
              <a:gd name="connsiteY83" fmla="*/ 3217217 h 6858000"/>
              <a:gd name="connsiteX84" fmla="*/ 622660 w 1472087"/>
              <a:gd name="connsiteY84" fmla="*/ 3183755 h 6858000"/>
              <a:gd name="connsiteX85" fmla="*/ 623161 w 1472087"/>
              <a:gd name="connsiteY85" fmla="*/ 3178642 h 6858000"/>
              <a:gd name="connsiteX86" fmla="*/ 610761 w 1472087"/>
              <a:gd name="connsiteY86" fmla="*/ 3158586 h 6858000"/>
              <a:gd name="connsiteX87" fmla="*/ 595946 w 1472087"/>
              <a:gd name="connsiteY87" fmla="*/ 3129034 h 6858000"/>
              <a:gd name="connsiteX88" fmla="*/ 596611 w 1472087"/>
              <a:gd name="connsiteY88" fmla="*/ 3126682 h 6858000"/>
              <a:gd name="connsiteX89" fmla="*/ 587479 w 1472087"/>
              <a:gd name="connsiteY89" fmla="*/ 3114519 h 6858000"/>
              <a:gd name="connsiteX90" fmla="*/ 574088 w 1472087"/>
              <a:gd name="connsiteY90" fmla="*/ 3106272 h 6858000"/>
              <a:gd name="connsiteX91" fmla="*/ 546818 w 1472087"/>
              <a:gd name="connsiteY91" fmla="*/ 2958185 h 6858000"/>
              <a:gd name="connsiteX92" fmla="*/ 489432 w 1472087"/>
              <a:gd name="connsiteY92" fmla="*/ 2762989 h 6858000"/>
              <a:gd name="connsiteX93" fmla="*/ 438350 w 1472087"/>
              <a:gd name="connsiteY93" fmla="*/ 2554718 h 6858000"/>
              <a:gd name="connsiteX94" fmla="*/ 418444 w 1472087"/>
              <a:gd name="connsiteY94" fmla="*/ 2485734 h 6858000"/>
              <a:gd name="connsiteX95" fmla="*/ 409167 w 1472087"/>
              <a:gd name="connsiteY95" fmla="*/ 2447068 h 6858000"/>
              <a:gd name="connsiteX96" fmla="*/ 396128 w 1472087"/>
              <a:gd name="connsiteY96" fmla="*/ 2425819 h 6858000"/>
              <a:gd name="connsiteX97" fmla="*/ 402127 w 1472087"/>
              <a:gd name="connsiteY97" fmla="*/ 2402874 h 6858000"/>
              <a:gd name="connsiteX98" fmla="*/ 404739 w 1472087"/>
              <a:gd name="connsiteY98" fmla="*/ 2381443 h 6858000"/>
              <a:gd name="connsiteX99" fmla="*/ 381068 w 1472087"/>
              <a:gd name="connsiteY99" fmla="*/ 2261920 h 6858000"/>
              <a:gd name="connsiteX100" fmla="*/ 370955 w 1472087"/>
              <a:gd name="connsiteY100" fmla="*/ 2195378 h 6858000"/>
              <a:gd name="connsiteX101" fmla="*/ 355172 w 1472087"/>
              <a:gd name="connsiteY101" fmla="*/ 2155135 h 6858000"/>
              <a:gd name="connsiteX102" fmla="*/ 352630 w 1472087"/>
              <a:gd name="connsiteY102" fmla="*/ 2118008 h 6858000"/>
              <a:gd name="connsiteX103" fmla="*/ 353623 w 1472087"/>
              <a:gd name="connsiteY103" fmla="*/ 2050531 h 6858000"/>
              <a:gd name="connsiteX104" fmla="*/ 345429 w 1472087"/>
              <a:gd name="connsiteY104" fmla="*/ 1963269 h 6858000"/>
              <a:gd name="connsiteX105" fmla="*/ 326607 w 1472087"/>
              <a:gd name="connsiteY105" fmla="*/ 1906352 h 6858000"/>
              <a:gd name="connsiteX106" fmla="*/ 303164 w 1472087"/>
              <a:gd name="connsiteY106" fmla="*/ 1861531 h 6858000"/>
              <a:gd name="connsiteX107" fmla="*/ 256963 w 1472087"/>
              <a:gd name="connsiteY107" fmla="*/ 1732919 h 6858000"/>
              <a:gd name="connsiteX108" fmla="*/ 229274 w 1472087"/>
              <a:gd name="connsiteY108" fmla="*/ 1663540 h 6858000"/>
              <a:gd name="connsiteX109" fmla="*/ 228400 w 1472087"/>
              <a:gd name="connsiteY109" fmla="*/ 1615777 h 6858000"/>
              <a:gd name="connsiteX110" fmla="*/ 209195 w 1472087"/>
              <a:gd name="connsiteY110" fmla="*/ 1563678 h 6858000"/>
              <a:gd name="connsiteX111" fmla="*/ 222275 w 1472087"/>
              <a:gd name="connsiteY111" fmla="*/ 1519474 h 6858000"/>
              <a:gd name="connsiteX112" fmla="*/ 215017 w 1472087"/>
              <a:gd name="connsiteY112" fmla="*/ 1477995 h 6858000"/>
              <a:gd name="connsiteX113" fmla="*/ 201102 w 1472087"/>
              <a:gd name="connsiteY113" fmla="*/ 1373769 h 6858000"/>
              <a:gd name="connsiteX114" fmla="*/ 209409 w 1472087"/>
              <a:gd name="connsiteY114" fmla="*/ 1307086 h 6858000"/>
              <a:gd name="connsiteX115" fmla="*/ 210597 w 1472087"/>
              <a:gd name="connsiteY115" fmla="*/ 1189033 h 6858000"/>
              <a:gd name="connsiteX116" fmla="*/ 215282 w 1472087"/>
              <a:gd name="connsiteY116" fmla="*/ 1168288 h 6858000"/>
              <a:gd name="connsiteX117" fmla="*/ 207564 w 1472087"/>
              <a:gd name="connsiteY117" fmla="*/ 1142577 h 6858000"/>
              <a:gd name="connsiteX118" fmla="*/ 196870 w 1472087"/>
              <a:gd name="connsiteY118" fmla="*/ 1088484 h 6858000"/>
              <a:gd name="connsiteX119" fmla="*/ 185606 w 1472087"/>
              <a:gd name="connsiteY119" fmla="*/ 1016103 h 6858000"/>
              <a:gd name="connsiteX120" fmla="*/ 187062 w 1472087"/>
              <a:gd name="connsiteY120" fmla="*/ 932283 h 6858000"/>
              <a:gd name="connsiteX121" fmla="*/ 189298 w 1472087"/>
              <a:gd name="connsiteY121" fmla="*/ 915925 h 6858000"/>
              <a:gd name="connsiteX122" fmla="*/ 181927 w 1472087"/>
              <a:gd name="connsiteY122" fmla="*/ 896999 h 6858000"/>
              <a:gd name="connsiteX123" fmla="*/ 151335 w 1472087"/>
              <a:gd name="connsiteY123" fmla="*/ 821517 h 6858000"/>
              <a:gd name="connsiteX124" fmla="*/ 130285 w 1472087"/>
              <a:gd name="connsiteY124" fmla="*/ 751353 h 6858000"/>
              <a:gd name="connsiteX125" fmla="*/ 129843 w 1472087"/>
              <a:gd name="connsiteY125" fmla="*/ 721230 h 6858000"/>
              <a:gd name="connsiteX126" fmla="*/ 115514 w 1472087"/>
              <a:gd name="connsiteY126" fmla="*/ 681659 h 6858000"/>
              <a:gd name="connsiteX127" fmla="*/ 100933 w 1472087"/>
              <a:gd name="connsiteY127" fmla="*/ 635218 h 6858000"/>
              <a:gd name="connsiteX128" fmla="*/ 105944 w 1472087"/>
              <a:gd name="connsiteY128" fmla="*/ 613763 h 6858000"/>
              <a:gd name="connsiteX129" fmla="*/ 91886 w 1472087"/>
              <a:gd name="connsiteY129" fmla="*/ 598582 h 6858000"/>
              <a:gd name="connsiteX130" fmla="*/ 91567 w 1472087"/>
              <a:gd name="connsiteY130" fmla="*/ 576846 h 6858000"/>
              <a:gd name="connsiteX131" fmla="*/ 71193 w 1472087"/>
              <a:gd name="connsiteY131" fmla="*/ 530055 h 6858000"/>
              <a:gd name="connsiteX132" fmla="*/ 70441 w 1472087"/>
              <a:gd name="connsiteY132" fmla="*/ 465389 h 6858000"/>
              <a:gd name="connsiteX133" fmla="*/ 53364 w 1472087"/>
              <a:gd name="connsiteY133" fmla="*/ 424699 h 6858000"/>
              <a:gd name="connsiteX134" fmla="*/ 53739 w 1472087"/>
              <a:gd name="connsiteY134" fmla="*/ 404917 h 6858000"/>
              <a:gd name="connsiteX135" fmla="*/ 33696 w 1472087"/>
              <a:gd name="connsiteY135" fmla="*/ 367211 h 6858000"/>
              <a:gd name="connsiteX136" fmla="*/ 0 w 1472087"/>
              <a:gd name="connsiteY136" fmla="*/ 268519 h 6858000"/>
              <a:gd name="connsiteX137" fmla="*/ 173467 w 1472087"/>
              <a:gd name="connsiteY137" fmla="*/ 144983 h 6858000"/>
              <a:gd name="connsiteX138" fmla="*/ 185751 w 1472087"/>
              <a:gd name="connsiteY138" fmla="*/ 55288 h 6858000"/>
              <a:gd name="connsiteX139" fmla="*/ 145305 w 1472087"/>
              <a:gd name="connsiteY139" fmla="*/ 0 h 6858000"/>
              <a:gd name="connsiteX0" fmla="*/ 112107 w 1438889"/>
              <a:gd name="connsiteY0" fmla="*/ 0 h 6858000"/>
              <a:gd name="connsiteX1" fmla="*/ 1438889 w 1438889"/>
              <a:gd name="connsiteY1" fmla="*/ 0 h 6858000"/>
              <a:gd name="connsiteX2" fmla="*/ 1438889 w 1438889"/>
              <a:gd name="connsiteY2" fmla="*/ 6858000 h 6858000"/>
              <a:gd name="connsiteX3" fmla="*/ 175583 w 1438889"/>
              <a:gd name="connsiteY3" fmla="*/ 6857735 h 6858000"/>
              <a:gd name="connsiteX4" fmla="*/ 212176 w 1438889"/>
              <a:gd name="connsiteY4" fmla="*/ 6776847 h 6858000"/>
              <a:gd name="connsiteX5" fmla="*/ 223676 w 1438889"/>
              <a:gd name="connsiteY5" fmla="*/ 6737706 h 6858000"/>
              <a:gd name="connsiteX6" fmla="*/ 248415 w 1438889"/>
              <a:gd name="connsiteY6" fmla="*/ 6691589 h 6858000"/>
              <a:gd name="connsiteX7" fmla="*/ 225972 w 1438889"/>
              <a:gd name="connsiteY7" fmla="*/ 6659970 h 6858000"/>
              <a:gd name="connsiteX8" fmla="*/ 241063 w 1438889"/>
              <a:gd name="connsiteY8" fmla="*/ 6636211 h 6858000"/>
              <a:gd name="connsiteX9" fmla="*/ 258507 w 1438889"/>
              <a:gd name="connsiteY9" fmla="*/ 6594177 h 6858000"/>
              <a:gd name="connsiteX10" fmla="*/ 272547 w 1438889"/>
              <a:gd name="connsiteY10" fmla="*/ 6557575 h 6858000"/>
              <a:gd name="connsiteX11" fmla="*/ 325504 w 1438889"/>
              <a:gd name="connsiteY11" fmla="*/ 6492130 h 6858000"/>
              <a:gd name="connsiteX12" fmla="*/ 341191 w 1438889"/>
              <a:gd name="connsiteY12" fmla="*/ 6431610 h 6858000"/>
              <a:gd name="connsiteX13" fmla="*/ 384896 w 1438889"/>
              <a:gd name="connsiteY13" fmla="*/ 6379786 h 6858000"/>
              <a:gd name="connsiteX14" fmla="*/ 368119 w 1438889"/>
              <a:gd name="connsiteY14" fmla="*/ 6334727 h 6858000"/>
              <a:gd name="connsiteX15" fmla="*/ 345534 w 1438889"/>
              <a:gd name="connsiteY15" fmla="*/ 6313295 h 6858000"/>
              <a:gd name="connsiteX16" fmla="*/ 352698 w 1438889"/>
              <a:gd name="connsiteY16" fmla="*/ 6280046 h 6858000"/>
              <a:gd name="connsiteX17" fmla="*/ 335443 w 1438889"/>
              <a:gd name="connsiteY17" fmla="*/ 6270265 h 6858000"/>
              <a:gd name="connsiteX18" fmla="*/ 362471 w 1438889"/>
              <a:gd name="connsiteY18" fmla="*/ 6252834 h 6858000"/>
              <a:gd name="connsiteX19" fmla="*/ 340463 w 1438889"/>
              <a:gd name="connsiteY19" fmla="*/ 6202459 h 6858000"/>
              <a:gd name="connsiteX20" fmla="*/ 339261 w 1438889"/>
              <a:gd name="connsiteY20" fmla="*/ 6153037 h 6858000"/>
              <a:gd name="connsiteX21" fmla="*/ 354676 w 1438889"/>
              <a:gd name="connsiteY21" fmla="*/ 6078132 h 6858000"/>
              <a:gd name="connsiteX22" fmla="*/ 342063 w 1438889"/>
              <a:gd name="connsiteY22" fmla="*/ 6028119 h 6858000"/>
              <a:gd name="connsiteX23" fmla="*/ 327292 w 1438889"/>
              <a:gd name="connsiteY23" fmla="*/ 5926735 h 6858000"/>
              <a:gd name="connsiteX24" fmla="*/ 376804 w 1438889"/>
              <a:gd name="connsiteY24" fmla="*/ 5712857 h 6858000"/>
              <a:gd name="connsiteX25" fmla="*/ 355879 w 1438889"/>
              <a:gd name="connsiteY25" fmla="*/ 5676393 h 6858000"/>
              <a:gd name="connsiteX26" fmla="*/ 395471 w 1438889"/>
              <a:gd name="connsiteY26" fmla="*/ 5563435 h 6858000"/>
              <a:gd name="connsiteX27" fmla="*/ 442601 w 1438889"/>
              <a:gd name="connsiteY27" fmla="*/ 5437125 h 6858000"/>
              <a:gd name="connsiteX28" fmla="*/ 456169 w 1438889"/>
              <a:gd name="connsiteY28" fmla="*/ 5396260 h 6858000"/>
              <a:gd name="connsiteX29" fmla="*/ 472150 w 1438889"/>
              <a:gd name="connsiteY29" fmla="*/ 5330009 h 6858000"/>
              <a:gd name="connsiteX30" fmla="*/ 505643 w 1438889"/>
              <a:gd name="connsiteY30" fmla="*/ 5273739 h 6858000"/>
              <a:gd name="connsiteX31" fmla="*/ 515242 w 1438889"/>
              <a:gd name="connsiteY31" fmla="*/ 5241779 h 6858000"/>
              <a:gd name="connsiteX32" fmla="*/ 526468 w 1438889"/>
              <a:gd name="connsiteY32" fmla="*/ 5225268 h 6858000"/>
              <a:gd name="connsiteX33" fmla="*/ 527488 w 1438889"/>
              <a:gd name="connsiteY33" fmla="*/ 5217684 h 6858000"/>
              <a:gd name="connsiteX34" fmla="*/ 534829 w 1438889"/>
              <a:gd name="connsiteY34" fmla="*/ 5193377 h 6858000"/>
              <a:gd name="connsiteX35" fmla="*/ 538132 w 1438889"/>
              <a:gd name="connsiteY35" fmla="*/ 5179288 h 6858000"/>
              <a:gd name="connsiteX36" fmla="*/ 539116 w 1438889"/>
              <a:gd name="connsiteY36" fmla="*/ 5173621 h 6858000"/>
              <a:gd name="connsiteX37" fmla="*/ 534750 w 1438889"/>
              <a:gd name="connsiteY37" fmla="*/ 5159961 h 6858000"/>
              <a:gd name="connsiteX38" fmla="*/ 541427 w 1438889"/>
              <a:gd name="connsiteY38" fmla="*/ 5144295 h 6858000"/>
              <a:gd name="connsiteX39" fmla="*/ 538360 w 1438889"/>
              <a:gd name="connsiteY39" fmla="*/ 5125185 h 6858000"/>
              <a:gd name="connsiteX40" fmla="*/ 545190 w 1438889"/>
              <a:gd name="connsiteY40" fmla="*/ 5121884 h 6858000"/>
              <a:gd name="connsiteX41" fmla="*/ 552226 w 1438889"/>
              <a:gd name="connsiteY41" fmla="*/ 5067850 h 6858000"/>
              <a:gd name="connsiteX42" fmla="*/ 554957 w 1438889"/>
              <a:gd name="connsiteY42" fmla="*/ 5060861 h 6858000"/>
              <a:gd name="connsiteX43" fmla="*/ 551661 w 1438889"/>
              <a:gd name="connsiteY43" fmla="*/ 5034192 h 6858000"/>
              <a:gd name="connsiteX44" fmla="*/ 553215 w 1438889"/>
              <a:gd name="connsiteY44" fmla="*/ 4993030 h 6858000"/>
              <a:gd name="connsiteX45" fmla="*/ 560124 w 1438889"/>
              <a:gd name="connsiteY45" fmla="*/ 4946844 h 6858000"/>
              <a:gd name="connsiteX46" fmla="*/ 555980 w 1438889"/>
              <a:gd name="connsiteY46" fmla="*/ 4932692 h 6858000"/>
              <a:gd name="connsiteX47" fmla="*/ 571383 w 1438889"/>
              <a:gd name="connsiteY47" fmla="*/ 4858827 h 6858000"/>
              <a:gd name="connsiteX48" fmla="*/ 577286 w 1438889"/>
              <a:gd name="connsiteY48" fmla="*/ 4821170 h 6858000"/>
              <a:gd name="connsiteX49" fmla="*/ 582019 w 1438889"/>
              <a:gd name="connsiteY49" fmla="*/ 4780965 h 6858000"/>
              <a:gd name="connsiteX50" fmla="*/ 583312 w 1438889"/>
              <a:gd name="connsiteY50" fmla="*/ 4750867 h 6858000"/>
              <a:gd name="connsiteX51" fmla="*/ 581119 w 1438889"/>
              <a:gd name="connsiteY51" fmla="*/ 4690749 h 6858000"/>
              <a:gd name="connsiteX52" fmla="*/ 576599 w 1438889"/>
              <a:gd name="connsiteY52" fmla="*/ 4584173 h 6858000"/>
              <a:gd name="connsiteX53" fmla="*/ 571682 w 1438889"/>
              <a:gd name="connsiteY53" fmla="*/ 4444346 h 6858000"/>
              <a:gd name="connsiteX54" fmla="*/ 568247 w 1438889"/>
              <a:gd name="connsiteY54" fmla="*/ 4375228 h 6858000"/>
              <a:gd name="connsiteX55" fmla="*/ 548900 w 1438889"/>
              <a:gd name="connsiteY55" fmla="*/ 4214165 h 6858000"/>
              <a:gd name="connsiteX56" fmla="*/ 552973 w 1438889"/>
              <a:gd name="connsiteY56" fmla="*/ 4090296 h 6858000"/>
              <a:gd name="connsiteX57" fmla="*/ 538229 w 1438889"/>
              <a:gd name="connsiteY57" fmla="*/ 4033999 h 6858000"/>
              <a:gd name="connsiteX58" fmla="*/ 539378 w 1438889"/>
              <a:gd name="connsiteY58" fmla="*/ 4031933 h 6858000"/>
              <a:gd name="connsiteX59" fmla="*/ 537954 w 1438889"/>
              <a:gd name="connsiteY59" fmla="*/ 4013953 h 6858000"/>
              <a:gd name="connsiteX60" fmla="*/ 524249 w 1438889"/>
              <a:gd name="connsiteY60" fmla="*/ 3974753 h 6858000"/>
              <a:gd name="connsiteX61" fmla="*/ 525847 w 1438889"/>
              <a:gd name="connsiteY61" fmla="*/ 3969950 h 6858000"/>
              <a:gd name="connsiteX62" fmla="*/ 519269 w 1438889"/>
              <a:gd name="connsiteY62" fmla="*/ 3933779 h 6858000"/>
              <a:gd name="connsiteX63" fmla="*/ 520600 w 1438889"/>
              <a:gd name="connsiteY63" fmla="*/ 3933093 h 6858000"/>
              <a:gd name="connsiteX64" fmla="*/ 524954 w 1438889"/>
              <a:gd name="connsiteY64" fmla="*/ 3922082 h 6858000"/>
              <a:gd name="connsiteX65" fmla="*/ 530032 w 1438889"/>
              <a:gd name="connsiteY65" fmla="*/ 3901461 h 6858000"/>
              <a:gd name="connsiteX66" fmla="*/ 552626 w 1438889"/>
              <a:gd name="connsiteY66" fmla="*/ 3813873 h 6858000"/>
              <a:gd name="connsiteX67" fmla="*/ 552051 w 1438889"/>
              <a:gd name="connsiteY67" fmla="*/ 3806161 h 6858000"/>
              <a:gd name="connsiteX68" fmla="*/ 552358 w 1438889"/>
              <a:gd name="connsiteY68" fmla="*/ 3805957 h 6858000"/>
              <a:gd name="connsiteX69" fmla="*/ 552385 w 1438889"/>
              <a:gd name="connsiteY69" fmla="*/ 3797724 h 6858000"/>
              <a:gd name="connsiteX70" fmla="*/ 551000 w 1438889"/>
              <a:gd name="connsiteY70" fmla="*/ 3792098 h 6858000"/>
              <a:gd name="connsiteX71" fmla="*/ 549884 w 1438889"/>
              <a:gd name="connsiteY71" fmla="*/ 3777135 h 6858000"/>
              <a:gd name="connsiteX72" fmla="*/ 551617 w 1438889"/>
              <a:gd name="connsiteY72" fmla="*/ 3771656 h 6858000"/>
              <a:gd name="connsiteX73" fmla="*/ 555360 w 1438889"/>
              <a:gd name="connsiteY73" fmla="*/ 3769007 h 6858000"/>
              <a:gd name="connsiteX74" fmla="*/ 554826 w 1438889"/>
              <a:gd name="connsiteY74" fmla="*/ 3767709 h 6858000"/>
              <a:gd name="connsiteX75" fmla="*/ 563522 w 1438889"/>
              <a:gd name="connsiteY75" fmla="*/ 3738082 h 6858000"/>
              <a:gd name="connsiteX76" fmla="*/ 570868 w 1438889"/>
              <a:gd name="connsiteY76" fmla="*/ 3673397 h 6858000"/>
              <a:gd name="connsiteX77" fmla="*/ 570164 w 1438889"/>
              <a:gd name="connsiteY77" fmla="*/ 3637109 h 6858000"/>
              <a:gd name="connsiteX78" fmla="*/ 573607 w 1438889"/>
              <a:gd name="connsiteY78" fmla="*/ 3536883 h 6858000"/>
              <a:gd name="connsiteX79" fmla="*/ 581145 w 1438889"/>
              <a:gd name="connsiteY79" fmla="*/ 3435652 h 6858000"/>
              <a:gd name="connsiteX80" fmla="*/ 582816 w 1438889"/>
              <a:gd name="connsiteY80" fmla="*/ 3307769 h 6858000"/>
              <a:gd name="connsiteX81" fmla="*/ 600379 w 1438889"/>
              <a:gd name="connsiteY81" fmla="*/ 3250522 h 6858000"/>
              <a:gd name="connsiteX82" fmla="*/ 600804 w 1438889"/>
              <a:gd name="connsiteY82" fmla="*/ 3229163 h 6858000"/>
              <a:gd name="connsiteX83" fmla="*/ 602627 w 1438889"/>
              <a:gd name="connsiteY83" fmla="*/ 3217217 h 6858000"/>
              <a:gd name="connsiteX84" fmla="*/ 589462 w 1438889"/>
              <a:gd name="connsiteY84" fmla="*/ 3183755 h 6858000"/>
              <a:gd name="connsiteX85" fmla="*/ 589963 w 1438889"/>
              <a:gd name="connsiteY85" fmla="*/ 3178642 h 6858000"/>
              <a:gd name="connsiteX86" fmla="*/ 577563 w 1438889"/>
              <a:gd name="connsiteY86" fmla="*/ 3158586 h 6858000"/>
              <a:gd name="connsiteX87" fmla="*/ 562748 w 1438889"/>
              <a:gd name="connsiteY87" fmla="*/ 3129034 h 6858000"/>
              <a:gd name="connsiteX88" fmla="*/ 563413 w 1438889"/>
              <a:gd name="connsiteY88" fmla="*/ 3126682 h 6858000"/>
              <a:gd name="connsiteX89" fmla="*/ 554281 w 1438889"/>
              <a:gd name="connsiteY89" fmla="*/ 3114519 h 6858000"/>
              <a:gd name="connsiteX90" fmla="*/ 540890 w 1438889"/>
              <a:gd name="connsiteY90" fmla="*/ 3106272 h 6858000"/>
              <a:gd name="connsiteX91" fmla="*/ 513620 w 1438889"/>
              <a:gd name="connsiteY91" fmla="*/ 2958185 h 6858000"/>
              <a:gd name="connsiteX92" fmla="*/ 456234 w 1438889"/>
              <a:gd name="connsiteY92" fmla="*/ 2762989 h 6858000"/>
              <a:gd name="connsiteX93" fmla="*/ 405152 w 1438889"/>
              <a:gd name="connsiteY93" fmla="*/ 2554718 h 6858000"/>
              <a:gd name="connsiteX94" fmla="*/ 385246 w 1438889"/>
              <a:gd name="connsiteY94" fmla="*/ 2485734 h 6858000"/>
              <a:gd name="connsiteX95" fmla="*/ 375969 w 1438889"/>
              <a:gd name="connsiteY95" fmla="*/ 2447068 h 6858000"/>
              <a:gd name="connsiteX96" fmla="*/ 362930 w 1438889"/>
              <a:gd name="connsiteY96" fmla="*/ 2425819 h 6858000"/>
              <a:gd name="connsiteX97" fmla="*/ 368929 w 1438889"/>
              <a:gd name="connsiteY97" fmla="*/ 2402874 h 6858000"/>
              <a:gd name="connsiteX98" fmla="*/ 371541 w 1438889"/>
              <a:gd name="connsiteY98" fmla="*/ 2381443 h 6858000"/>
              <a:gd name="connsiteX99" fmla="*/ 347870 w 1438889"/>
              <a:gd name="connsiteY99" fmla="*/ 2261920 h 6858000"/>
              <a:gd name="connsiteX100" fmla="*/ 337757 w 1438889"/>
              <a:gd name="connsiteY100" fmla="*/ 2195378 h 6858000"/>
              <a:gd name="connsiteX101" fmla="*/ 321974 w 1438889"/>
              <a:gd name="connsiteY101" fmla="*/ 2155135 h 6858000"/>
              <a:gd name="connsiteX102" fmla="*/ 319432 w 1438889"/>
              <a:gd name="connsiteY102" fmla="*/ 2118008 h 6858000"/>
              <a:gd name="connsiteX103" fmla="*/ 320425 w 1438889"/>
              <a:gd name="connsiteY103" fmla="*/ 2050531 h 6858000"/>
              <a:gd name="connsiteX104" fmla="*/ 312231 w 1438889"/>
              <a:gd name="connsiteY104" fmla="*/ 1963269 h 6858000"/>
              <a:gd name="connsiteX105" fmla="*/ 293409 w 1438889"/>
              <a:gd name="connsiteY105" fmla="*/ 1906352 h 6858000"/>
              <a:gd name="connsiteX106" fmla="*/ 269966 w 1438889"/>
              <a:gd name="connsiteY106" fmla="*/ 1861531 h 6858000"/>
              <a:gd name="connsiteX107" fmla="*/ 223765 w 1438889"/>
              <a:gd name="connsiteY107" fmla="*/ 1732919 h 6858000"/>
              <a:gd name="connsiteX108" fmla="*/ 196076 w 1438889"/>
              <a:gd name="connsiteY108" fmla="*/ 1663540 h 6858000"/>
              <a:gd name="connsiteX109" fmla="*/ 195202 w 1438889"/>
              <a:gd name="connsiteY109" fmla="*/ 1615777 h 6858000"/>
              <a:gd name="connsiteX110" fmla="*/ 175997 w 1438889"/>
              <a:gd name="connsiteY110" fmla="*/ 1563678 h 6858000"/>
              <a:gd name="connsiteX111" fmla="*/ 189077 w 1438889"/>
              <a:gd name="connsiteY111" fmla="*/ 1519474 h 6858000"/>
              <a:gd name="connsiteX112" fmla="*/ 181819 w 1438889"/>
              <a:gd name="connsiteY112" fmla="*/ 1477995 h 6858000"/>
              <a:gd name="connsiteX113" fmla="*/ 167904 w 1438889"/>
              <a:gd name="connsiteY113" fmla="*/ 1373769 h 6858000"/>
              <a:gd name="connsiteX114" fmla="*/ 176211 w 1438889"/>
              <a:gd name="connsiteY114" fmla="*/ 1307086 h 6858000"/>
              <a:gd name="connsiteX115" fmla="*/ 177399 w 1438889"/>
              <a:gd name="connsiteY115" fmla="*/ 1189033 h 6858000"/>
              <a:gd name="connsiteX116" fmla="*/ 182084 w 1438889"/>
              <a:gd name="connsiteY116" fmla="*/ 1168288 h 6858000"/>
              <a:gd name="connsiteX117" fmla="*/ 174366 w 1438889"/>
              <a:gd name="connsiteY117" fmla="*/ 1142577 h 6858000"/>
              <a:gd name="connsiteX118" fmla="*/ 163672 w 1438889"/>
              <a:gd name="connsiteY118" fmla="*/ 1088484 h 6858000"/>
              <a:gd name="connsiteX119" fmla="*/ 152408 w 1438889"/>
              <a:gd name="connsiteY119" fmla="*/ 1016103 h 6858000"/>
              <a:gd name="connsiteX120" fmla="*/ 153864 w 1438889"/>
              <a:gd name="connsiteY120" fmla="*/ 932283 h 6858000"/>
              <a:gd name="connsiteX121" fmla="*/ 156100 w 1438889"/>
              <a:gd name="connsiteY121" fmla="*/ 915925 h 6858000"/>
              <a:gd name="connsiteX122" fmla="*/ 148729 w 1438889"/>
              <a:gd name="connsiteY122" fmla="*/ 896999 h 6858000"/>
              <a:gd name="connsiteX123" fmla="*/ 118137 w 1438889"/>
              <a:gd name="connsiteY123" fmla="*/ 821517 h 6858000"/>
              <a:gd name="connsiteX124" fmla="*/ 97087 w 1438889"/>
              <a:gd name="connsiteY124" fmla="*/ 751353 h 6858000"/>
              <a:gd name="connsiteX125" fmla="*/ 96645 w 1438889"/>
              <a:gd name="connsiteY125" fmla="*/ 721230 h 6858000"/>
              <a:gd name="connsiteX126" fmla="*/ 82316 w 1438889"/>
              <a:gd name="connsiteY126" fmla="*/ 681659 h 6858000"/>
              <a:gd name="connsiteX127" fmla="*/ 67735 w 1438889"/>
              <a:gd name="connsiteY127" fmla="*/ 635218 h 6858000"/>
              <a:gd name="connsiteX128" fmla="*/ 72746 w 1438889"/>
              <a:gd name="connsiteY128" fmla="*/ 613763 h 6858000"/>
              <a:gd name="connsiteX129" fmla="*/ 58688 w 1438889"/>
              <a:gd name="connsiteY129" fmla="*/ 598582 h 6858000"/>
              <a:gd name="connsiteX130" fmla="*/ 58369 w 1438889"/>
              <a:gd name="connsiteY130" fmla="*/ 576846 h 6858000"/>
              <a:gd name="connsiteX131" fmla="*/ 37995 w 1438889"/>
              <a:gd name="connsiteY131" fmla="*/ 530055 h 6858000"/>
              <a:gd name="connsiteX132" fmla="*/ 37243 w 1438889"/>
              <a:gd name="connsiteY132" fmla="*/ 465389 h 6858000"/>
              <a:gd name="connsiteX133" fmla="*/ 20166 w 1438889"/>
              <a:gd name="connsiteY133" fmla="*/ 424699 h 6858000"/>
              <a:gd name="connsiteX134" fmla="*/ 20541 w 1438889"/>
              <a:gd name="connsiteY134" fmla="*/ 404917 h 6858000"/>
              <a:gd name="connsiteX135" fmla="*/ 498 w 1438889"/>
              <a:gd name="connsiteY135" fmla="*/ 367211 h 6858000"/>
              <a:gd name="connsiteX136" fmla="*/ 148559 w 1438889"/>
              <a:gd name="connsiteY136" fmla="*/ 212860 h 6858000"/>
              <a:gd name="connsiteX137" fmla="*/ 140269 w 1438889"/>
              <a:gd name="connsiteY137" fmla="*/ 144983 h 6858000"/>
              <a:gd name="connsiteX138" fmla="*/ 152553 w 1438889"/>
              <a:gd name="connsiteY138" fmla="*/ 55288 h 6858000"/>
              <a:gd name="connsiteX139" fmla="*/ 112107 w 1438889"/>
              <a:gd name="connsiteY139" fmla="*/ 0 h 6858000"/>
              <a:gd name="connsiteX0" fmla="*/ 92101 w 1418883"/>
              <a:gd name="connsiteY0" fmla="*/ 0 h 6858000"/>
              <a:gd name="connsiteX1" fmla="*/ 1418883 w 1418883"/>
              <a:gd name="connsiteY1" fmla="*/ 0 h 6858000"/>
              <a:gd name="connsiteX2" fmla="*/ 1418883 w 1418883"/>
              <a:gd name="connsiteY2" fmla="*/ 6858000 h 6858000"/>
              <a:gd name="connsiteX3" fmla="*/ 155577 w 1418883"/>
              <a:gd name="connsiteY3" fmla="*/ 6857735 h 6858000"/>
              <a:gd name="connsiteX4" fmla="*/ 192170 w 1418883"/>
              <a:gd name="connsiteY4" fmla="*/ 6776847 h 6858000"/>
              <a:gd name="connsiteX5" fmla="*/ 203670 w 1418883"/>
              <a:gd name="connsiteY5" fmla="*/ 6737706 h 6858000"/>
              <a:gd name="connsiteX6" fmla="*/ 228409 w 1418883"/>
              <a:gd name="connsiteY6" fmla="*/ 6691589 h 6858000"/>
              <a:gd name="connsiteX7" fmla="*/ 205966 w 1418883"/>
              <a:gd name="connsiteY7" fmla="*/ 6659970 h 6858000"/>
              <a:gd name="connsiteX8" fmla="*/ 221057 w 1418883"/>
              <a:gd name="connsiteY8" fmla="*/ 6636211 h 6858000"/>
              <a:gd name="connsiteX9" fmla="*/ 238501 w 1418883"/>
              <a:gd name="connsiteY9" fmla="*/ 6594177 h 6858000"/>
              <a:gd name="connsiteX10" fmla="*/ 252541 w 1418883"/>
              <a:gd name="connsiteY10" fmla="*/ 6557575 h 6858000"/>
              <a:gd name="connsiteX11" fmla="*/ 305498 w 1418883"/>
              <a:gd name="connsiteY11" fmla="*/ 6492130 h 6858000"/>
              <a:gd name="connsiteX12" fmla="*/ 321185 w 1418883"/>
              <a:gd name="connsiteY12" fmla="*/ 6431610 h 6858000"/>
              <a:gd name="connsiteX13" fmla="*/ 364890 w 1418883"/>
              <a:gd name="connsiteY13" fmla="*/ 6379786 h 6858000"/>
              <a:gd name="connsiteX14" fmla="*/ 348113 w 1418883"/>
              <a:gd name="connsiteY14" fmla="*/ 6334727 h 6858000"/>
              <a:gd name="connsiteX15" fmla="*/ 325528 w 1418883"/>
              <a:gd name="connsiteY15" fmla="*/ 6313295 h 6858000"/>
              <a:gd name="connsiteX16" fmla="*/ 332692 w 1418883"/>
              <a:gd name="connsiteY16" fmla="*/ 6280046 h 6858000"/>
              <a:gd name="connsiteX17" fmla="*/ 315437 w 1418883"/>
              <a:gd name="connsiteY17" fmla="*/ 6270265 h 6858000"/>
              <a:gd name="connsiteX18" fmla="*/ 342465 w 1418883"/>
              <a:gd name="connsiteY18" fmla="*/ 6252834 h 6858000"/>
              <a:gd name="connsiteX19" fmla="*/ 320457 w 1418883"/>
              <a:gd name="connsiteY19" fmla="*/ 6202459 h 6858000"/>
              <a:gd name="connsiteX20" fmla="*/ 319255 w 1418883"/>
              <a:gd name="connsiteY20" fmla="*/ 6153037 h 6858000"/>
              <a:gd name="connsiteX21" fmla="*/ 334670 w 1418883"/>
              <a:gd name="connsiteY21" fmla="*/ 6078132 h 6858000"/>
              <a:gd name="connsiteX22" fmla="*/ 322057 w 1418883"/>
              <a:gd name="connsiteY22" fmla="*/ 6028119 h 6858000"/>
              <a:gd name="connsiteX23" fmla="*/ 307286 w 1418883"/>
              <a:gd name="connsiteY23" fmla="*/ 5926735 h 6858000"/>
              <a:gd name="connsiteX24" fmla="*/ 356798 w 1418883"/>
              <a:gd name="connsiteY24" fmla="*/ 5712857 h 6858000"/>
              <a:gd name="connsiteX25" fmla="*/ 335873 w 1418883"/>
              <a:gd name="connsiteY25" fmla="*/ 5676393 h 6858000"/>
              <a:gd name="connsiteX26" fmla="*/ 375465 w 1418883"/>
              <a:gd name="connsiteY26" fmla="*/ 5563435 h 6858000"/>
              <a:gd name="connsiteX27" fmla="*/ 422595 w 1418883"/>
              <a:gd name="connsiteY27" fmla="*/ 5437125 h 6858000"/>
              <a:gd name="connsiteX28" fmla="*/ 436163 w 1418883"/>
              <a:gd name="connsiteY28" fmla="*/ 5396260 h 6858000"/>
              <a:gd name="connsiteX29" fmla="*/ 452144 w 1418883"/>
              <a:gd name="connsiteY29" fmla="*/ 5330009 h 6858000"/>
              <a:gd name="connsiteX30" fmla="*/ 485637 w 1418883"/>
              <a:gd name="connsiteY30" fmla="*/ 5273739 h 6858000"/>
              <a:gd name="connsiteX31" fmla="*/ 495236 w 1418883"/>
              <a:gd name="connsiteY31" fmla="*/ 5241779 h 6858000"/>
              <a:gd name="connsiteX32" fmla="*/ 506462 w 1418883"/>
              <a:gd name="connsiteY32" fmla="*/ 5225268 h 6858000"/>
              <a:gd name="connsiteX33" fmla="*/ 507482 w 1418883"/>
              <a:gd name="connsiteY33" fmla="*/ 5217684 h 6858000"/>
              <a:gd name="connsiteX34" fmla="*/ 514823 w 1418883"/>
              <a:gd name="connsiteY34" fmla="*/ 5193377 h 6858000"/>
              <a:gd name="connsiteX35" fmla="*/ 518126 w 1418883"/>
              <a:gd name="connsiteY35" fmla="*/ 5179288 h 6858000"/>
              <a:gd name="connsiteX36" fmla="*/ 519110 w 1418883"/>
              <a:gd name="connsiteY36" fmla="*/ 5173621 h 6858000"/>
              <a:gd name="connsiteX37" fmla="*/ 514744 w 1418883"/>
              <a:gd name="connsiteY37" fmla="*/ 5159961 h 6858000"/>
              <a:gd name="connsiteX38" fmla="*/ 521421 w 1418883"/>
              <a:gd name="connsiteY38" fmla="*/ 5144295 h 6858000"/>
              <a:gd name="connsiteX39" fmla="*/ 518354 w 1418883"/>
              <a:gd name="connsiteY39" fmla="*/ 5125185 h 6858000"/>
              <a:gd name="connsiteX40" fmla="*/ 525184 w 1418883"/>
              <a:gd name="connsiteY40" fmla="*/ 5121884 h 6858000"/>
              <a:gd name="connsiteX41" fmla="*/ 532220 w 1418883"/>
              <a:gd name="connsiteY41" fmla="*/ 5067850 h 6858000"/>
              <a:gd name="connsiteX42" fmla="*/ 534951 w 1418883"/>
              <a:gd name="connsiteY42" fmla="*/ 5060861 h 6858000"/>
              <a:gd name="connsiteX43" fmla="*/ 531655 w 1418883"/>
              <a:gd name="connsiteY43" fmla="*/ 5034192 h 6858000"/>
              <a:gd name="connsiteX44" fmla="*/ 533209 w 1418883"/>
              <a:gd name="connsiteY44" fmla="*/ 4993030 h 6858000"/>
              <a:gd name="connsiteX45" fmla="*/ 540118 w 1418883"/>
              <a:gd name="connsiteY45" fmla="*/ 4946844 h 6858000"/>
              <a:gd name="connsiteX46" fmla="*/ 535974 w 1418883"/>
              <a:gd name="connsiteY46" fmla="*/ 4932692 h 6858000"/>
              <a:gd name="connsiteX47" fmla="*/ 551377 w 1418883"/>
              <a:gd name="connsiteY47" fmla="*/ 4858827 h 6858000"/>
              <a:gd name="connsiteX48" fmla="*/ 557280 w 1418883"/>
              <a:gd name="connsiteY48" fmla="*/ 4821170 h 6858000"/>
              <a:gd name="connsiteX49" fmla="*/ 562013 w 1418883"/>
              <a:gd name="connsiteY49" fmla="*/ 4780965 h 6858000"/>
              <a:gd name="connsiteX50" fmla="*/ 563306 w 1418883"/>
              <a:gd name="connsiteY50" fmla="*/ 4750867 h 6858000"/>
              <a:gd name="connsiteX51" fmla="*/ 561113 w 1418883"/>
              <a:gd name="connsiteY51" fmla="*/ 4690749 h 6858000"/>
              <a:gd name="connsiteX52" fmla="*/ 556593 w 1418883"/>
              <a:gd name="connsiteY52" fmla="*/ 4584173 h 6858000"/>
              <a:gd name="connsiteX53" fmla="*/ 551676 w 1418883"/>
              <a:gd name="connsiteY53" fmla="*/ 4444346 h 6858000"/>
              <a:gd name="connsiteX54" fmla="*/ 548241 w 1418883"/>
              <a:gd name="connsiteY54" fmla="*/ 4375228 h 6858000"/>
              <a:gd name="connsiteX55" fmla="*/ 528894 w 1418883"/>
              <a:gd name="connsiteY55" fmla="*/ 4214165 h 6858000"/>
              <a:gd name="connsiteX56" fmla="*/ 532967 w 1418883"/>
              <a:gd name="connsiteY56" fmla="*/ 4090296 h 6858000"/>
              <a:gd name="connsiteX57" fmla="*/ 518223 w 1418883"/>
              <a:gd name="connsiteY57" fmla="*/ 4033999 h 6858000"/>
              <a:gd name="connsiteX58" fmla="*/ 519372 w 1418883"/>
              <a:gd name="connsiteY58" fmla="*/ 4031933 h 6858000"/>
              <a:gd name="connsiteX59" fmla="*/ 517948 w 1418883"/>
              <a:gd name="connsiteY59" fmla="*/ 4013953 h 6858000"/>
              <a:gd name="connsiteX60" fmla="*/ 504243 w 1418883"/>
              <a:gd name="connsiteY60" fmla="*/ 3974753 h 6858000"/>
              <a:gd name="connsiteX61" fmla="*/ 505841 w 1418883"/>
              <a:gd name="connsiteY61" fmla="*/ 3969950 h 6858000"/>
              <a:gd name="connsiteX62" fmla="*/ 499263 w 1418883"/>
              <a:gd name="connsiteY62" fmla="*/ 3933779 h 6858000"/>
              <a:gd name="connsiteX63" fmla="*/ 500594 w 1418883"/>
              <a:gd name="connsiteY63" fmla="*/ 3933093 h 6858000"/>
              <a:gd name="connsiteX64" fmla="*/ 504948 w 1418883"/>
              <a:gd name="connsiteY64" fmla="*/ 3922082 h 6858000"/>
              <a:gd name="connsiteX65" fmla="*/ 510026 w 1418883"/>
              <a:gd name="connsiteY65" fmla="*/ 3901461 h 6858000"/>
              <a:gd name="connsiteX66" fmla="*/ 532620 w 1418883"/>
              <a:gd name="connsiteY66" fmla="*/ 3813873 h 6858000"/>
              <a:gd name="connsiteX67" fmla="*/ 532045 w 1418883"/>
              <a:gd name="connsiteY67" fmla="*/ 3806161 h 6858000"/>
              <a:gd name="connsiteX68" fmla="*/ 532352 w 1418883"/>
              <a:gd name="connsiteY68" fmla="*/ 3805957 h 6858000"/>
              <a:gd name="connsiteX69" fmla="*/ 532379 w 1418883"/>
              <a:gd name="connsiteY69" fmla="*/ 3797724 h 6858000"/>
              <a:gd name="connsiteX70" fmla="*/ 530994 w 1418883"/>
              <a:gd name="connsiteY70" fmla="*/ 3792098 h 6858000"/>
              <a:gd name="connsiteX71" fmla="*/ 529878 w 1418883"/>
              <a:gd name="connsiteY71" fmla="*/ 3777135 h 6858000"/>
              <a:gd name="connsiteX72" fmla="*/ 531611 w 1418883"/>
              <a:gd name="connsiteY72" fmla="*/ 3771656 h 6858000"/>
              <a:gd name="connsiteX73" fmla="*/ 535354 w 1418883"/>
              <a:gd name="connsiteY73" fmla="*/ 3769007 h 6858000"/>
              <a:gd name="connsiteX74" fmla="*/ 534820 w 1418883"/>
              <a:gd name="connsiteY74" fmla="*/ 3767709 h 6858000"/>
              <a:gd name="connsiteX75" fmla="*/ 543516 w 1418883"/>
              <a:gd name="connsiteY75" fmla="*/ 3738082 h 6858000"/>
              <a:gd name="connsiteX76" fmla="*/ 550862 w 1418883"/>
              <a:gd name="connsiteY76" fmla="*/ 3673397 h 6858000"/>
              <a:gd name="connsiteX77" fmla="*/ 550158 w 1418883"/>
              <a:gd name="connsiteY77" fmla="*/ 3637109 h 6858000"/>
              <a:gd name="connsiteX78" fmla="*/ 553601 w 1418883"/>
              <a:gd name="connsiteY78" fmla="*/ 3536883 h 6858000"/>
              <a:gd name="connsiteX79" fmla="*/ 561139 w 1418883"/>
              <a:gd name="connsiteY79" fmla="*/ 3435652 h 6858000"/>
              <a:gd name="connsiteX80" fmla="*/ 562810 w 1418883"/>
              <a:gd name="connsiteY80" fmla="*/ 3307769 h 6858000"/>
              <a:gd name="connsiteX81" fmla="*/ 580373 w 1418883"/>
              <a:gd name="connsiteY81" fmla="*/ 3250522 h 6858000"/>
              <a:gd name="connsiteX82" fmla="*/ 580798 w 1418883"/>
              <a:gd name="connsiteY82" fmla="*/ 3229163 h 6858000"/>
              <a:gd name="connsiteX83" fmla="*/ 582621 w 1418883"/>
              <a:gd name="connsiteY83" fmla="*/ 3217217 h 6858000"/>
              <a:gd name="connsiteX84" fmla="*/ 569456 w 1418883"/>
              <a:gd name="connsiteY84" fmla="*/ 3183755 h 6858000"/>
              <a:gd name="connsiteX85" fmla="*/ 569957 w 1418883"/>
              <a:gd name="connsiteY85" fmla="*/ 3178642 h 6858000"/>
              <a:gd name="connsiteX86" fmla="*/ 557557 w 1418883"/>
              <a:gd name="connsiteY86" fmla="*/ 3158586 h 6858000"/>
              <a:gd name="connsiteX87" fmla="*/ 542742 w 1418883"/>
              <a:gd name="connsiteY87" fmla="*/ 3129034 h 6858000"/>
              <a:gd name="connsiteX88" fmla="*/ 543407 w 1418883"/>
              <a:gd name="connsiteY88" fmla="*/ 3126682 h 6858000"/>
              <a:gd name="connsiteX89" fmla="*/ 534275 w 1418883"/>
              <a:gd name="connsiteY89" fmla="*/ 3114519 h 6858000"/>
              <a:gd name="connsiteX90" fmla="*/ 520884 w 1418883"/>
              <a:gd name="connsiteY90" fmla="*/ 3106272 h 6858000"/>
              <a:gd name="connsiteX91" fmla="*/ 493614 w 1418883"/>
              <a:gd name="connsiteY91" fmla="*/ 2958185 h 6858000"/>
              <a:gd name="connsiteX92" fmla="*/ 436228 w 1418883"/>
              <a:gd name="connsiteY92" fmla="*/ 2762989 h 6858000"/>
              <a:gd name="connsiteX93" fmla="*/ 385146 w 1418883"/>
              <a:gd name="connsiteY93" fmla="*/ 2554718 h 6858000"/>
              <a:gd name="connsiteX94" fmla="*/ 365240 w 1418883"/>
              <a:gd name="connsiteY94" fmla="*/ 2485734 h 6858000"/>
              <a:gd name="connsiteX95" fmla="*/ 355963 w 1418883"/>
              <a:gd name="connsiteY95" fmla="*/ 2447068 h 6858000"/>
              <a:gd name="connsiteX96" fmla="*/ 342924 w 1418883"/>
              <a:gd name="connsiteY96" fmla="*/ 2425819 h 6858000"/>
              <a:gd name="connsiteX97" fmla="*/ 348923 w 1418883"/>
              <a:gd name="connsiteY97" fmla="*/ 2402874 h 6858000"/>
              <a:gd name="connsiteX98" fmla="*/ 351535 w 1418883"/>
              <a:gd name="connsiteY98" fmla="*/ 2381443 h 6858000"/>
              <a:gd name="connsiteX99" fmla="*/ 327864 w 1418883"/>
              <a:gd name="connsiteY99" fmla="*/ 2261920 h 6858000"/>
              <a:gd name="connsiteX100" fmla="*/ 317751 w 1418883"/>
              <a:gd name="connsiteY100" fmla="*/ 2195378 h 6858000"/>
              <a:gd name="connsiteX101" fmla="*/ 301968 w 1418883"/>
              <a:gd name="connsiteY101" fmla="*/ 2155135 h 6858000"/>
              <a:gd name="connsiteX102" fmla="*/ 299426 w 1418883"/>
              <a:gd name="connsiteY102" fmla="*/ 2118008 h 6858000"/>
              <a:gd name="connsiteX103" fmla="*/ 300419 w 1418883"/>
              <a:gd name="connsiteY103" fmla="*/ 2050531 h 6858000"/>
              <a:gd name="connsiteX104" fmla="*/ 292225 w 1418883"/>
              <a:gd name="connsiteY104" fmla="*/ 1963269 h 6858000"/>
              <a:gd name="connsiteX105" fmla="*/ 273403 w 1418883"/>
              <a:gd name="connsiteY105" fmla="*/ 1906352 h 6858000"/>
              <a:gd name="connsiteX106" fmla="*/ 249960 w 1418883"/>
              <a:gd name="connsiteY106" fmla="*/ 1861531 h 6858000"/>
              <a:gd name="connsiteX107" fmla="*/ 203759 w 1418883"/>
              <a:gd name="connsiteY107" fmla="*/ 1732919 h 6858000"/>
              <a:gd name="connsiteX108" fmla="*/ 176070 w 1418883"/>
              <a:gd name="connsiteY108" fmla="*/ 1663540 h 6858000"/>
              <a:gd name="connsiteX109" fmla="*/ 175196 w 1418883"/>
              <a:gd name="connsiteY109" fmla="*/ 1615777 h 6858000"/>
              <a:gd name="connsiteX110" fmla="*/ 155991 w 1418883"/>
              <a:gd name="connsiteY110" fmla="*/ 1563678 h 6858000"/>
              <a:gd name="connsiteX111" fmla="*/ 169071 w 1418883"/>
              <a:gd name="connsiteY111" fmla="*/ 1519474 h 6858000"/>
              <a:gd name="connsiteX112" fmla="*/ 161813 w 1418883"/>
              <a:gd name="connsiteY112" fmla="*/ 1477995 h 6858000"/>
              <a:gd name="connsiteX113" fmla="*/ 147898 w 1418883"/>
              <a:gd name="connsiteY113" fmla="*/ 1373769 h 6858000"/>
              <a:gd name="connsiteX114" fmla="*/ 156205 w 1418883"/>
              <a:gd name="connsiteY114" fmla="*/ 1307086 h 6858000"/>
              <a:gd name="connsiteX115" fmla="*/ 157393 w 1418883"/>
              <a:gd name="connsiteY115" fmla="*/ 1189033 h 6858000"/>
              <a:gd name="connsiteX116" fmla="*/ 162078 w 1418883"/>
              <a:gd name="connsiteY116" fmla="*/ 1168288 h 6858000"/>
              <a:gd name="connsiteX117" fmla="*/ 154360 w 1418883"/>
              <a:gd name="connsiteY117" fmla="*/ 1142577 h 6858000"/>
              <a:gd name="connsiteX118" fmla="*/ 143666 w 1418883"/>
              <a:gd name="connsiteY118" fmla="*/ 1088484 h 6858000"/>
              <a:gd name="connsiteX119" fmla="*/ 132402 w 1418883"/>
              <a:gd name="connsiteY119" fmla="*/ 1016103 h 6858000"/>
              <a:gd name="connsiteX120" fmla="*/ 133858 w 1418883"/>
              <a:gd name="connsiteY120" fmla="*/ 932283 h 6858000"/>
              <a:gd name="connsiteX121" fmla="*/ 136094 w 1418883"/>
              <a:gd name="connsiteY121" fmla="*/ 915925 h 6858000"/>
              <a:gd name="connsiteX122" fmla="*/ 128723 w 1418883"/>
              <a:gd name="connsiteY122" fmla="*/ 896999 h 6858000"/>
              <a:gd name="connsiteX123" fmla="*/ 98131 w 1418883"/>
              <a:gd name="connsiteY123" fmla="*/ 821517 h 6858000"/>
              <a:gd name="connsiteX124" fmla="*/ 77081 w 1418883"/>
              <a:gd name="connsiteY124" fmla="*/ 751353 h 6858000"/>
              <a:gd name="connsiteX125" fmla="*/ 76639 w 1418883"/>
              <a:gd name="connsiteY125" fmla="*/ 721230 h 6858000"/>
              <a:gd name="connsiteX126" fmla="*/ 62310 w 1418883"/>
              <a:gd name="connsiteY126" fmla="*/ 681659 h 6858000"/>
              <a:gd name="connsiteX127" fmla="*/ 47729 w 1418883"/>
              <a:gd name="connsiteY127" fmla="*/ 635218 h 6858000"/>
              <a:gd name="connsiteX128" fmla="*/ 52740 w 1418883"/>
              <a:gd name="connsiteY128" fmla="*/ 613763 h 6858000"/>
              <a:gd name="connsiteX129" fmla="*/ 38682 w 1418883"/>
              <a:gd name="connsiteY129" fmla="*/ 598582 h 6858000"/>
              <a:gd name="connsiteX130" fmla="*/ 38363 w 1418883"/>
              <a:gd name="connsiteY130" fmla="*/ 576846 h 6858000"/>
              <a:gd name="connsiteX131" fmla="*/ 17989 w 1418883"/>
              <a:gd name="connsiteY131" fmla="*/ 530055 h 6858000"/>
              <a:gd name="connsiteX132" fmla="*/ 17237 w 1418883"/>
              <a:gd name="connsiteY132" fmla="*/ 465389 h 6858000"/>
              <a:gd name="connsiteX133" fmla="*/ 160 w 1418883"/>
              <a:gd name="connsiteY133" fmla="*/ 424699 h 6858000"/>
              <a:gd name="connsiteX134" fmla="*/ 535 w 1418883"/>
              <a:gd name="connsiteY134" fmla="*/ 404917 h 6858000"/>
              <a:gd name="connsiteX135" fmla="*/ 111526 w 1418883"/>
              <a:gd name="connsiteY135" fmla="*/ 275771 h 6858000"/>
              <a:gd name="connsiteX136" fmla="*/ 128553 w 1418883"/>
              <a:gd name="connsiteY136" fmla="*/ 212860 h 6858000"/>
              <a:gd name="connsiteX137" fmla="*/ 120263 w 1418883"/>
              <a:gd name="connsiteY137" fmla="*/ 144983 h 6858000"/>
              <a:gd name="connsiteX138" fmla="*/ 132547 w 1418883"/>
              <a:gd name="connsiteY138" fmla="*/ 55288 h 6858000"/>
              <a:gd name="connsiteX139" fmla="*/ 92101 w 1418883"/>
              <a:gd name="connsiteY139" fmla="*/ 0 h 6858000"/>
              <a:gd name="connsiteX0" fmla="*/ 91951 w 1418733"/>
              <a:gd name="connsiteY0" fmla="*/ 0 h 6858000"/>
              <a:gd name="connsiteX1" fmla="*/ 1418733 w 1418733"/>
              <a:gd name="connsiteY1" fmla="*/ 0 h 6858000"/>
              <a:gd name="connsiteX2" fmla="*/ 1418733 w 1418733"/>
              <a:gd name="connsiteY2" fmla="*/ 6858000 h 6858000"/>
              <a:gd name="connsiteX3" fmla="*/ 155427 w 1418733"/>
              <a:gd name="connsiteY3" fmla="*/ 6857735 h 6858000"/>
              <a:gd name="connsiteX4" fmla="*/ 192020 w 1418733"/>
              <a:gd name="connsiteY4" fmla="*/ 6776847 h 6858000"/>
              <a:gd name="connsiteX5" fmla="*/ 203520 w 1418733"/>
              <a:gd name="connsiteY5" fmla="*/ 6737706 h 6858000"/>
              <a:gd name="connsiteX6" fmla="*/ 228259 w 1418733"/>
              <a:gd name="connsiteY6" fmla="*/ 6691589 h 6858000"/>
              <a:gd name="connsiteX7" fmla="*/ 205816 w 1418733"/>
              <a:gd name="connsiteY7" fmla="*/ 6659970 h 6858000"/>
              <a:gd name="connsiteX8" fmla="*/ 220907 w 1418733"/>
              <a:gd name="connsiteY8" fmla="*/ 6636211 h 6858000"/>
              <a:gd name="connsiteX9" fmla="*/ 238351 w 1418733"/>
              <a:gd name="connsiteY9" fmla="*/ 6594177 h 6858000"/>
              <a:gd name="connsiteX10" fmla="*/ 252391 w 1418733"/>
              <a:gd name="connsiteY10" fmla="*/ 6557575 h 6858000"/>
              <a:gd name="connsiteX11" fmla="*/ 305348 w 1418733"/>
              <a:gd name="connsiteY11" fmla="*/ 6492130 h 6858000"/>
              <a:gd name="connsiteX12" fmla="*/ 321035 w 1418733"/>
              <a:gd name="connsiteY12" fmla="*/ 6431610 h 6858000"/>
              <a:gd name="connsiteX13" fmla="*/ 364740 w 1418733"/>
              <a:gd name="connsiteY13" fmla="*/ 6379786 h 6858000"/>
              <a:gd name="connsiteX14" fmla="*/ 347963 w 1418733"/>
              <a:gd name="connsiteY14" fmla="*/ 6334727 h 6858000"/>
              <a:gd name="connsiteX15" fmla="*/ 325378 w 1418733"/>
              <a:gd name="connsiteY15" fmla="*/ 6313295 h 6858000"/>
              <a:gd name="connsiteX16" fmla="*/ 332542 w 1418733"/>
              <a:gd name="connsiteY16" fmla="*/ 6280046 h 6858000"/>
              <a:gd name="connsiteX17" fmla="*/ 315287 w 1418733"/>
              <a:gd name="connsiteY17" fmla="*/ 6270265 h 6858000"/>
              <a:gd name="connsiteX18" fmla="*/ 342315 w 1418733"/>
              <a:gd name="connsiteY18" fmla="*/ 6252834 h 6858000"/>
              <a:gd name="connsiteX19" fmla="*/ 320307 w 1418733"/>
              <a:gd name="connsiteY19" fmla="*/ 6202459 h 6858000"/>
              <a:gd name="connsiteX20" fmla="*/ 319105 w 1418733"/>
              <a:gd name="connsiteY20" fmla="*/ 6153037 h 6858000"/>
              <a:gd name="connsiteX21" fmla="*/ 334520 w 1418733"/>
              <a:gd name="connsiteY21" fmla="*/ 6078132 h 6858000"/>
              <a:gd name="connsiteX22" fmla="*/ 321907 w 1418733"/>
              <a:gd name="connsiteY22" fmla="*/ 6028119 h 6858000"/>
              <a:gd name="connsiteX23" fmla="*/ 307136 w 1418733"/>
              <a:gd name="connsiteY23" fmla="*/ 5926735 h 6858000"/>
              <a:gd name="connsiteX24" fmla="*/ 356648 w 1418733"/>
              <a:gd name="connsiteY24" fmla="*/ 5712857 h 6858000"/>
              <a:gd name="connsiteX25" fmla="*/ 335723 w 1418733"/>
              <a:gd name="connsiteY25" fmla="*/ 5676393 h 6858000"/>
              <a:gd name="connsiteX26" fmla="*/ 375315 w 1418733"/>
              <a:gd name="connsiteY26" fmla="*/ 5563435 h 6858000"/>
              <a:gd name="connsiteX27" fmla="*/ 422445 w 1418733"/>
              <a:gd name="connsiteY27" fmla="*/ 5437125 h 6858000"/>
              <a:gd name="connsiteX28" fmla="*/ 436013 w 1418733"/>
              <a:gd name="connsiteY28" fmla="*/ 5396260 h 6858000"/>
              <a:gd name="connsiteX29" fmla="*/ 451994 w 1418733"/>
              <a:gd name="connsiteY29" fmla="*/ 5330009 h 6858000"/>
              <a:gd name="connsiteX30" fmla="*/ 485487 w 1418733"/>
              <a:gd name="connsiteY30" fmla="*/ 5273739 h 6858000"/>
              <a:gd name="connsiteX31" fmla="*/ 495086 w 1418733"/>
              <a:gd name="connsiteY31" fmla="*/ 5241779 h 6858000"/>
              <a:gd name="connsiteX32" fmla="*/ 506312 w 1418733"/>
              <a:gd name="connsiteY32" fmla="*/ 5225268 h 6858000"/>
              <a:gd name="connsiteX33" fmla="*/ 507332 w 1418733"/>
              <a:gd name="connsiteY33" fmla="*/ 5217684 h 6858000"/>
              <a:gd name="connsiteX34" fmla="*/ 514673 w 1418733"/>
              <a:gd name="connsiteY34" fmla="*/ 5193377 h 6858000"/>
              <a:gd name="connsiteX35" fmla="*/ 517976 w 1418733"/>
              <a:gd name="connsiteY35" fmla="*/ 5179288 h 6858000"/>
              <a:gd name="connsiteX36" fmla="*/ 518960 w 1418733"/>
              <a:gd name="connsiteY36" fmla="*/ 5173621 h 6858000"/>
              <a:gd name="connsiteX37" fmla="*/ 514594 w 1418733"/>
              <a:gd name="connsiteY37" fmla="*/ 5159961 h 6858000"/>
              <a:gd name="connsiteX38" fmla="*/ 521271 w 1418733"/>
              <a:gd name="connsiteY38" fmla="*/ 5144295 h 6858000"/>
              <a:gd name="connsiteX39" fmla="*/ 518204 w 1418733"/>
              <a:gd name="connsiteY39" fmla="*/ 5125185 h 6858000"/>
              <a:gd name="connsiteX40" fmla="*/ 525034 w 1418733"/>
              <a:gd name="connsiteY40" fmla="*/ 5121884 h 6858000"/>
              <a:gd name="connsiteX41" fmla="*/ 532070 w 1418733"/>
              <a:gd name="connsiteY41" fmla="*/ 5067850 h 6858000"/>
              <a:gd name="connsiteX42" fmla="*/ 534801 w 1418733"/>
              <a:gd name="connsiteY42" fmla="*/ 5060861 h 6858000"/>
              <a:gd name="connsiteX43" fmla="*/ 531505 w 1418733"/>
              <a:gd name="connsiteY43" fmla="*/ 5034192 h 6858000"/>
              <a:gd name="connsiteX44" fmla="*/ 533059 w 1418733"/>
              <a:gd name="connsiteY44" fmla="*/ 4993030 h 6858000"/>
              <a:gd name="connsiteX45" fmla="*/ 539968 w 1418733"/>
              <a:gd name="connsiteY45" fmla="*/ 4946844 h 6858000"/>
              <a:gd name="connsiteX46" fmla="*/ 535824 w 1418733"/>
              <a:gd name="connsiteY46" fmla="*/ 4932692 h 6858000"/>
              <a:gd name="connsiteX47" fmla="*/ 551227 w 1418733"/>
              <a:gd name="connsiteY47" fmla="*/ 4858827 h 6858000"/>
              <a:gd name="connsiteX48" fmla="*/ 557130 w 1418733"/>
              <a:gd name="connsiteY48" fmla="*/ 4821170 h 6858000"/>
              <a:gd name="connsiteX49" fmla="*/ 561863 w 1418733"/>
              <a:gd name="connsiteY49" fmla="*/ 4780965 h 6858000"/>
              <a:gd name="connsiteX50" fmla="*/ 563156 w 1418733"/>
              <a:gd name="connsiteY50" fmla="*/ 4750867 h 6858000"/>
              <a:gd name="connsiteX51" fmla="*/ 560963 w 1418733"/>
              <a:gd name="connsiteY51" fmla="*/ 4690749 h 6858000"/>
              <a:gd name="connsiteX52" fmla="*/ 556443 w 1418733"/>
              <a:gd name="connsiteY52" fmla="*/ 4584173 h 6858000"/>
              <a:gd name="connsiteX53" fmla="*/ 551526 w 1418733"/>
              <a:gd name="connsiteY53" fmla="*/ 4444346 h 6858000"/>
              <a:gd name="connsiteX54" fmla="*/ 548091 w 1418733"/>
              <a:gd name="connsiteY54" fmla="*/ 4375228 h 6858000"/>
              <a:gd name="connsiteX55" fmla="*/ 528744 w 1418733"/>
              <a:gd name="connsiteY55" fmla="*/ 4214165 h 6858000"/>
              <a:gd name="connsiteX56" fmla="*/ 532817 w 1418733"/>
              <a:gd name="connsiteY56" fmla="*/ 4090296 h 6858000"/>
              <a:gd name="connsiteX57" fmla="*/ 518073 w 1418733"/>
              <a:gd name="connsiteY57" fmla="*/ 4033999 h 6858000"/>
              <a:gd name="connsiteX58" fmla="*/ 519222 w 1418733"/>
              <a:gd name="connsiteY58" fmla="*/ 4031933 h 6858000"/>
              <a:gd name="connsiteX59" fmla="*/ 517798 w 1418733"/>
              <a:gd name="connsiteY59" fmla="*/ 4013953 h 6858000"/>
              <a:gd name="connsiteX60" fmla="*/ 504093 w 1418733"/>
              <a:gd name="connsiteY60" fmla="*/ 3974753 h 6858000"/>
              <a:gd name="connsiteX61" fmla="*/ 505691 w 1418733"/>
              <a:gd name="connsiteY61" fmla="*/ 3969950 h 6858000"/>
              <a:gd name="connsiteX62" fmla="*/ 499113 w 1418733"/>
              <a:gd name="connsiteY62" fmla="*/ 3933779 h 6858000"/>
              <a:gd name="connsiteX63" fmla="*/ 500444 w 1418733"/>
              <a:gd name="connsiteY63" fmla="*/ 3933093 h 6858000"/>
              <a:gd name="connsiteX64" fmla="*/ 504798 w 1418733"/>
              <a:gd name="connsiteY64" fmla="*/ 3922082 h 6858000"/>
              <a:gd name="connsiteX65" fmla="*/ 509876 w 1418733"/>
              <a:gd name="connsiteY65" fmla="*/ 3901461 h 6858000"/>
              <a:gd name="connsiteX66" fmla="*/ 532470 w 1418733"/>
              <a:gd name="connsiteY66" fmla="*/ 3813873 h 6858000"/>
              <a:gd name="connsiteX67" fmla="*/ 531895 w 1418733"/>
              <a:gd name="connsiteY67" fmla="*/ 3806161 h 6858000"/>
              <a:gd name="connsiteX68" fmla="*/ 532202 w 1418733"/>
              <a:gd name="connsiteY68" fmla="*/ 3805957 h 6858000"/>
              <a:gd name="connsiteX69" fmla="*/ 532229 w 1418733"/>
              <a:gd name="connsiteY69" fmla="*/ 3797724 h 6858000"/>
              <a:gd name="connsiteX70" fmla="*/ 530844 w 1418733"/>
              <a:gd name="connsiteY70" fmla="*/ 3792098 h 6858000"/>
              <a:gd name="connsiteX71" fmla="*/ 529728 w 1418733"/>
              <a:gd name="connsiteY71" fmla="*/ 3777135 h 6858000"/>
              <a:gd name="connsiteX72" fmla="*/ 531461 w 1418733"/>
              <a:gd name="connsiteY72" fmla="*/ 3771656 h 6858000"/>
              <a:gd name="connsiteX73" fmla="*/ 535204 w 1418733"/>
              <a:gd name="connsiteY73" fmla="*/ 3769007 h 6858000"/>
              <a:gd name="connsiteX74" fmla="*/ 534670 w 1418733"/>
              <a:gd name="connsiteY74" fmla="*/ 3767709 h 6858000"/>
              <a:gd name="connsiteX75" fmla="*/ 543366 w 1418733"/>
              <a:gd name="connsiteY75" fmla="*/ 3738082 h 6858000"/>
              <a:gd name="connsiteX76" fmla="*/ 550712 w 1418733"/>
              <a:gd name="connsiteY76" fmla="*/ 3673397 h 6858000"/>
              <a:gd name="connsiteX77" fmla="*/ 550008 w 1418733"/>
              <a:gd name="connsiteY77" fmla="*/ 3637109 h 6858000"/>
              <a:gd name="connsiteX78" fmla="*/ 553451 w 1418733"/>
              <a:gd name="connsiteY78" fmla="*/ 3536883 h 6858000"/>
              <a:gd name="connsiteX79" fmla="*/ 560989 w 1418733"/>
              <a:gd name="connsiteY79" fmla="*/ 3435652 h 6858000"/>
              <a:gd name="connsiteX80" fmla="*/ 562660 w 1418733"/>
              <a:gd name="connsiteY80" fmla="*/ 3307769 h 6858000"/>
              <a:gd name="connsiteX81" fmla="*/ 580223 w 1418733"/>
              <a:gd name="connsiteY81" fmla="*/ 3250522 h 6858000"/>
              <a:gd name="connsiteX82" fmla="*/ 580648 w 1418733"/>
              <a:gd name="connsiteY82" fmla="*/ 3229163 h 6858000"/>
              <a:gd name="connsiteX83" fmla="*/ 582471 w 1418733"/>
              <a:gd name="connsiteY83" fmla="*/ 3217217 h 6858000"/>
              <a:gd name="connsiteX84" fmla="*/ 569306 w 1418733"/>
              <a:gd name="connsiteY84" fmla="*/ 3183755 h 6858000"/>
              <a:gd name="connsiteX85" fmla="*/ 569807 w 1418733"/>
              <a:gd name="connsiteY85" fmla="*/ 3178642 h 6858000"/>
              <a:gd name="connsiteX86" fmla="*/ 557407 w 1418733"/>
              <a:gd name="connsiteY86" fmla="*/ 3158586 h 6858000"/>
              <a:gd name="connsiteX87" fmla="*/ 542592 w 1418733"/>
              <a:gd name="connsiteY87" fmla="*/ 3129034 h 6858000"/>
              <a:gd name="connsiteX88" fmla="*/ 543257 w 1418733"/>
              <a:gd name="connsiteY88" fmla="*/ 3126682 h 6858000"/>
              <a:gd name="connsiteX89" fmla="*/ 534125 w 1418733"/>
              <a:gd name="connsiteY89" fmla="*/ 3114519 h 6858000"/>
              <a:gd name="connsiteX90" fmla="*/ 520734 w 1418733"/>
              <a:gd name="connsiteY90" fmla="*/ 3106272 h 6858000"/>
              <a:gd name="connsiteX91" fmla="*/ 493464 w 1418733"/>
              <a:gd name="connsiteY91" fmla="*/ 2958185 h 6858000"/>
              <a:gd name="connsiteX92" fmla="*/ 436078 w 1418733"/>
              <a:gd name="connsiteY92" fmla="*/ 2762989 h 6858000"/>
              <a:gd name="connsiteX93" fmla="*/ 384996 w 1418733"/>
              <a:gd name="connsiteY93" fmla="*/ 2554718 h 6858000"/>
              <a:gd name="connsiteX94" fmla="*/ 365090 w 1418733"/>
              <a:gd name="connsiteY94" fmla="*/ 2485734 h 6858000"/>
              <a:gd name="connsiteX95" fmla="*/ 355813 w 1418733"/>
              <a:gd name="connsiteY95" fmla="*/ 2447068 h 6858000"/>
              <a:gd name="connsiteX96" fmla="*/ 342774 w 1418733"/>
              <a:gd name="connsiteY96" fmla="*/ 2425819 h 6858000"/>
              <a:gd name="connsiteX97" fmla="*/ 348773 w 1418733"/>
              <a:gd name="connsiteY97" fmla="*/ 2402874 h 6858000"/>
              <a:gd name="connsiteX98" fmla="*/ 351385 w 1418733"/>
              <a:gd name="connsiteY98" fmla="*/ 2381443 h 6858000"/>
              <a:gd name="connsiteX99" fmla="*/ 327714 w 1418733"/>
              <a:gd name="connsiteY99" fmla="*/ 2261920 h 6858000"/>
              <a:gd name="connsiteX100" fmla="*/ 317601 w 1418733"/>
              <a:gd name="connsiteY100" fmla="*/ 2195378 h 6858000"/>
              <a:gd name="connsiteX101" fmla="*/ 301818 w 1418733"/>
              <a:gd name="connsiteY101" fmla="*/ 2155135 h 6858000"/>
              <a:gd name="connsiteX102" fmla="*/ 299276 w 1418733"/>
              <a:gd name="connsiteY102" fmla="*/ 2118008 h 6858000"/>
              <a:gd name="connsiteX103" fmla="*/ 300269 w 1418733"/>
              <a:gd name="connsiteY103" fmla="*/ 2050531 h 6858000"/>
              <a:gd name="connsiteX104" fmla="*/ 292075 w 1418733"/>
              <a:gd name="connsiteY104" fmla="*/ 1963269 h 6858000"/>
              <a:gd name="connsiteX105" fmla="*/ 273253 w 1418733"/>
              <a:gd name="connsiteY105" fmla="*/ 1906352 h 6858000"/>
              <a:gd name="connsiteX106" fmla="*/ 249810 w 1418733"/>
              <a:gd name="connsiteY106" fmla="*/ 1861531 h 6858000"/>
              <a:gd name="connsiteX107" fmla="*/ 203609 w 1418733"/>
              <a:gd name="connsiteY107" fmla="*/ 1732919 h 6858000"/>
              <a:gd name="connsiteX108" fmla="*/ 175920 w 1418733"/>
              <a:gd name="connsiteY108" fmla="*/ 1663540 h 6858000"/>
              <a:gd name="connsiteX109" fmla="*/ 175046 w 1418733"/>
              <a:gd name="connsiteY109" fmla="*/ 1615777 h 6858000"/>
              <a:gd name="connsiteX110" fmla="*/ 155841 w 1418733"/>
              <a:gd name="connsiteY110" fmla="*/ 1563678 h 6858000"/>
              <a:gd name="connsiteX111" fmla="*/ 168921 w 1418733"/>
              <a:gd name="connsiteY111" fmla="*/ 1519474 h 6858000"/>
              <a:gd name="connsiteX112" fmla="*/ 161663 w 1418733"/>
              <a:gd name="connsiteY112" fmla="*/ 1477995 h 6858000"/>
              <a:gd name="connsiteX113" fmla="*/ 147748 w 1418733"/>
              <a:gd name="connsiteY113" fmla="*/ 1373769 h 6858000"/>
              <a:gd name="connsiteX114" fmla="*/ 156055 w 1418733"/>
              <a:gd name="connsiteY114" fmla="*/ 1307086 h 6858000"/>
              <a:gd name="connsiteX115" fmla="*/ 157243 w 1418733"/>
              <a:gd name="connsiteY115" fmla="*/ 1189033 h 6858000"/>
              <a:gd name="connsiteX116" fmla="*/ 161928 w 1418733"/>
              <a:gd name="connsiteY116" fmla="*/ 1168288 h 6858000"/>
              <a:gd name="connsiteX117" fmla="*/ 154210 w 1418733"/>
              <a:gd name="connsiteY117" fmla="*/ 1142577 h 6858000"/>
              <a:gd name="connsiteX118" fmla="*/ 143516 w 1418733"/>
              <a:gd name="connsiteY118" fmla="*/ 1088484 h 6858000"/>
              <a:gd name="connsiteX119" fmla="*/ 132252 w 1418733"/>
              <a:gd name="connsiteY119" fmla="*/ 1016103 h 6858000"/>
              <a:gd name="connsiteX120" fmla="*/ 133708 w 1418733"/>
              <a:gd name="connsiteY120" fmla="*/ 932283 h 6858000"/>
              <a:gd name="connsiteX121" fmla="*/ 135944 w 1418733"/>
              <a:gd name="connsiteY121" fmla="*/ 915925 h 6858000"/>
              <a:gd name="connsiteX122" fmla="*/ 128573 w 1418733"/>
              <a:gd name="connsiteY122" fmla="*/ 896999 h 6858000"/>
              <a:gd name="connsiteX123" fmla="*/ 97981 w 1418733"/>
              <a:gd name="connsiteY123" fmla="*/ 821517 h 6858000"/>
              <a:gd name="connsiteX124" fmla="*/ 76931 w 1418733"/>
              <a:gd name="connsiteY124" fmla="*/ 751353 h 6858000"/>
              <a:gd name="connsiteX125" fmla="*/ 76489 w 1418733"/>
              <a:gd name="connsiteY125" fmla="*/ 721230 h 6858000"/>
              <a:gd name="connsiteX126" fmla="*/ 62160 w 1418733"/>
              <a:gd name="connsiteY126" fmla="*/ 681659 h 6858000"/>
              <a:gd name="connsiteX127" fmla="*/ 47579 w 1418733"/>
              <a:gd name="connsiteY127" fmla="*/ 635218 h 6858000"/>
              <a:gd name="connsiteX128" fmla="*/ 52590 w 1418733"/>
              <a:gd name="connsiteY128" fmla="*/ 613763 h 6858000"/>
              <a:gd name="connsiteX129" fmla="*/ 38532 w 1418733"/>
              <a:gd name="connsiteY129" fmla="*/ 598582 h 6858000"/>
              <a:gd name="connsiteX130" fmla="*/ 38213 w 1418733"/>
              <a:gd name="connsiteY130" fmla="*/ 576846 h 6858000"/>
              <a:gd name="connsiteX131" fmla="*/ 17839 w 1418733"/>
              <a:gd name="connsiteY131" fmla="*/ 530055 h 6858000"/>
              <a:gd name="connsiteX132" fmla="*/ 17087 w 1418733"/>
              <a:gd name="connsiteY132" fmla="*/ 465389 h 6858000"/>
              <a:gd name="connsiteX133" fmla="*/ 10 w 1418733"/>
              <a:gd name="connsiteY133" fmla="*/ 424699 h 6858000"/>
              <a:gd name="connsiteX134" fmla="*/ 127193 w 1418733"/>
              <a:gd name="connsiteY134" fmla="*/ 309501 h 6858000"/>
              <a:gd name="connsiteX135" fmla="*/ 111376 w 1418733"/>
              <a:gd name="connsiteY135" fmla="*/ 275771 h 6858000"/>
              <a:gd name="connsiteX136" fmla="*/ 128403 w 1418733"/>
              <a:gd name="connsiteY136" fmla="*/ 212860 h 6858000"/>
              <a:gd name="connsiteX137" fmla="*/ 120113 w 1418733"/>
              <a:gd name="connsiteY137" fmla="*/ 144983 h 6858000"/>
              <a:gd name="connsiteX138" fmla="*/ 132397 w 1418733"/>
              <a:gd name="connsiteY138" fmla="*/ 55288 h 6858000"/>
              <a:gd name="connsiteX139" fmla="*/ 91951 w 1418733"/>
              <a:gd name="connsiteY139" fmla="*/ 0 h 6858000"/>
              <a:gd name="connsiteX0" fmla="*/ 76413 w 1403195"/>
              <a:gd name="connsiteY0" fmla="*/ 0 h 6858000"/>
              <a:gd name="connsiteX1" fmla="*/ 1403195 w 1403195"/>
              <a:gd name="connsiteY1" fmla="*/ 0 h 6858000"/>
              <a:gd name="connsiteX2" fmla="*/ 1403195 w 1403195"/>
              <a:gd name="connsiteY2" fmla="*/ 6858000 h 6858000"/>
              <a:gd name="connsiteX3" fmla="*/ 139889 w 1403195"/>
              <a:gd name="connsiteY3" fmla="*/ 6857735 h 6858000"/>
              <a:gd name="connsiteX4" fmla="*/ 176482 w 1403195"/>
              <a:gd name="connsiteY4" fmla="*/ 6776847 h 6858000"/>
              <a:gd name="connsiteX5" fmla="*/ 187982 w 1403195"/>
              <a:gd name="connsiteY5" fmla="*/ 6737706 h 6858000"/>
              <a:gd name="connsiteX6" fmla="*/ 212721 w 1403195"/>
              <a:gd name="connsiteY6" fmla="*/ 6691589 h 6858000"/>
              <a:gd name="connsiteX7" fmla="*/ 190278 w 1403195"/>
              <a:gd name="connsiteY7" fmla="*/ 6659970 h 6858000"/>
              <a:gd name="connsiteX8" fmla="*/ 205369 w 1403195"/>
              <a:gd name="connsiteY8" fmla="*/ 6636211 h 6858000"/>
              <a:gd name="connsiteX9" fmla="*/ 222813 w 1403195"/>
              <a:gd name="connsiteY9" fmla="*/ 6594177 h 6858000"/>
              <a:gd name="connsiteX10" fmla="*/ 236853 w 1403195"/>
              <a:gd name="connsiteY10" fmla="*/ 6557575 h 6858000"/>
              <a:gd name="connsiteX11" fmla="*/ 289810 w 1403195"/>
              <a:gd name="connsiteY11" fmla="*/ 6492130 h 6858000"/>
              <a:gd name="connsiteX12" fmla="*/ 305497 w 1403195"/>
              <a:gd name="connsiteY12" fmla="*/ 6431610 h 6858000"/>
              <a:gd name="connsiteX13" fmla="*/ 349202 w 1403195"/>
              <a:gd name="connsiteY13" fmla="*/ 6379786 h 6858000"/>
              <a:gd name="connsiteX14" fmla="*/ 332425 w 1403195"/>
              <a:gd name="connsiteY14" fmla="*/ 6334727 h 6858000"/>
              <a:gd name="connsiteX15" fmla="*/ 309840 w 1403195"/>
              <a:gd name="connsiteY15" fmla="*/ 6313295 h 6858000"/>
              <a:gd name="connsiteX16" fmla="*/ 317004 w 1403195"/>
              <a:gd name="connsiteY16" fmla="*/ 6280046 h 6858000"/>
              <a:gd name="connsiteX17" fmla="*/ 299749 w 1403195"/>
              <a:gd name="connsiteY17" fmla="*/ 6270265 h 6858000"/>
              <a:gd name="connsiteX18" fmla="*/ 326777 w 1403195"/>
              <a:gd name="connsiteY18" fmla="*/ 6252834 h 6858000"/>
              <a:gd name="connsiteX19" fmla="*/ 304769 w 1403195"/>
              <a:gd name="connsiteY19" fmla="*/ 6202459 h 6858000"/>
              <a:gd name="connsiteX20" fmla="*/ 303567 w 1403195"/>
              <a:gd name="connsiteY20" fmla="*/ 6153037 h 6858000"/>
              <a:gd name="connsiteX21" fmla="*/ 318982 w 1403195"/>
              <a:gd name="connsiteY21" fmla="*/ 6078132 h 6858000"/>
              <a:gd name="connsiteX22" fmla="*/ 306369 w 1403195"/>
              <a:gd name="connsiteY22" fmla="*/ 6028119 h 6858000"/>
              <a:gd name="connsiteX23" fmla="*/ 291598 w 1403195"/>
              <a:gd name="connsiteY23" fmla="*/ 5926735 h 6858000"/>
              <a:gd name="connsiteX24" fmla="*/ 341110 w 1403195"/>
              <a:gd name="connsiteY24" fmla="*/ 5712857 h 6858000"/>
              <a:gd name="connsiteX25" fmla="*/ 320185 w 1403195"/>
              <a:gd name="connsiteY25" fmla="*/ 5676393 h 6858000"/>
              <a:gd name="connsiteX26" fmla="*/ 359777 w 1403195"/>
              <a:gd name="connsiteY26" fmla="*/ 5563435 h 6858000"/>
              <a:gd name="connsiteX27" fmla="*/ 406907 w 1403195"/>
              <a:gd name="connsiteY27" fmla="*/ 5437125 h 6858000"/>
              <a:gd name="connsiteX28" fmla="*/ 420475 w 1403195"/>
              <a:gd name="connsiteY28" fmla="*/ 5396260 h 6858000"/>
              <a:gd name="connsiteX29" fmla="*/ 436456 w 1403195"/>
              <a:gd name="connsiteY29" fmla="*/ 5330009 h 6858000"/>
              <a:gd name="connsiteX30" fmla="*/ 469949 w 1403195"/>
              <a:gd name="connsiteY30" fmla="*/ 5273739 h 6858000"/>
              <a:gd name="connsiteX31" fmla="*/ 479548 w 1403195"/>
              <a:gd name="connsiteY31" fmla="*/ 5241779 h 6858000"/>
              <a:gd name="connsiteX32" fmla="*/ 490774 w 1403195"/>
              <a:gd name="connsiteY32" fmla="*/ 5225268 h 6858000"/>
              <a:gd name="connsiteX33" fmla="*/ 491794 w 1403195"/>
              <a:gd name="connsiteY33" fmla="*/ 5217684 h 6858000"/>
              <a:gd name="connsiteX34" fmla="*/ 499135 w 1403195"/>
              <a:gd name="connsiteY34" fmla="*/ 5193377 h 6858000"/>
              <a:gd name="connsiteX35" fmla="*/ 502438 w 1403195"/>
              <a:gd name="connsiteY35" fmla="*/ 5179288 h 6858000"/>
              <a:gd name="connsiteX36" fmla="*/ 503422 w 1403195"/>
              <a:gd name="connsiteY36" fmla="*/ 5173621 h 6858000"/>
              <a:gd name="connsiteX37" fmla="*/ 499056 w 1403195"/>
              <a:gd name="connsiteY37" fmla="*/ 5159961 h 6858000"/>
              <a:gd name="connsiteX38" fmla="*/ 505733 w 1403195"/>
              <a:gd name="connsiteY38" fmla="*/ 5144295 h 6858000"/>
              <a:gd name="connsiteX39" fmla="*/ 502666 w 1403195"/>
              <a:gd name="connsiteY39" fmla="*/ 5125185 h 6858000"/>
              <a:gd name="connsiteX40" fmla="*/ 509496 w 1403195"/>
              <a:gd name="connsiteY40" fmla="*/ 5121884 h 6858000"/>
              <a:gd name="connsiteX41" fmla="*/ 516532 w 1403195"/>
              <a:gd name="connsiteY41" fmla="*/ 5067850 h 6858000"/>
              <a:gd name="connsiteX42" fmla="*/ 519263 w 1403195"/>
              <a:gd name="connsiteY42" fmla="*/ 5060861 h 6858000"/>
              <a:gd name="connsiteX43" fmla="*/ 515967 w 1403195"/>
              <a:gd name="connsiteY43" fmla="*/ 5034192 h 6858000"/>
              <a:gd name="connsiteX44" fmla="*/ 517521 w 1403195"/>
              <a:gd name="connsiteY44" fmla="*/ 4993030 h 6858000"/>
              <a:gd name="connsiteX45" fmla="*/ 524430 w 1403195"/>
              <a:gd name="connsiteY45" fmla="*/ 4946844 h 6858000"/>
              <a:gd name="connsiteX46" fmla="*/ 520286 w 1403195"/>
              <a:gd name="connsiteY46" fmla="*/ 4932692 h 6858000"/>
              <a:gd name="connsiteX47" fmla="*/ 535689 w 1403195"/>
              <a:gd name="connsiteY47" fmla="*/ 4858827 h 6858000"/>
              <a:gd name="connsiteX48" fmla="*/ 541592 w 1403195"/>
              <a:gd name="connsiteY48" fmla="*/ 4821170 h 6858000"/>
              <a:gd name="connsiteX49" fmla="*/ 546325 w 1403195"/>
              <a:gd name="connsiteY49" fmla="*/ 4780965 h 6858000"/>
              <a:gd name="connsiteX50" fmla="*/ 547618 w 1403195"/>
              <a:gd name="connsiteY50" fmla="*/ 4750867 h 6858000"/>
              <a:gd name="connsiteX51" fmla="*/ 545425 w 1403195"/>
              <a:gd name="connsiteY51" fmla="*/ 4690749 h 6858000"/>
              <a:gd name="connsiteX52" fmla="*/ 540905 w 1403195"/>
              <a:gd name="connsiteY52" fmla="*/ 4584173 h 6858000"/>
              <a:gd name="connsiteX53" fmla="*/ 535988 w 1403195"/>
              <a:gd name="connsiteY53" fmla="*/ 4444346 h 6858000"/>
              <a:gd name="connsiteX54" fmla="*/ 532553 w 1403195"/>
              <a:gd name="connsiteY54" fmla="*/ 4375228 h 6858000"/>
              <a:gd name="connsiteX55" fmla="*/ 513206 w 1403195"/>
              <a:gd name="connsiteY55" fmla="*/ 4214165 h 6858000"/>
              <a:gd name="connsiteX56" fmla="*/ 517279 w 1403195"/>
              <a:gd name="connsiteY56" fmla="*/ 4090296 h 6858000"/>
              <a:gd name="connsiteX57" fmla="*/ 502535 w 1403195"/>
              <a:gd name="connsiteY57" fmla="*/ 4033999 h 6858000"/>
              <a:gd name="connsiteX58" fmla="*/ 503684 w 1403195"/>
              <a:gd name="connsiteY58" fmla="*/ 4031933 h 6858000"/>
              <a:gd name="connsiteX59" fmla="*/ 502260 w 1403195"/>
              <a:gd name="connsiteY59" fmla="*/ 4013953 h 6858000"/>
              <a:gd name="connsiteX60" fmla="*/ 488555 w 1403195"/>
              <a:gd name="connsiteY60" fmla="*/ 3974753 h 6858000"/>
              <a:gd name="connsiteX61" fmla="*/ 490153 w 1403195"/>
              <a:gd name="connsiteY61" fmla="*/ 3969950 h 6858000"/>
              <a:gd name="connsiteX62" fmla="*/ 483575 w 1403195"/>
              <a:gd name="connsiteY62" fmla="*/ 3933779 h 6858000"/>
              <a:gd name="connsiteX63" fmla="*/ 484906 w 1403195"/>
              <a:gd name="connsiteY63" fmla="*/ 3933093 h 6858000"/>
              <a:gd name="connsiteX64" fmla="*/ 489260 w 1403195"/>
              <a:gd name="connsiteY64" fmla="*/ 3922082 h 6858000"/>
              <a:gd name="connsiteX65" fmla="*/ 494338 w 1403195"/>
              <a:gd name="connsiteY65" fmla="*/ 3901461 h 6858000"/>
              <a:gd name="connsiteX66" fmla="*/ 516932 w 1403195"/>
              <a:gd name="connsiteY66" fmla="*/ 3813873 h 6858000"/>
              <a:gd name="connsiteX67" fmla="*/ 516357 w 1403195"/>
              <a:gd name="connsiteY67" fmla="*/ 3806161 h 6858000"/>
              <a:gd name="connsiteX68" fmla="*/ 516664 w 1403195"/>
              <a:gd name="connsiteY68" fmla="*/ 3805957 h 6858000"/>
              <a:gd name="connsiteX69" fmla="*/ 516691 w 1403195"/>
              <a:gd name="connsiteY69" fmla="*/ 3797724 h 6858000"/>
              <a:gd name="connsiteX70" fmla="*/ 515306 w 1403195"/>
              <a:gd name="connsiteY70" fmla="*/ 3792098 h 6858000"/>
              <a:gd name="connsiteX71" fmla="*/ 514190 w 1403195"/>
              <a:gd name="connsiteY71" fmla="*/ 3777135 h 6858000"/>
              <a:gd name="connsiteX72" fmla="*/ 515923 w 1403195"/>
              <a:gd name="connsiteY72" fmla="*/ 3771656 h 6858000"/>
              <a:gd name="connsiteX73" fmla="*/ 519666 w 1403195"/>
              <a:gd name="connsiteY73" fmla="*/ 3769007 h 6858000"/>
              <a:gd name="connsiteX74" fmla="*/ 519132 w 1403195"/>
              <a:gd name="connsiteY74" fmla="*/ 3767709 h 6858000"/>
              <a:gd name="connsiteX75" fmla="*/ 527828 w 1403195"/>
              <a:gd name="connsiteY75" fmla="*/ 3738082 h 6858000"/>
              <a:gd name="connsiteX76" fmla="*/ 535174 w 1403195"/>
              <a:gd name="connsiteY76" fmla="*/ 3673397 h 6858000"/>
              <a:gd name="connsiteX77" fmla="*/ 534470 w 1403195"/>
              <a:gd name="connsiteY77" fmla="*/ 3637109 h 6858000"/>
              <a:gd name="connsiteX78" fmla="*/ 537913 w 1403195"/>
              <a:gd name="connsiteY78" fmla="*/ 3536883 h 6858000"/>
              <a:gd name="connsiteX79" fmla="*/ 545451 w 1403195"/>
              <a:gd name="connsiteY79" fmla="*/ 3435652 h 6858000"/>
              <a:gd name="connsiteX80" fmla="*/ 547122 w 1403195"/>
              <a:gd name="connsiteY80" fmla="*/ 3307769 h 6858000"/>
              <a:gd name="connsiteX81" fmla="*/ 564685 w 1403195"/>
              <a:gd name="connsiteY81" fmla="*/ 3250522 h 6858000"/>
              <a:gd name="connsiteX82" fmla="*/ 565110 w 1403195"/>
              <a:gd name="connsiteY82" fmla="*/ 3229163 h 6858000"/>
              <a:gd name="connsiteX83" fmla="*/ 566933 w 1403195"/>
              <a:gd name="connsiteY83" fmla="*/ 3217217 h 6858000"/>
              <a:gd name="connsiteX84" fmla="*/ 553768 w 1403195"/>
              <a:gd name="connsiteY84" fmla="*/ 3183755 h 6858000"/>
              <a:gd name="connsiteX85" fmla="*/ 554269 w 1403195"/>
              <a:gd name="connsiteY85" fmla="*/ 3178642 h 6858000"/>
              <a:gd name="connsiteX86" fmla="*/ 541869 w 1403195"/>
              <a:gd name="connsiteY86" fmla="*/ 3158586 h 6858000"/>
              <a:gd name="connsiteX87" fmla="*/ 527054 w 1403195"/>
              <a:gd name="connsiteY87" fmla="*/ 3129034 h 6858000"/>
              <a:gd name="connsiteX88" fmla="*/ 527719 w 1403195"/>
              <a:gd name="connsiteY88" fmla="*/ 3126682 h 6858000"/>
              <a:gd name="connsiteX89" fmla="*/ 518587 w 1403195"/>
              <a:gd name="connsiteY89" fmla="*/ 3114519 h 6858000"/>
              <a:gd name="connsiteX90" fmla="*/ 505196 w 1403195"/>
              <a:gd name="connsiteY90" fmla="*/ 3106272 h 6858000"/>
              <a:gd name="connsiteX91" fmla="*/ 477926 w 1403195"/>
              <a:gd name="connsiteY91" fmla="*/ 2958185 h 6858000"/>
              <a:gd name="connsiteX92" fmla="*/ 420540 w 1403195"/>
              <a:gd name="connsiteY92" fmla="*/ 2762989 h 6858000"/>
              <a:gd name="connsiteX93" fmla="*/ 369458 w 1403195"/>
              <a:gd name="connsiteY93" fmla="*/ 2554718 h 6858000"/>
              <a:gd name="connsiteX94" fmla="*/ 349552 w 1403195"/>
              <a:gd name="connsiteY94" fmla="*/ 2485734 h 6858000"/>
              <a:gd name="connsiteX95" fmla="*/ 340275 w 1403195"/>
              <a:gd name="connsiteY95" fmla="*/ 2447068 h 6858000"/>
              <a:gd name="connsiteX96" fmla="*/ 327236 w 1403195"/>
              <a:gd name="connsiteY96" fmla="*/ 2425819 h 6858000"/>
              <a:gd name="connsiteX97" fmla="*/ 333235 w 1403195"/>
              <a:gd name="connsiteY97" fmla="*/ 2402874 h 6858000"/>
              <a:gd name="connsiteX98" fmla="*/ 335847 w 1403195"/>
              <a:gd name="connsiteY98" fmla="*/ 2381443 h 6858000"/>
              <a:gd name="connsiteX99" fmla="*/ 312176 w 1403195"/>
              <a:gd name="connsiteY99" fmla="*/ 2261920 h 6858000"/>
              <a:gd name="connsiteX100" fmla="*/ 302063 w 1403195"/>
              <a:gd name="connsiteY100" fmla="*/ 2195378 h 6858000"/>
              <a:gd name="connsiteX101" fmla="*/ 286280 w 1403195"/>
              <a:gd name="connsiteY101" fmla="*/ 2155135 h 6858000"/>
              <a:gd name="connsiteX102" fmla="*/ 283738 w 1403195"/>
              <a:gd name="connsiteY102" fmla="*/ 2118008 h 6858000"/>
              <a:gd name="connsiteX103" fmla="*/ 284731 w 1403195"/>
              <a:gd name="connsiteY103" fmla="*/ 2050531 h 6858000"/>
              <a:gd name="connsiteX104" fmla="*/ 276537 w 1403195"/>
              <a:gd name="connsiteY104" fmla="*/ 1963269 h 6858000"/>
              <a:gd name="connsiteX105" fmla="*/ 257715 w 1403195"/>
              <a:gd name="connsiteY105" fmla="*/ 1906352 h 6858000"/>
              <a:gd name="connsiteX106" fmla="*/ 234272 w 1403195"/>
              <a:gd name="connsiteY106" fmla="*/ 1861531 h 6858000"/>
              <a:gd name="connsiteX107" fmla="*/ 188071 w 1403195"/>
              <a:gd name="connsiteY107" fmla="*/ 1732919 h 6858000"/>
              <a:gd name="connsiteX108" fmla="*/ 160382 w 1403195"/>
              <a:gd name="connsiteY108" fmla="*/ 1663540 h 6858000"/>
              <a:gd name="connsiteX109" fmla="*/ 159508 w 1403195"/>
              <a:gd name="connsiteY109" fmla="*/ 1615777 h 6858000"/>
              <a:gd name="connsiteX110" fmla="*/ 140303 w 1403195"/>
              <a:gd name="connsiteY110" fmla="*/ 1563678 h 6858000"/>
              <a:gd name="connsiteX111" fmla="*/ 153383 w 1403195"/>
              <a:gd name="connsiteY111" fmla="*/ 1519474 h 6858000"/>
              <a:gd name="connsiteX112" fmla="*/ 146125 w 1403195"/>
              <a:gd name="connsiteY112" fmla="*/ 1477995 h 6858000"/>
              <a:gd name="connsiteX113" fmla="*/ 132210 w 1403195"/>
              <a:gd name="connsiteY113" fmla="*/ 1373769 h 6858000"/>
              <a:gd name="connsiteX114" fmla="*/ 140517 w 1403195"/>
              <a:gd name="connsiteY114" fmla="*/ 1307086 h 6858000"/>
              <a:gd name="connsiteX115" fmla="*/ 141705 w 1403195"/>
              <a:gd name="connsiteY115" fmla="*/ 1189033 h 6858000"/>
              <a:gd name="connsiteX116" fmla="*/ 146390 w 1403195"/>
              <a:gd name="connsiteY116" fmla="*/ 1168288 h 6858000"/>
              <a:gd name="connsiteX117" fmla="*/ 138672 w 1403195"/>
              <a:gd name="connsiteY117" fmla="*/ 1142577 h 6858000"/>
              <a:gd name="connsiteX118" fmla="*/ 127978 w 1403195"/>
              <a:gd name="connsiteY118" fmla="*/ 1088484 h 6858000"/>
              <a:gd name="connsiteX119" fmla="*/ 116714 w 1403195"/>
              <a:gd name="connsiteY119" fmla="*/ 1016103 h 6858000"/>
              <a:gd name="connsiteX120" fmla="*/ 118170 w 1403195"/>
              <a:gd name="connsiteY120" fmla="*/ 932283 h 6858000"/>
              <a:gd name="connsiteX121" fmla="*/ 120406 w 1403195"/>
              <a:gd name="connsiteY121" fmla="*/ 915925 h 6858000"/>
              <a:gd name="connsiteX122" fmla="*/ 113035 w 1403195"/>
              <a:gd name="connsiteY122" fmla="*/ 896999 h 6858000"/>
              <a:gd name="connsiteX123" fmla="*/ 82443 w 1403195"/>
              <a:gd name="connsiteY123" fmla="*/ 821517 h 6858000"/>
              <a:gd name="connsiteX124" fmla="*/ 61393 w 1403195"/>
              <a:gd name="connsiteY124" fmla="*/ 751353 h 6858000"/>
              <a:gd name="connsiteX125" fmla="*/ 60951 w 1403195"/>
              <a:gd name="connsiteY125" fmla="*/ 721230 h 6858000"/>
              <a:gd name="connsiteX126" fmla="*/ 46622 w 1403195"/>
              <a:gd name="connsiteY126" fmla="*/ 681659 h 6858000"/>
              <a:gd name="connsiteX127" fmla="*/ 32041 w 1403195"/>
              <a:gd name="connsiteY127" fmla="*/ 635218 h 6858000"/>
              <a:gd name="connsiteX128" fmla="*/ 37052 w 1403195"/>
              <a:gd name="connsiteY128" fmla="*/ 613763 h 6858000"/>
              <a:gd name="connsiteX129" fmla="*/ 22994 w 1403195"/>
              <a:gd name="connsiteY129" fmla="*/ 598582 h 6858000"/>
              <a:gd name="connsiteX130" fmla="*/ 22675 w 1403195"/>
              <a:gd name="connsiteY130" fmla="*/ 576846 h 6858000"/>
              <a:gd name="connsiteX131" fmla="*/ 2301 w 1403195"/>
              <a:gd name="connsiteY131" fmla="*/ 530055 h 6858000"/>
              <a:gd name="connsiteX132" fmla="*/ 1549 w 1403195"/>
              <a:gd name="connsiteY132" fmla="*/ 465389 h 6858000"/>
              <a:gd name="connsiteX133" fmla="*/ 90145 w 1403195"/>
              <a:gd name="connsiteY133" fmla="*/ 353137 h 6858000"/>
              <a:gd name="connsiteX134" fmla="*/ 111655 w 1403195"/>
              <a:gd name="connsiteY134" fmla="*/ 309501 h 6858000"/>
              <a:gd name="connsiteX135" fmla="*/ 95838 w 1403195"/>
              <a:gd name="connsiteY135" fmla="*/ 275771 h 6858000"/>
              <a:gd name="connsiteX136" fmla="*/ 112865 w 1403195"/>
              <a:gd name="connsiteY136" fmla="*/ 212860 h 6858000"/>
              <a:gd name="connsiteX137" fmla="*/ 104575 w 1403195"/>
              <a:gd name="connsiteY137" fmla="*/ 144983 h 6858000"/>
              <a:gd name="connsiteX138" fmla="*/ 116859 w 1403195"/>
              <a:gd name="connsiteY138" fmla="*/ 55288 h 6858000"/>
              <a:gd name="connsiteX139" fmla="*/ 76413 w 1403195"/>
              <a:gd name="connsiteY139" fmla="*/ 0 h 6858000"/>
              <a:gd name="connsiteX0" fmla="*/ 74305 w 1401087"/>
              <a:gd name="connsiteY0" fmla="*/ 0 h 6858000"/>
              <a:gd name="connsiteX1" fmla="*/ 1401087 w 1401087"/>
              <a:gd name="connsiteY1" fmla="*/ 0 h 6858000"/>
              <a:gd name="connsiteX2" fmla="*/ 1401087 w 1401087"/>
              <a:gd name="connsiteY2" fmla="*/ 6858000 h 6858000"/>
              <a:gd name="connsiteX3" fmla="*/ 137781 w 1401087"/>
              <a:gd name="connsiteY3" fmla="*/ 6857735 h 6858000"/>
              <a:gd name="connsiteX4" fmla="*/ 174374 w 1401087"/>
              <a:gd name="connsiteY4" fmla="*/ 6776847 h 6858000"/>
              <a:gd name="connsiteX5" fmla="*/ 185874 w 1401087"/>
              <a:gd name="connsiteY5" fmla="*/ 6737706 h 6858000"/>
              <a:gd name="connsiteX6" fmla="*/ 210613 w 1401087"/>
              <a:gd name="connsiteY6" fmla="*/ 6691589 h 6858000"/>
              <a:gd name="connsiteX7" fmla="*/ 188170 w 1401087"/>
              <a:gd name="connsiteY7" fmla="*/ 6659970 h 6858000"/>
              <a:gd name="connsiteX8" fmla="*/ 203261 w 1401087"/>
              <a:gd name="connsiteY8" fmla="*/ 6636211 h 6858000"/>
              <a:gd name="connsiteX9" fmla="*/ 220705 w 1401087"/>
              <a:gd name="connsiteY9" fmla="*/ 6594177 h 6858000"/>
              <a:gd name="connsiteX10" fmla="*/ 234745 w 1401087"/>
              <a:gd name="connsiteY10" fmla="*/ 6557575 h 6858000"/>
              <a:gd name="connsiteX11" fmla="*/ 287702 w 1401087"/>
              <a:gd name="connsiteY11" fmla="*/ 6492130 h 6858000"/>
              <a:gd name="connsiteX12" fmla="*/ 303389 w 1401087"/>
              <a:gd name="connsiteY12" fmla="*/ 6431610 h 6858000"/>
              <a:gd name="connsiteX13" fmla="*/ 347094 w 1401087"/>
              <a:gd name="connsiteY13" fmla="*/ 6379786 h 6858000"/>
              <a:gd name="connsiteX14" fmla="*/ 330317 w 1401087"/>
              <a:gd name="connsiteY14" fmla="*/ 6334727 h 6858000"/>
              <a:gd name="connsiteX15" fmla="*/ 307732 w 1401087"/>
              <a:gd name="connsiteY15" fmla="*/ 6313295 h 6858000"/>
              <a:gd name="connsiteX16" fmla="*/ 314896 w 1401087"/>
              <a:gd name="connsiteY16" fmla="*/ 6280046 h 6858000"/>
              <a:gd name="connsiteX17" fmla="*/ 297641 w 1401087"/>
              <a:gd name="connsiteY17" fmla="*/ 6270265 h 6858000"/>
              <a:gd name="connsiteX18" fmla="*/ 324669 w 1401087"/>
              <a:gd name="connsiteY18" fmla="*/ 6252834 h 6858000"/>
              <a:gd name="connsiteX19" fmla="*/ 302661 w 1401087"/>
              <a:gd name="connsiteY19" fmla="*/ 6202459 h 6858000"/>
              <a:gd name="connsiteX20" fmla="*/ 301459 w 1401087"/>
              <a:gd name="connsiteY20" fmla="*/ 6153037 h 6858000"/>
              <a:gd name="connsiteX21" fmla="*/ 316874 w 1401087"/>
              <a:gd name="connsiteY21" fmla="*/ 6078132 h 6858000"/>
              <a:gd name="connsiteX22" fmla="*/ 304261 w 1401087"/>
              <a:gd name="connsiteY22" fmla="*/ 6028119 h 6858000"/>
              <a:gd name="connsiteX23" fmla="*/ 289490 w 1401087"/>
              <a:gd name="connsiteY23" fmla="*/ 5926735 h 6858000"/>
              <a:gd name="connsiteX24" fmla="*/ 339002 w 1401087"/>
              <a:gd name="connsiteY24" fmla="*/ 5712857 h 6858000"/>
              <a:gd name="connsiteX25" fmla="*/ 318077 w 1401087"/>
              <a:gd name="connsiteY25" fmla="*/ 5676393 h 6858000"/>
              <a:gd name="connsiteX26" fmla="*/ 357669 w 1401087"/>
              <a:gd name="connsiteY26" fmla="*/ 5563435 h 6858000"/>
              <a:gd name="connsiteX27" fmla="*/ 404799 w 1401087"/>
              <a:gd name="connsiteY27" fmla="*/ 5437125 h 6858000"/>
              <a:gd name="connsiteX28" fmla="*/ 418367 w 1401087"/>
              <a:gd name="connsiteY28" fmla="*/ 5396260 h 6858000"/>
              <a:gd name="connsiteX29" fmla="*/ 434348 w 1401087"/>
              <a:gd name="connsiteY29" fmla="*/ 5330009 h 6858000"/>
              <a:gd name="connsiteX30" fmla="*/ 467841 w 1401087"/>
              <a:gd name="connsiteY30" fmla="*/ 5273739 h 6858000"/>
              <a:gd name="connsiteX31" fmla="*/ 477440 w 1401087"/>
              <a:gd name="connsiteY31" fmla="*/ 5241779 h 6858000"/>
              <a:gd name="connsiteX32" fmla="*/ 488666 w 1401087"/>
              <a:gd name="connsiteY32" fmla="*/ 5225268 h 6858000"/>
              <a:gd name="connsiteX33" fmla="*/ 489686 w 1401087"/>
              <a:gd name="connsiteY33" fmla="*/ 5217684 h 6858000"/>
              <a:gd name="connsiteX34" fmla="*/ 497027 w 1401087"/>
              <a:gd name="connsiteY34" fmla="*/ 5193377 h 6858000"/>
              <a:gd name="connsiteX35" fmla="*/ 500330 w 1401087"/>
              <a:gd name="connsiteY35" fmla="*/ 5179288 h 6858000"/>
              <a:gd name="connsiteX36" fmla="*/ 501314 w 1401087"/>
              <a:gd name="connsiteY36" fmla="*/ 5173621 h 6858000"/>
              <a:gd name="connsiteX37" fmla="*/ 496948 w 1401087"/>
              <a:gd name="connsiteY37" fmla="*/ 5159961 h 6858000"/>
              <a:gd name="connsiteX38" fmla="*/ 503625 w 1401087"/>
              <a:gd name="connsiteY38" fmla="*/ 5144295 h 6858000"/>
              <a:gd name="connsiteX39" fmla="*/ 500558 w 1401087"/>
              <a:gd name="connsiteY39" fmla="*/ 5125185 h 6858000"/>
              <a:gd name="connsiteX40" fmla="*/ 507388 w 1401087"/>
              <a:gd name="connsiteY40" fmla="*/ 5121884 h 6858000"/>
              <a:gd name="connsiteX41" fmla="*/ 514424 w 1401087"/>
              <a:gd name="connsiteY41" fmla="*/ 5067850 h 6858000"/>
              <a:gd name="connsiteX42" fmla="*/ 517155 w 1401087"/>
              <a:gd name="connsiteY42" fmla="*/ 5060861 h 6858000"/>
              <a:gd name="connsiteX43" fmla="*/ 513859 w 1401087"/>
              <a:gd name="connsiteY43" fmla="*/ 5034192 h 6858000"/>
              <a:gd name="connsiteX44" fmla="*/ 515413 w 1401087"/>
              <a:gd name="connsiteY44" fmla="*/ 4993030 h 6858000"/>
              <a:gd name="connsiteX45" fmla="*/ 522322 w 1401087"/>
              <a:gd name="connsiteY45" fmla="*/ 4946844 h 6858000"/>
              <a:gd name="connsiteX46" fmla="*/ 518178 w 1401087"/>
              <a:gd name="connsiteY46" fmla="*/ 4932692 h 6858000"/>
              <a:gd name="connsiteX47" fmla="*/ 533581 w 1401087"/>
              <a:gd name="connsiteY47" fmla="*/ 4858827 h 6858000"/>
              <a:gd name="connsiteX48" fmla="*/ 539484 w 1401087"/>
              <a:gd name="connsiteY48" fmla="*/ 4821170 h 6858000"/>
              <a:gd name="connsiteX49" fmla="*/ 544217 w 1401087"/>
              <a:gd name="connsiteY49" fmla="*/ 4780965 h 6858000"/>
              <a:gd name="connsiteX50" fmla="*/ 545510 w 1401087"/>
              <a:gd name="connsiteY50" fmla="*/ 4750867 h 6858000"/>
              <a:gd name="connsiteX51" fmla="*/ 543317 w 1401087"/>
              <a:gd name="connsiteY51" fmla="*/ 4690749 h 6858000"/>
              <a:gd name="connsiteX52" fmla="*/ 538797 w 1401087"/>
              <a:gd name="connsiteY52" fmla="*/ 4584173 h 6858000"/>
              <a:gd name="connsiteX53" fmla="*/ 533880 w 1401087"/>
              <a:gd name="connsiteY53" fmla="*/ 4444346 h 6858000"/>
              <a:gd name="connsiteX54" fmla="*/ 530445 w 1401087"/>
              <a:gd name="connsiteY54" fmla="*/ 4375228 h 6858000"/>
              <a:gd name="connsiteX55" fmla="*/ 511098 w 1401087"/>
              <a:gd name="connsiteY55" fmla="*/ 4214165 h 6858000"/>
              <a:gd name="connsiteX56" fmla="*/ 515171 w 1401087"/>
              <a:gd name="connsiteY56" fmla="*/ 4090296 h 6858000"/>
              <a:gd name="connsiteX57" fmla="*/ 500427 w 1401087"/>
              <a:gd name="connsiteY57" fmla="*/ 4033999 h 6858000"/>
              <a:gd name="connsiteX58" fmla="*/ 501576 w 1401087"/>
              <a:gd name="connsiteY58" fmla="*/ 4031933 h 6858000"/>
              <a:gd name="connsiteX59" fmla="*/ 500152 w 1401087"/>
              <a:gd name="connsiteY59" fmla="*/ 4013953 h 6858000"/>
              <a:gd name="connsiteX60" fmla="*/ 486447 w 1401087"/>
              <a:gd name="connsiteY60" fmla="*/ 3974753 h 6858000"/>
              <a:gd name="connsiteX61" fmla="*/ 488045 w 1401087"/>
              <a:gd name="connsiteY61" fmla="*/ 3969950 h 6858000"/>
              <a:gd name="connsiteX62" fmla="*/ 481467 w 1401087"/>
              <a:gd name="connsiteY62" fmla="*/ 3933779 h 6858000"/>
              <a:gd name="connsiteX63" fmla="*/ 482798 w 1401087"/>
              <a:gd name="connsiteY63" fmla="*/ 3933093 h 6858000"/>
              <a:gd name="connsiteX64" fmla="*/ 487152 w 1401087"/>
              <a:gd name="connsiteY64" fmla="*/ 3922082 h 6858000"/>
              <a:gd name="connsiteX65" fmla="*/ 492230 w 1401087"/>
              <a:gd name="connsiteY65" fmla="*/ 3901461 h 6858000"/>
              <a:gd name="connsiteX66" fmla="*/ 514824 w 1401087"/>
              <a:gd name="connsiteY66" fmla="*/ 3813873 h 6858000"/>
              <a:gd name="connsiteX67" fmla="*/ 514249 w 1401087"/>
              <a:gd name="connsiteY67" fmla="*/ 3806161 h 6858000"/>
              <a:gd name="connsiteX68" fmla="*/ 514556 w 1401087"/>
              <a:gd name="connsiteY68" fmla="*/ 3805957 h 6858000"/>
              <a:gd name="connsiteX69" fmla="*/ 514583 w 1401087"/>
              <a:gd name="connsiteY69" fmla="*/ 3797724 h 6858000"/>
              <a:gd name="connsiteX70" fmla="*/ 513198 w 1401087"/>
              <a:gd name="connsiteY70" fmla="*/ 3792098 h 6858000"/>
              <a:gd name="connsiteX71" fmla="*/ 512082 w 1401087"/>
              <a:gd name="connsiteY71" fmla="*/ 3777135 h 6858000"/>
              <a:gd name="connsiteX72" fmla="*/ 513815 w 1401087"/>
              <a:gd name="connsiteY72" fmla="*/ 3771656 h 6858000"/>
              <a:gd name="connsiteX73" fmla="*/ 517558 w 1401087"/>
              <a:gd name="connsiteY73" fmla="*/ 3769007 h 6858000"/>
              <a:gd name="connsiteX74" fmla="*/ 517024 w 1401087"/>
              <a:gd name="connsiteY74" fmla="*/ 3767709 h 6858000"/>
              <a:gd name="connsiteX75" fmla="*/ 525720 w 1401087"/>
              <a:gd name="connsiteY75" fmla="*/ 3738082 h 6858000"/>
              <a:gd name="connsiteX76" fmla="*/ 533066 w 1401087"/>
              <a:gd name="connsiteY76" fmla="*/ 3673397 h 6858000"/>
              <a:gd name="connsiteX77" fmla="*/ 532362 w 1401087"/>
              <a:gd name="connsiteY77" fmla="*/ 3637109 h 6858000"/>
              <a:gd name="connsiteX78" fmla="*/ 535805 w 1401087"/>
              <a:gd name="connsiteY78" fmla="*/ 3536883 h 6858000"/>
              <a:gd name="connsiteX79" fmla="*/ 543343 w 1401087"/>
              <a:gd name="connsiteY79" fmla="*/ 3435652 h 6858000"/>
              <a:gd name="connsiteX80" fmla="*/ 545014 w 1401087"/>
              <a:gd name="connsiteY80" fmla="*/ 3307769 h 6858000"/>
              <a:gd name="connsiteX81" fmla="*/ 562577 w 1401087"/>
              <a:gd name="connsiteY81" fmla="*/ 3250522 h 6858000"/>
              <a:gd name="connsiteX82" fmla="*/ 563002 w 1401087"/>
              <a:gd name="connsiteY82" fmla="*/ 3229163 h 6858000"/>
              <a:gd name="connsiteX83" fmla="*/ 564825 w 1401087"/>
              <a:gd name="connsiteY83" fmla="*/ 3217217 h 6858000"/>
              <a:gd name="connsiteX84" fmla="*/ 551660 w 1401087"/>
              <a:gd name="connsiteY84" fmla="*/ 3183755 h 6858000"/>
              <a:gd name="connsiteX85" fmla="*/ 552161 w 1401087"/>
              <a:gd name="connsiteY85" fmla="*/ 3178642 h 6858000"/>
              <a:gd name="connsiteX86" fmla="*/ 539761 w 1401087"/>
              <a:gd name="connsiteY86" fmla="*/ 3158586 h 6858000"/>
              <a:gd name="connsiteX87" fmla="*/ 524946 w 1401087"/>
              <a:gd name="connsiteY87" fmla="*/ 3129034 h 6858000"/>
              <a:gd name="connsiteX88" fmla="*/ 525611 w 1401087"/>
              <a:gd name="connsiteY88" fmla="*/ 3126682 h 6858000"/>
              <a:gd name="connsiteX89" fmla="*/ 516479 w 1401087"/>
              <a:gd name="connsiteY89" fmla="*/ 3114519 h 6858000"/>
              <a:gd name="connsiteX90" fmla="*/ 503088 w 1401087"/>
              <a:gd name="connsiteY90" fmla="*/ 3106272 h 6858000"/>
              <a:gd name="connsiteX91" fmla="*/ 475818 w 1401087"/>
              <a:gd name="connsiteY91" fmla="*/ 2958185 h 6858000"/>
              <a:gd name="connsiteX92" fmla="*/ 418432 w 1401087"/>
              <a:gd name="connsiteY92" fmla="*/ 2762989 h 6858000"/>
              <a:gd name="connsiteX93" fmla="*/ 367350 w 1401087"/>
              <a:gd name="connsiteY93" fmla="*/ 2554718 h 6858000"/>
              <a:gd name="connsiteX94" fmla="*/ 347444 w 1401087"/>
              <a:gd name="connsiteY94" fmla="*/ 2485734 h 6858000"/>
              <a:gd name="connsiteX95" fmla="*/ 338167 w 1401087"/>
              <a:gd name="connsiteY95" fmla="*/ 2447068 h 6858000"/>
              <a:gd name="connsiteX96" fmla="*/ 325128 w 1401087"/>
              <a:gd name="connsiteY96" fmla="*/ 2425819 h 6858000"/>
              <a:gd name="connsiteX97" fmla="*/ 331127 w 1401087"/>
              <a:gd name="connsiteY97" fmla="*/ 2402874 h 6858000"/>
              <a:gd name="connsiteX98" fmla="*/ 333739 w 1401087"/>
              <a:gd name="connsiteY98" fmla="*/ 2381443 h 6858000"/>
              <a:gd name="connsiteX99" fmla="*/ 310068 w 1401087"/>
              <a:gd name="connsiteY99" fmla="*/ 2261920 h 6858000"/>
              <a:gd name="connsiteX100" fmla="*/ 299955 w 1401087"/>
              <a:gd name="connsiteY100" fmla="*/ 2195378 h 6858000"/>
              <a:gd name="connsiteX101" fmla="*/ 284172 w 1401087"/>
              <a:gd name="connsiteY101" fmla="*/ 2155135 h 6858000"/>
              <a:gd name="connsiteX102" fmla="*/ 281630 w 1401087"/>
              <a:gd name="connsiteY102" fmla="*/ 2118008 h 6858000"/>
              <a:gd name="connsiteX103" fmla="*/ 282623 w 1401087"/>
              <a:gd name="connsiteY103" fmla="*/ 2050531 h 6858000"/>
              <a:gd name="connsiteX104" fmla="*/ 274429 w 1401087"/>
              <a:gd name="connsiteY104" fmla="*/ 1963269 h 6858000"/>
              <a:gd name="connsiteX105" fmla="*/ 255607 w 1401087"/>
              <a:gd name="connsiteY105" fmla="*/ 1906352 h 6858000"/>
              <a:gd name="connsiteX106" fmla="*/ 232164 w 1401087"/>
              <a:gd name="connsiteY106" fmla="*/ 1861531 h 6858000"/>
              <a:gd name="connsiteX107" fmla="*/ 185963 w 1401087"/>
              <a:gd name="connsiteY107" fmla="*/ 1732919 h 6858000"/>
              <a:gd name="connsiteX108" fmla="*/ 158274 w 1401087"/>
              <a:gd name="connsiteY108" fmla="*/ 1663540 h 6858000"/>
              <a:gd name="connsiteX109" fmla="*/ 157400 w 1401087"/>
              <a:gd name="connsiteY109" fmla="*/ 1615777 h 6858000"/>
              <a:gd name="connsiteX110" fmla="*/ 138195 w 1401087"/>
              <a:gd name="connsiteY110" fmla="*/ 1563678 h 6858000"/>
              <a:gd name="connsiteX111" fmla="*/ 151275 w 1401087"/>
              <a:gd name="connsiteY111" fmla="*/ 1519474 h 6858000"/>
              <a:gd name="connsiteX112" fmla="*/ 144017 w 1401087"/>
              <a:gd name="connsiteY112" fmla="*/ 1477995 h 6858000"/>
              <a:gd name="connsiteX113" fmla="*/ 130102 w 1401087"/>
              <a:gd name="connsiteY113" fmla="*/ 1373769 h 6858000"/>
              <a:gd name="connsiteX114" fmla="*/ 138409 w 1401087"/>
              <a:gd name="connsiteY114" fmla="*/ 1307086 h 6858000"/>
              <a:gd name="connsiteX115" fmla="*/ 139597 w 1401087"/>
              <a:gd name="connsiteY115" fmla="*/ 1189033 h 6858000"/>
              <a:gd name="connsiteX116" fmla="*/ 144282 w 1401087"/>
              <a:gd name="connsiteY116" fmla="*/ 1168288 h 6858000"/>
              <a:gd name="connsiteX117" fmla="*/ 136564 w 1401087"/>
              <a:gd name="connsiteY117" fmla="*/ 1142577 h 6858000"/>
              <a:gd name="connsiteX118" fmla="*/ 125870 w 1401087"/>
              <a:gd name="connsiteY118" fmla="*/ 1088484 h 6858000"/>
              <a:gd name="connsiteX119" fmla="*/ 114606 w 1401087"/>
              <a:gd name="connsiteY119" fmla="*/ 1016103 h 6858000"/>
              <a:gd name="connsiteX120" fmla="*/ 116062 w 1401087"/>
              <a:gd name="connsiteY120" fmla="*/ 932283 h 6858000"/>
              <a:gd name="connsiteX121" fmla="*/ 118298 w 1401087"/>
              <a:gd name="connsiteY121" fmla="*/ 915925 h 6858000"/>
              <a:gd name="connsiteX122" fmla="*/ 110927 w 1401087"/>
              <a:gd name="connsiteY122" fmla="*/ 896999 h 6858000"/>
              <a:gd name="connsiteX123" fmla="*/ 80335 w 1401087"/>
              <a:gd name="connsiteY123" fmla="*/ 821517 h 6858000"/>
              <a:gd name="connsiteX124" fmla="*/ 59285 w 1401087"/>
              <a:gd name="connsiteY124" fmla="*/ 751353 h 6858000"/>
              <a:gd name="connsiteX125" fmla="*/ 58843 w 1401087"/>
              <a:gd name="connsiteY125" fmla="*/ 721230 h 6858000"/>
              <a:gd name="connsiteX126" fmla="*/ 44514 w 1401087"/>
              <a:gd name="connsiteY126" fmla="*/ 681659 h 6858000"/>
              <a:gd name="connsiteX127" fmla="*/ 29933 w 1401087"/>
              <a:gd name="connsiteY127" fmla="*/ 635218 h 6858000"/>
              <a:gd name="connsiteX128" fmla="*/ 34944 w 1401087"/>
              <a:gd name="connsiteY128" fmla="*/ 613763 h 6858000"/>
              <a:gd name="connsiteX129" fmla="*/ 20886 w 1401087"/>
              <a:gd name="connsiteY129" fmla="*/ 598582 h 6858000"/>
              <a:gd name="connsiteX130" fmla="*/ 20567 w 1401087"/>
              <a:gd name="connsiteY130" fmla="*/ 576846 h 6858000"/>
              <a:gd name="connsiteX131" fmla="*/ 193 w 1401087"/>
              <a:gd name="connsiteY131" fmla="*/ 530055 h 6858000"/>
              <a:gd name="connsiteX132" fmla="*/ 88207 w 1401087"/>
              <a:gd name="connsiteY132" fmla="*/ 393828 h 6858000"/>
              <a:gd name="connsiteX133" fmla="*/ 88037 w 1401087"/>
              <a:gd name="connsiteY133" fmla="*/ 353137 h 6858000"/>
              <a:gd name="connsiteX134" fmla="*/ 109547 w 1401087"/>
              <a:gd name="connsiteY134" fmla="*/ 309501 h 6858000"/>
              <a:gd name="connsiteX135" fmla="*/ 93730 w 1401087"/>
              <a:gd name="connsiteY135" fmla="*/ 275771 h 6858000"/>
              <a:gd name="connsiteX136" fmla="*/ 110757 w 1401087"/>
              <a:gd name="connsiteY136" fmla="*/ 212860 h 6858000"/>
              <a:gd name="connsiteX137" fmla="*/ 102467 w 1401087"/>
              <a:gd name="connsiteY137" fmla="*/ 144983 h 6858000"/>
              <a:gd name="connsiteX138" fmla="*/ 114751 w 1401087"/>
              <a:gd name="connsiteY138" fmla="*/ 55288 h 6858000"/>
              <a:gd name="connsiteX139" fmla="*/ 74305 w 1401087"/>
              <a:gd name="connsiteY139" fmla="*/ 0 h 6858000"/>
              <a:gd name="connsiteX0" fmla="*/ 53738 w 1380520"/>
              <a:gd name="connsiteY0" fmla="*/ 0 h 6858000"/>
              <a:gd name="connsiteX1" fmla="*/ 1380520 w 1380520"/>
              <a:gd name="connsiteY1" fmla="*/ 0 h 6858000"/>
              <a:gd name="connsiteX2" fmla="*/ 1380520 w 1380520"/>
              <a:gd name="connsiteY2" fmla="*/ 6858000 h 6858000"/>
              <a:gd name="connsiteX3" fmla="*/ 117214 w 1380520"/>
              <a:gd name="connsiteY3" fmla="*/ 6857735 h 6858000"/>
              <a:gd name="connsiteX4" fmla="*/ 153807 w 1380520"/>
              <a:gd name="connsiteY4" fmla="*/ 6776847 h 6858000"/>
              <a:gd name="connsiteX5" fmla="*/ 165307 w 1380520"/>
              <a:gd name="connsiteY5" fmla="*/ 6737706 h 6858000"/>
              <a:gd name="connsiteX6" fmla="*/ 190046 w 1380520"/>
              <a:gd name="connsiteY6" fmla="*/ 6691589 h 6858000"/>
              <a:gd name="connsiteX7" fmla="*/ 167603 w 1380520"/>
              <a:gd name="connsiteY7" fmla="*/ 6659970 h 6858000"/>
              <a:gd name="connsiteX8" fmla="*/ 182694 w 1380520"/>
              <a:gd name="connsiteY8" fmla="*/ 6636211 h 6858000"/>
              <a:gd name="connsiteX9" fmla="*/ 200138 w 1380520"/>
              <a:gd name="connsiteY9" fmla="*/ 6594177 h 6858000"/>
              <a:gd name="connsiteX10" fmla="*/ 214178 w 1380520"/>
              <a:gd name="connsiteY10" fmla="*/ 6557575 h 6858000"/>
              <a:gd name="connsiteX11" fmla="*/ 267135 w 1380520"/>
              <a:gd name="connsiteY11" fmla="*/ 6492130 h 6858000"/>
              <a:gd name="connsiteX12" fmla="*/ 282822 w 1380520"/>
              <a:gd name="connsiteY12" fmla="*/ 6431610 h 6858000"/>
              <a:gd name="connsiteX13" fmla="*/ 326527 w 1380520"/>
              <a:gd name="connsiteY13" fmla="*/ 6379786 h 6858000"/>
              <a:gd name="connsiteX14" fmla="*/ 309750 w 1380520"/>
              <a:gd name="connsiteY14" fmla="*/ 6334727 h 6858000"/>
              <a:gd name="connsiteX15" fmla="*/ 287165 w 1380520"/>
              <a:gd name="connsiteY15" fmla="*/ 6313295 h 6858000"/>
              <a:gd name="connsiteX16" fmla="*/ 294329 w 1380520"/>
              <a:gd name="connsiteY16" fmla="*/ 6280046 h 6858000"/>
              <a:gd name="connsiteX17" fmla="*/ 277074 w 1380520"/>
              <a:gd name="connsiteY17" fmla="*/ 6270265 h 6858000"/>
              <a:gd name="connsiteX18" fmla="*/ 304102 w 1380520"/>
              <a:gd name="connsiteY18" fmla="*/ 6252834 h 6858000"/>
              <a:gd name="connsiteX19" fmla="*/ 282094 w 1380520"/>
              <a:gd name="connsiteY19" fmla="*/ 6202459 h 6858000"/>
              <a:gd name="connsiteX20" fmla="*/ 280892 w 1380520"/>
              <a:gd name="connsiteY20" fmla="*/ 6153037 h 6858000"/>
              <a:gd name="connsiteX21" fmla="*/ 296307 w 1380520"/>
              <a:gd name="connsiteY21" fmla="*/ 6078132 h 6858000"/>
              <a:gd name="connsiteX22" fmla="*/ 283694 w 1380520"/>
              <a:gd name="connsiteY22" fmla="*/ 6028119 h 6858000"/>
              <a:gd name="connsiteX23" fmla="*/ 268923 w 1380520"/>
              <a:gd name="connsiteY23" fmla="*/ 5926735 h 6858000"/>
              <a:gd name="connsiteX24" fmla="*/ 318435 w 1380520"/>
              <a:gd name="connsiteY24" fmla="*/ 5712857 h 6858000"/>
              <a:gd name="connsiteX25" fmla="*/ 297510 w 1380520"/>
              <a:gd name="connsiteY25" fmla="*/ 5676393 h 6858000"/>
              <a:gd name="connsiteX26" fmla="*/ 337102 w 1380520"/>
              <a:gd name="connsiteY26" fmla="*/ 5563435 h 6858000"/>
              <a:gd name="connsiteX27" fmla="*/ 384232 w 1380520"/>
              <a:gd name="connsiteY27" fmla="*/ 5437125 h 6858000"/>
              <a:gd name="connsiteX28" fmla="*/ 397800 w 1380520"/>
              <a:gd name="connsiteY28" fmla="*/ 5396260 h 6858000"/>
              <a:gd name="connsiteX29" fmla="*/ 413781 w 1380520"/>
              <a:gd name="connsiteY29" fmla="*/ 5330009 h 6858000"/>
              <a:gd name="connsiteX30" fmla="*/ 447274 w 1380520"/>
              <a:gd name="connsiteY30" fmla="*/ 5273739 h 6858000"/>
              <a:gd name="connsiteX31" fmla="*/ 456873 w 1380520"/>
              <a:gd name="connsiteY31" fmla="*/ 5241779 h 6858000"/>
              <a:gd name="connsiteX32" fmla="*/ 468099 w 1380520"/>
              <a:gd name="connsiteY32" fmla="*/ 5225268 h 6858000"/>
              <a:gd name="connsiteX33" fmla="*/ 469119 w 1380520"/>
              <a:gd name="connsiteY33" fmla="*/ 5217684 h 6858000"/>
              <a:gd name="connsiteX34" fmla="*/ 476460 w 1380520"/>
              <a:gd name="connsiteY34" fmla="*/ 5193377 h 6858000"/>
              <a:gd name="connsiteX35" fmla="*/ 479763 w 1380520"/>
              <a:gd name="connsiteY35" fmla="*/ 5179288 h 6858000"/>
              <a:gd name="connsiteX36" fmla="*/ 480747 w 1380520"/>
              <a:gd name="connsiteY36" fmla="*/ 5173621 h 6858000"/>
              <a:gd name="connsiteX37" fmla="*/ 476381 w 1380520"/>
              <a:gd name="connsiteY37" fmla="*/ 5159961 h 6858000"/>
              <a:gd name="connsiteX38" fmla="*/ 483058 w 1380520"/>
              <a:gd name="connsiteY38" fmla="*/ 5144295 h 6858000"/>
              <a:gd name="connsiteX39" fmla="*/ 479991 w 1380520"/>
              <a:gd name="connsiteY39" fmla="*/ 5125185 h 6858000"/>
              <a:gd name="connsiteX40" fmla="*/ 486821 w 1380520"/>
              <a:gd name="connsiteY40" fmla="*/ 5121884 h 6858000"/>
              <a:gd name="connsiteX41" fmla="*/ 493857 w 1380520"/>
              <a:gd name="connsiteY41" fmla="*/ 5067850 h 6858000"/>
              <a:gd name="connsiteX42" fmla="*/ 496588 w 1380520"/>
              <a:gd name="connsiteY42" fmla="*/ 5060861 h 6858000"/>
              <a:gd name="connsiteX43" fmla="*/ 493292 w 1380520"/>
              <a:gd name="connsiteY43" fmla="*/ 5034192 h 6858000"/>
              <a:gd name="connsiteX44" fmla="*/ 494846 w 1380520"/>
              <a:gd name="connsiteY44" fmla="*/ 4993030 h 6858000"/>
              <a:gd name="connsiteX45" fmla="*/ 501755 w 1380520"/>
              <a:gd name="connsiteY45" fmla="*/ 4946844 h 6858000"/>
              <a:gd name="connsiteX46" fmla="*/ 497611 w 1380520"/>
              <a:gd name="connsiteY46" fmla="*/ 4932692 h 6858000"/>
              <a:gd name="connsiteX47" fmla="*/ 513014 w 1380520"/>
              <a:gd name="connsiteY47" fmla="*/ 4858827 h 6858000"/>
              <a:gd name="connsiteX48" fmla="*/ 518917 w 1380520"/>
              <a:gd name="connsiteY48" fmla="*/ 4821170 h 6858000"/>
              <a:gd name="connsiteX49" fmla="*/ 523650 w 1380520"/>
              <a:gd name="connsiteY49" fmla="*/ 4780965 h 6858000"/>
              <a:gd name="connsiteX50" fmla="*/ 524943 w 1380520"/>
              <a:gd name="connsiteY50" fmla="*/ 4750867 h 6858000"/>
              <a:gd name="connsiteX51" fmla="*/ 522750 w 1380520"/>
              <a:gd name="connsiteY51" fmla="*/ 4690749 h 6858000"/>
              <a:gd name="connsiteX52" fmla="*/ 518230 w 1380520"/>
              <a:gd name="connsiteY52" fmla="*/ 4584173 h 6858000"/>
              <a:gd name="connsiteX53" fmla="*/ 513313 w 1380520"/>
              <a:gd name="connsiteY53" fmla="*/ 4444346 h 6858000"/>
              <a:gd name="connsiteX54" fmla="*/ 509878 w 1380520"/>
              <a:gd name="connsiteY54" fmla="*/ 4375228 h 6858000"/>
              <a:gd name="connsiteX55" fmla="*/ 490531 w 1380520"/>
              <a:gd name="connsiteY55" fmla="*/ 4214165 h 6858000"/>
              <a:gd name="connsiteX56" fmla="*/ 494604 w 1380520"/>
              <a:gd name="connsiteY56" fmla="*/ 4090296 h 6858000"/>
              <a:gd name="connsiteX57" fmla="*/ 479860 w 1380520"/>
              <a:gd name="connsiteY57" fmla="*/ 4033999 h 6858000"/>
              <a:gd name="connsiteX58" fmla="*/ 481009 w 1380520"/>
              <a:gd name="connsiteY58" fmla="*/ 4031933 h 6858000"/>
              <a:gd name="connsiteX59" fmla="*/ 479585 w 1380520"/>
              <a:gd name="connsiteY59" fmla="*/ 4013953 h 6858000"/>
              <a:gd name="connsiteX60" fmla="*/ 465880 w 1380520"/>
              <a:gd name="connsiteY60" fmla="*/ 3974753 h 6858000"/>
              <a:gd name="connsiteX61" fmla="*/ 467478 w 1380520"/>
              <a:gd name="connsiteY61" fmla="*/ 3969950 h 6858000"/>
              <a:gd name="connsiteX62" fmla="*/ 460900 w 1380520"/>
              <a:gd name="connsiteY62" fmla="*/ 3933779 h 6858000"/>
              <a:gd name="connsiteX63" fmla="*/ 462231 w 1380520"/>
              <a:gd name="connsiteY63" fmla="*/ 3933093 h 6858000"/>
              <a:gd name="connsiteX64" fmla="*/ 466585 w 1380520"/>
              <a:gd name="connsiteY64" fmla="*/ 3922082 h 6858000"/>
              <a:gd name="connsiteX65" fmla="*/ 471663 w 1380520"/>
              <a:gd name="connsiteY65" fmla="*/ 3901461 h 6858000"/>
              <a:gd name="connsiteX66" fmla="*/ 494257 w 1380520"/>
              <a:gd name="connsiteY66" fmla="*/ 3813873 h 6858000"/>
              <a:gd name="connsiteX67" fmla="*/ 493682 w 1380520"/>
              <a:gd name="connsiteY67" fmla="*/ 3806161 h 6858000"/>
              <a:gd name="connsiteX68" fmla="*/ 493989 w 1380520"/>
              <a:gd name="connsiteY68" fmla="*/ 3805957 h 6858000"/>
              <a:gd name="connsiteX69" fmla="*/ 494016 w 1380520"/>
              <a:gd name="connsiteY69" fmla="*/ 3797724 h 6858000"/>
              <a:gd name="connsiteX70" fmla="*/ 492631 w 1380520"/>
              <a:gd name="connsiteY70" fmla="*/ 3792098 h 6858000"/>
              <a:gd name="connsiteX71" fmla="*/ 491515 w 1380520"/>
              <a:gd name="connsiteY71" fmla="*/ 3777135 h 6858000"/>
              <a:gd name="connsiteX72" fmla="*/ 493248 w 1380520"/>
              <a:gd name="connsiteY72" fmla="*/ 3771656 h 6858000"/>
              <a:gd name="connsiteX73" fmla="*/ 496991 w 1380520"/>
              <a:gd name="connsiteY73" fmla="*/ 3769007 h 6858000"/>
              <a:gd name="connsiteX74" fmla="*/ 496457 w 1380520"/>
              <a:gd name="connsiteY74" fmla="*/ 3767709 h 6858000"/>
              <a:gd name="connsiteX75" fmla="*/ 505153 w 1380520"/>
              <a:gd name="connsiteY75" fmla="*/ 3738082 h 6858000"/>
              <a:gd name="connsiteX76" fmla="*/ 512499 w 1380520"/>
              <a:gd name="connsiteY76" fmla="*/ 3673397 h 6858000"/>
              <a:gd name="connsiteX77" fmla="*/ 511795 w 1380520"/>
              <a:gd name="connsiteY77" fmla="*/ 3637109 h 6858000"/>
              <a:gd name="connsiteX78" fmla="*/ 515238 w 1380520"/>
              <a:gd name="connsiteY78" fmla="*/ 3536883 h 6858000"/>
              <a:gd name="connsiteX79" fmla="*/ 522776 w 1380520"/>
              <a:gd name="connsiteY79" fmla="*/ 3435652 h 6858000"/>
              <a:gd name="connsiteX80" fmla="*/ 524447 w 1380520"/>
              <a:gd name="connsiteY80" fmla="*/ 3307769 h 6858000"/>
              <a:gd name="connsiteX81" fmla="*/ 542010 w 1380520"/>
              <a:gd name="connsiteY81" fmla="*/ 3250522 h 6858000"/>
              <a:gd name="connsiteX82" fmla="*/ 542435 w 1380520"/>
              <a:gd name="connsiteY82" fmla="*/ 3229163 h 6858000"/>
              <a:gd name="connsiteX83" fmla="*/ 544258 w 1380520"/>
              <a:gd name="connsiteY83" fmla="*/ 3217217 h 6858000"/>
              <a:gd name="connsiteX84" fmla="*/ 531093 w 1380520"/>
              <a:gd name="connsiteY84" fmla="*/ 3183755 h 6858000"/>
              <a:gd name="connsiteX85" fmla="*/ 531594 w 1380520"/>
              <a:gd name="connsiteY85" fmla="*/ 3178642 h 6858000"/>
              <a:gd name="connsiteX86" fmla="*/ 519194 w 1380520"/>
              <a:gd name="connsiteY86" fmla="*/ 3158586 h 6858000"/>
              <a:gd name="connsiteX87" fmla="*/ 504379 w 1380520"/>
              <a:gd name="connsiteY87" fmla="*/ 3129034 h 6858000"/>
              <a:gd name="connsiteX88" fmla="*/ 505044 w 1380520"/>
              <a:gd name="connsiteY88" fmla="*/ 3126682 h 6858000"/>
              <a:gd name="connsiteX89" fmla="*/ 495912 w 1380520"/>
              <a:gd name="connsiteY89" fmla="*/ 3114519 h 6858000"/>
              <a:gd name="connsiteX90" fmla="*/ 482521 w 1380520"/>
              <a:gd name="connsiteY90" fmla="*/ 3106272 h 6858000"/>
              <a:gd name="connsiteX91" fmla="*/ 455251 w 1380520"/>
              <a:gd name="connsiteY91" fmla="*/ 2958185 h 6858000"/>
              <a:gd name="connsiteX92" fmla="*/ 397865 w 1380520"/>
              <a:gd name="connsiteY92" fmla="*/ 2762989 h 6858000"/>
              <a:gd name="connsiteX93" fmla="*/ 346783 w 1380520"/>
              <a:gd name="connsiteY93" fmla="*/ 2554718 h 6858000"/>
              <a:gd name="connsiteX94" fmla="*/ 326877 w 1380520"/>
              <a:gd name="connsiteY94" fmla="*/ 2485734 h 6858000"/>
              <a:gd name="connsiteX95" fmla="*/ 317600 w 1380520"/>
              <a:gd name="connsiteY95" fmla="*/ 2447068 h 6858000"/>
              <a:gd name="connsiteX96" fmla="*/ 304561 w 1380520"/>
              <a:gd name="connsiteY96" fmla="*/ 2425819 h 6858000"/>
              <a:gd name="connsiteX97" fmla="*/ 310560 w 1380520"/>
              <a:gd name="connsiteY97" fmla="*/ 2402874 h 6858000"/>
              <a:gd name="connsiteX98" fmla="*/ 313172 w 1380520"/>
              <a:gd name="connsiteY98" fmla="*/ 2381443 h 6858000"/>
              <a:gd name="connsiteX99" fmla="*/ 289501 w 1380520"/>
              <a:gd name="connsiteY99" fmla="*/ 2261920 h 6858000"/>
              <a:gd name="connsiteX100" fmla="*/ 279388 w 1380520"/>
              <a:gd name="connsiteY100" fmla="*/ 2195378 h 6858000"/>
              <a:gd name="connsiteX101" fmla="*/ 263605 w 1380520"/>
              <a:gd name="connsiteY101" fmla="*/ 2155135 h 6858000"/>
              <a:gd name="connsiteX102" fmla="*/ 261063 w 1380520"/>
              <a:gd name="connsiteY102" fmla="*/ 2118008 h 6858000"/>
              <a:gd name="connsiteX103" fmla="*/ 262056 w 1380520"/>
              <a:gd name="connsiteY103" fmla="*/ 2050531 h 6858000"/>
              <a:gd name="connsiteX104" fmla="*/ 253862 w 1380520"/>
              <a:gd name="connsiteY104" fmla="*/ 1963269 h 6858000"/>
              <a:gd name="connsiteX105" fmla="*/ 235040 w 1380520"/>
              <a:gd name="connsiteY105" fmla="*/ 1906352 h 6858000"/>
              <a:gd name="connsiteX106" fmla="*/ 211597 w 1380520"/>
              <a:gd name="connsiteY106" fmla="*/ 1861531 h 6858000"/>
              <a:gd name="connsiteX107" fmla="*/ 165396 w 1380520"/>
              <a:gd name="connsiteY107" fmla="*/ 1732919 h 6858000"/>
              <a:gd name="connsiteX108" fmla="*/ 137707 w 1380520"/>
              <a:gd name="connsiteY108" fmla="*/ 1663540 h 6858000"/>
              <a:gd name="connsiteX109" fmla="*/ 136833 w 1380520"/>
              <a:gd name="connsiteY109" fmla="*/ 1615777 h 6858000"/>
              <a:gd name="connsiteX110" fmla="*/ 117628 w 1380520"/>
              <a:gd name="connsiteY110" fmla="*/ 1563678 h 6858000"/>
              <a:gd name="connsiteX111" fmla="*/ 130708 w 1380520"/>
              <a:gd name="connsiteY111" fmla="*/ 1519474 h 6858000"/>
              <a:gd name="connsiteX112" fmla="*/ 123450 w 1380520"/>
              <a:gd name="connsiteY112" fmla="*/ 1477995 h 6858000"/>
              <a:gd name="connsiteX113" fmla="*/ 109535 w 1380520"/>
              <a:gd name="connsiteY113" fmla="*/ 1373769 h 6858000"/>
              <a:gd name="connsiteX114" fmla="*/ 117842 w 1380520"/>
              <a:gd name="connsiteY114" fmla="*/ 1307086 h 6858000"/>
              <a:gd name="connsiteX115" fmla="*/ 119030 w 1380520"/>
              <a:gd name="connsiteY115" fmla="*/ 1189033 h 6858000"/>
              <a:gd name="connsiteX116" fmla="*/ 123715 w 1380520"/>
              <a:gd name="connsiteY116" fmla="*/ 1168288 h 6858000"/>
              <a:gd name="connsiteX117" fmla="*/ 115997 w 1380520"/>
              <a:gd name="connsiteY117" fmla="*/ 1142577 h 6858000"/>
              <a:gd name="connsiteX118" fmla="*/ 105303 w 1380520"/>
              <a:gd name="connsiteY118" fmla="*/ 1088484 h 6858000"/>
              <a:gd name="connsiteX119" fmla="*/ 94039 w 1380520"/>
              <a:gd name="connsiteY119" fmla="*/ 1016103 h 6858000"/>
              <a:gd name="connsiteX120" fmla="*/ 95495 w 1380520"/>
              <a:gd name="connsiteY120" fmla="*/ 932283 h 6858000"/>
              <a:gd name="connsiteX121" fmla="*/ 97731 w 1380520"/>
              <a:gd name="connsiteY121" fmla="*/ 915925 h 6858000"/>
              <a:gd name="connsiteX122" fmla="*/ 90360 w 1380520"/>
              <a:gd name="connsiteY122" fmla="*/ 896999 h 6858000"/>
              <a:gd name="connsiteX123" fmla="*/ 59768 w 1380520"/>
              <a:gd name="connsiteY123" fmla="*/ 821517 h 6858000"/>
              <a:gd name="connsiteX124" fmla="*/ 38718 w 1380520"/>
              <a:gd name="connsiteY124" fmla="*/ 751353 h 6858000"/>
              <a:gd name="connsiteX125" fmla="*/ 38276 w 1380520"/>
              <a:gd name="connsiteY125" fmla="*/ 721230 h 6858000"/>
              <a:gd name="connsiteX126" fmla="*/ 23947 w 1380520"/>
              <a:gd name="connsiteY126" fmla="*/ 681659 h 6858000"/>
              <a:gd name="connsiteX127" fmla="*/ 9366 w 1380520"/>
              <a:gd name="connsiteY127" fmla="*/ 635218 h 6858000"/>
              <a:gd name="connsiteX128" fmla="*/ 14377 w 1380520"/>
              <a:gd name="connsiteY128" fmla="*/ 613763 h 6858000"/>
              <a:gd name="connsiteX129" fmla="*/ 319 w 1380520"/>
              <a:gd name="connsiteY129" fmla="*/ 598582 h 6858000"/>
              <a:gd name="connsiteX130" fmla="*/ 0 w 1380520"/>
              <a:gd name="connsiteY130" fmla="*/ 576846 h 6858000"/>
              <a:gd name="connsiteX131" fmla="*/ 68392 w 1380520"/>
              <a:gd name="connsiteY131" fmla="*/ 446567 h 6858000"/>
              <a:gd name="connsiteX132" fmla="*/ 67640 w 1380520"/>
              <a:gd name="connsiteY132" fmla="*/ 393828 h 6858000"/>
              <a:gd name="connsiteX133" fmla="*/ 67470 w 1380520"/>
              <a:gd name="connsiteY133" fmla="*/ 353137 h 6858000"/>
              <a:gd name="connsiteX134" fmla="*/ 88980 w 1380520"/>
              <a:gd name="connsiteY134" fmla="*/ 309501 h 6858000"/>
              <a:gd name="connsiteX135" fmla="*/ 73163 w 1380520"/>
              <a:gd name="connsiteY135" fmla="*/ 275771 h 6858000"/>
              <a:gd name="connsiteX136" fmla="*/ 90190 w 1380520"/>
              <a:gd name="connsiteY136" fmla="*/ 212860 h 6858000"/>
              <a:gd name="connsiteX137" fmla="*/ 81900 w 1380520"/>
              <a:gd name="connsiteY137" fmla="*/ 144983 h 6858000"/>
              <a:gd name="connsiteX138" fmla="*/ 94184 w 1380520"/>
              <a:gd name="connsiteY138" fmla="*/ 55288 h 6858000"/>
              <a:gd name="connsiteX139" fmla="*/ 53738 w 1380520"/>
              <a:gd name="connsiteY139" fmla="*/ 0 h 6858000"/>
              <a:gd name="connsiteX0" fmla="*/ 53420 w 1380202"/>
              <a:gd name="connsiteY0" fmla="*/ 0 h 6858000"/>
              <a:gd name="connsiteX1" fmla="*/ 1380202 w 1380202"/>
              <a:gd name="connsiteY1" fmla="*/ 0 h 6858000"/>
              <a:gd name="connsiteX2" fmla="*/ 1380202 w 1380202"/>
              <a:gd name="connsiteY2" fmla="*/ 6858000 h 6858000"/>
              <a:gd name="connsiteX3" fmla="*/ 116896 w 1380202"/>
              <a:gd name="connsiteY3" fmla="*/ 6857735 h 6858000"/>
              <a:gd name="connsiteX4" fmla="*/ 153489 w 1380202"/>
              <a:gd name="connsiteY4" fmla="*/ 6776847 h 6858000"/>
              <a:gd name="connsiteX5" fmla="*/ 164989 w 1380202"/>
              <a:gd name="connsiteY5" fmla="*/ 6737706 h 6858000"/>
              <a:gd name="connsiteX6" fmla="*/ 189728 w 1380202"/>
              <a:gd name="connsiteY6" fmla="*/ 6691589 h 6858000"/>
              <a:gd name="connsiteX7" fmla="*/ 167285 w 1380202"/>
              <a:gd name="connsiteY7" fmla="*/ 6659970 h 6858000"/>
              <a:gd name="connsiteX8" fmla="*/ 182376 w 1380202"/>
              <a:gd name="connsiteY8" fmla="*/ 6636211 h 6858000"/>
              <a:gd name="connsiteX9" fmla="*/ 199820 w 1380202"/>
              <a:gd name="connsiteY9" fmla="*/ 6594177 h 6858000"/>
              <a:gd name="connsiteX10" fmla="*/ 213860 w 1380202"/>
              <a:gd name="connsiteY10" fmla="*/ 6557575 h 6858000"/>
              <a:gd name="connsiteX11" fmla="*/ 266817 w 1380202"/>
              <a:gd name="connsiteY11" fmla="*/ 6492130 h 6858000"/>
              <a:gd name="connsiteX12" fmla="*/ 282504 w 1380202"/>
              <a:gd name="connsiteY12" fmla="*/ 6431610 h 6858000"/>
              <a:gd name="connsiteX13" fmla="*/ 326209 w 1380202"/>
              <a:gd name="connsiteY13" fmla="*/ 6379786 h 6858000"/>
              <a:gd name="connsiteX14" fmla="*/ 309432 w 1380202"/>
              <a:gd name="connsiteY14" fmla="*/ 6334727 h 6858000"/>
              <a:gd name="connsiteX15" fmla="*/ 286847 w 1380202"/>
              <a:gd name="connsiteY15" fmla="*/ 6313295 h 6858000"/>
              <a:gd name="connsiteX16" fmla="*/ 294011 w 1380202"/>
              <a:gd name="connsiteY16" fmla="*/ 6280046 h 6858000"/>
              <a:gd name="connsiteX17" fmla="*/ 276756 w 1380202"/>
              <a:gd name="connsiteY17" fmla="*/ 6270265 h 6858000"/>
              <a:gd name="connsiteX18" fmla="*/ 303784 w 1380202"/>
              <a:gd name="connsiteY18" fmla="*/ 6252834 h 6858000"/>
              <a:gd name="connsiteX19" fmla="*/ 281776 w 1380202"/>
              <a:gd name="connsiteY19" fmla="*/ 6202459 h 6858000"/>
              <a:gd name="connsiteX20" fmla="*/ 280574 w 1380202"/>
              <a:gd name="connsiteY20" fmla="*/ 6153037 h 6858000"/>
              <a:gd name="connsiteX21" fmla="*/ 295989 w 1380202"/>
              <a:gd name="connsiteY21" fmla="*/ 6078132 h 6858000"/>
              <a:gd name="connsiteX22" fmla="*/ 283376 w 1380202"/>
              <a:gd name="connsiteY22" fmla="*/ 6028119 h 6858000"/>
              <a:gd name="connsiteX23" fmla="*/ 268605 w 1380202"/>
              <a:gd name="connsiteY23" fmla="*/ 5926735 h 6858000"/>
              <a:gd name="connsiteX24" fmla="*/ 318117 w 1380202"/>
              <a:gd name="connsiteY24" fmla="*/ 5712857 h 6858000"/>
              <a:gd name="connsiteX25" fmla="*/ 297192 w 1380202"/>
              <a:gd name="connsiteY25" fmla="*/ 5676393 h 6858000"/>
              <a:gd name="connsiteX26" fmla="*/ 336784 w 1380202"/>
              <a:gd name="connsiteY26" fmla="*/ 5563435 h 6858000"/>
              <a:gd name="connsiteX27" fmla="*/ 383914 w 1380202"/>
              <a:gd name="connsiteY27" fmla="*/ 5437125 h 6858000"/>
              <a:gd name="connsiteX28" fmla="*/ 397482 w 1380202"/>
              <a:gd name="connsiteY28" fmla="*/ 5396260 h 6858000"/>
              <a:gd name="connsiteX29" fmla="*/ 413463 w 1380202"/>
              <a:gd name="connsiteY29" fmla="*/ 5330009 h 6858000"/>
              <a:gd name="connsiteX30" fmla="*/ 446956 w 1380202"/>
              <a:gd name="connsiteY30" fmla="*/ 5273739 h 6858000"/>
              <a:gd name="connsiteX31" fmla="*/ 456555 w 1380202"/>
              <a:gd name="connsiteY31" fmla="*/ 5241779 h 6858000"/>
              <a:gd name="connsiteX32" fmla="*/ 467781 w 1380202"/>
              <a:gd name="connsiteY32" fmla="*/ 5225268 h 6858000"/>
              <a:gd name="connsiteX33" fmla="*/ 468801 w 1380202"/>
              <a:gd name="connsiteY33" fmla="*/ 5217684 h 6858000"/>
              <a:gd name="connsiteX34" fmla="*/ 476142 w 1380202"/>
              <a:gd name="connsiteY34" fmla="*/ 5193377 h 6858000"/>
              <a:gd name="connsiteX35" fmla="*/ 479445 w 1380202"/>
              <a:gd name="connsiteY35" fmla="*/ 5179288 h 6858000"/>
              <a:gd name="connsiteX36" fmla="*/ 480429 w 1380202"/>
              <a:gd name="connsiteY36" fmla="*/ 5173621 h 6858000"/>
              <a:gd name="connsiteX37" fmla="*/ 476063 w 1380202"/>
              <a:gd name="connsiteY37" fmla="*/ 5159961 h 6858000"/>
              <a:gd name="connsiteX38" fmla="*/ 482740 w 1380202"/>
              <a:gd name="connsiteY38" fmla="*/ 5144295 h 6858000"/>
              <a:gd name="connsiteX39" fmla="*/ 479673 w 1380202"/>
              <a:gd name="connsiteY39" fmla="*/ 5125185 h 6858000"/>
              <a:gd name="connsiteX40" fmla="*/ 486503 w 1380202"/>
              <a:gd name="connsiteY40" fmla="*/ 5121884 h 6858000"/>
              <a:gd name="connsiteX41" fmla="*/ 493539 w 1380202"/>
              <a:gd name="connsiteY41" fmla="*/ 5067850 h 6858000"/>
              <a:gd name="connsiteX42" fmla="*/ 496270 w 1380202"/>
              <a:gd name="connsiteY42" fmla="*/ 5060861 h 6858000"/>
              <a:gd name="connsiteX43" fmla="*/ 492974 w 1380202"/>
              <a:gd name="connsiteY43" fmla="*/ 5034192 h 6858000"/>
              <a:gd name="connsiteX44" fmla="*/ 494528 w 1380202"/>
              <a:gd name="connsiteY44" fmla="*/ 4993030 h 6858000"/>
              <a:gd name="connsiteX45" fmla="*/ 501437 w 1380202"/>
              <a:gd name="connsiteY45" fmla="*/ 4946844 h 6858000"/>
              <a:gd name="connsiteX46" fmla="*/ 497293 w 1380202"/>
              <a:gd name="connsiteY46" fmla="*/ 4932692 h 6858000"/>
              <a:gd name="connsiteX47" fmla="*/ 512696 w 1380202"/>
              <a:gd name="connsiteY47" fmla="*/ 4858827 h 6858000"/>
              <a:gd name="connsiteX48" fmla="*/ 518599 w 1380202"/>
              <a:gd name="connsiteY48" fmla="*/ 4821170 h 6858000"/>
              <a:gd name="connsiteX49" fmla="*/ 523332 w 1380202"/>
              <a:gd name="connsiteY49" fmla="*/ 4780965 h 6858000"/>
              <a:gd name="connsiteX50" fmla="*/ 524625 w 1380202"/>
              <a:gd name="connsiteY50" fmla="*/ 4750867 h 6858000"/>
              <a:gd name="connsiteX51" fmla="*/ 522432 w 1380202"/>
              <a:gd name="connsiteY51" fmla="*/ 4690749 h 6858000"/>
              <a:gd name="connsiteX52" fmla="*/ 517912 w 1380202"/>
              <a:gd name="connsiteY52" fmla="*/ 4584173 h 6858000"/>
              <a:gd name="connsiteX53" fmla="*/ 512995 w 1380202"/>
              <a:gd name="connsiteY53" fmla="*/ 4444346 h 6858000"/>
              <a:gd name="connsiteX54" fmla="*/ 509560 w 1380202"/>
              <a:gd name="connsiteY54" fmla="*/ 4375228 h 6858000"/>
              <a:gd name="connsiteX55" fmla="*/ 490213 w 1380202"/>
              <a:gd name="connsiteY55" fmla="*/ 4214165 h 6858000"/>
              <a:gd name="connsiteX56" fmla="*/ 494286 w 1380202"/>
              <a:gd name="connsiteY56" fmla="*/ 4090296 h 6858000"/>
              <a:gd name="connsiteX57" fmla="*/ 479542 w 1380202"/>
              <a:gd name="connsiteY57" fmla="*/ 4033999 h 6858000"/>
              <a:gd name="connsiteX58" fmla="*/ 480691 w 1380202"/>
              <a:gd name="connsiteY58" fmla="*/ 4031933 h 6858000"/>
              <a:gd name="connsiteX59" fmla="*/ 479267 w 1380202"/>
              <a:gd name="connsiteY59" fmla="*/ 4013953 h 6858000"/>
              <a:gd name="connsiteX60" fmla="*/ 465562 w 1380202"/>
              <a:gd name="connsiteY60" fmla="*/ 3974753 h 6858000"/>
              <a:gd name="connsiteX61" fmla="*/ 467160 w 1380202"/>
              <a:gd name="connsiteY61" fmla="*/ 3969950 h 6858000"/>
              <a:gd name="connsiteX62" fmla="*/ 460582 w 1380202"/>
              <a:gd name="connsiteY62" fmla="*/ 3933779 h 6858000"/>
              <a:gd name="connsiteX63" fmla="*/ 461913 w 1380202"/>
              <a:gd name="connsiteY63" fmla="*/ 3933093 h 6858000"/>
              <a:gd name="connsiteX64" fmla="*/ 466267 w 1380202"/>
              <a:gd name="connsiteY64" fmla="*/ 3922082 h 6858000"/>
              <a:gd name="connsiteX65" fmla="*/ 471345 w 1380202"/>
              <a:gd name="connsiteY65" fmla="*/ 3901461 h 6858000"/>
              <a:gd name="connsiteX66" fmla="*/ 493939 w 1380202"/>
              <a:gd name="connsiteY66" fmla="*/ 3813873 h 6858000"/>
              <a:gd name="connsiteX67" fmla="*/ 493364 w 1380202"/>
              <a:gd name="connsiteY67" fmla="*/ 3806161 h 6858000"/>
              <a:gd name="connsiteX68" fmla="*/ 493671 w 1380202"/>
              <a:gd name="connsiteY68" fmla="*/ 3805957 h 6858000"/>
              <a:gd name="connsiteX69" fmla="*/ 493698 w 1380202"/>
              <a:gd name="connsiteY69" fmla="*/ 3797724 h 6858000"/>
              <a:gd name="connsiteX70" fmla="*/ 492313 w 1380202"/>
              <a:gd name="connsiteY70" fmla="*/ 3792098 h 6858000"/>
              <a:gd name="connsiteX71" fmla="*/ 491197 w 1380202"/>
              <a:gd name="connsiteY71" fmla="*/ 3777135 h 6858000"/>
              <a:gd name="connsiteX72" fmla="*/ 492930 w 1380202"/>
              <a:gd name="connsiteY72" fmla="*/ 3771656 h 6858000"/>
              <a:gd name="connsiteX73" fmla="*/ 496673 w 1380202"/>
              <a:gd name="connsiteY73" fmla="*/ 3769007 h 6858000"/>
              <a:gd name="connsiteX74" fmla="*/ 496139 w 1380202"/>
              <a:gd name="connsiteY74" fmla="*/ 3767709 h 6858000"/>
              <a:gd name="connsiteX75" fmla="*/ 504835 w 1380202"/>
              <a:gd name="connsiteY75" fmla="*/ 3738082 h 6858000"/>
              <a:gd name="connsiteX76" fmla="*/ 512181 w 1380202"/>
              <a:gd name="connsiteY76" fmla="*/ 3673397 h 6858000"/>
              <a:gd name="connsiteX77" fmla="*/ 511477 w 1380202"/>
              <a:gd name="connsiteY77" fmla="*/ 3637109 h 6858000"/>
              <a:gd name="connsiteX78" fmla="*/ 514920 w 1380202"/>
              <a:gd name="connsiteY78" fmla="*/ 3536883 h 6858000"/>
              <a:gd name="connsiteX79" fmla="*/ 522458 w 1380202"/>
              <a:gd name="connsiteY79" fmla="*/ 3435652 h 6858000"/>
              <a:gd name="connsiteX80" fmla="*/ 524129 w 1380202"/>
              <a:gd name="connsiteY80" fmla="*/ 3307769 h 6858000"/>
              <a:gd name="connsiteX81" fmla="*/ 541692 w 1380202"/>
              <a:gd name="connsiteY81" fmla="*/ 3250522 h 6858000"/>
              <a:gd name="connsiteX82" fmla="*/ 542117 w 1380202"/>
              <a:gd name="connsiteY82" fmla="*/ 3229163 h 6858000"/>
              <a:gd name="connsiteX83" fmla="*/ 543940 w 1380202"/>
              <a:gd name="connsiteY83" fmla="*/ 3217217 h 6858000"/>
              <a:gd name="connsiteX84" fmla="*/ 530775 w 1380202"/>
              <a:gd name="connsiteY84" fmla="*/ 3183755 h 6858000"/>
              <a:gd name="connsiteX85" fmla="*/ 531276 w 1380202"/>
              <a:gd name="connsiteY85" fmla="*/ 3178642 h 6858000"/>
              <a:gd name="connsiteX86" fmla="*/ 518876 w 1380202"/>
              <a:gd name="connsiteY86" fmla="*/ 3158586 h 6858000"/>
              <a:gd name="connsiteX87" fmla="*/ 504061 w 1380202"/>
              <a:gd name="connsiteY87" fmla="*/ 3129034 h 6858000"/>
              <a:gd name="connsiteX88" fmla="*/ 504726 w 1380202"/>
              <a:gd name="connsiteY88" fmla="*/ 3126682 h 6858000"/>
              <a:gd name="connsiteX89" fmla="*/ 495594 w 1380202"/>
              <a:gd name="connsiteY89" fmla="*/ 3114519 h 6858000"/>
              <a:gd name="connsiteX90" fmla="*/ 482203 w 1380202"/>
              <a:gd name="connsiteY90" fmla="*/ 3106272 h 6858000"/>
              <a:gd name="connsiteX91" fmla="*/ 454933 w 1380202"/>
              <a:gd name="connsiteY91" fmla="*/ 2958185 h 6858000"/>
              <a:gd name="connsiteX92" fmla="*/ 397547 w 1380202"/>
              <a:gd name="connsiteY92" fmla="*/ 2762989 h 6858000"/>
              <a:gd name="connsiteX93" fmla="*/ 346465 w 1380202"/>
              <a:gd name="connsiteY93" fmla="*/ 2554718 h 6858000"/>
              <a:gd name="connsiteX94" fmla="*/ 326559 w 1380202"/>
              <a:gd name="connsiteY94" fmla="*/ 2485734 h 6858000"/>
              <a:gd name="connsiteX95" fmla="*/ 317282 w 1380202"/>
              <a:gd name="connsiteY95" fmla="*/ 2447068 h 6858000"/>
              <a:gd name="connsiteX96" fmla="*/ 304243 w 1380202"/>
              <a:gd name="connsiteY96" fmla="*/ 2425819 h 6858000"/>
              <a:gd name="connsiteX97" fmla="*/ 310242 w 1380202"/>
              <a:gd name="connsiteY97" fmla="*/ 2402874 h 6858000"/>
              <a:gd name="connsiteX98" fmla="*/ 312854 w 1380202"/>
              <a:gd name="connsiteY98" fmla="*/ 2381443 h 6858000"/>
              <a:gd name="connsiteX99" fmla="*/ 289183 w 1380202"/>
              <a:gd name="connsiteY99" fmla="*/ 2261920 h 6858000"/>
              <a:gd name="connsiteX100" fmla="*/ 279070 w 1380202"/>
              <a:gd name="connsiteY100" fmla="*/ 2195378 h 6858000"/>
              <a:gd name="connsiteX101" fmla="*/ 263287 w 1380202"/>
              <a:gd name="connsiteY101" fmla="*/ 2155135 h 6858000"/>
              <a:gd name="connsiteX102" fmla="*/ 260745 w 1380202"/>
              <a:gd name="connsiteY102" fmla="*/ 2118008 h 6858000"/>
              <a:gd name="connsiteX103" fmla="*/ 261738 w 1380202"/>
              <a:gd name="connsiteY103" fmla="*/ 2050531 h 6858000"/>
              <a:gd name="connsiteX104" fmla="*/ 253544 w 1380202"/>
              <a:gd name="connsiteY104" fmla="*/ 1963269 h 6858000"/>
              <a:gd name="connsiteX105" fmla="*/ 234722 w 1380202"/>
              <a:gd name="connsiteY105" fmla="*/ 1906352 h 6858000"/>
              <a:gd name="connsiteX106" fmla="*/ 211279 w 1380202"/>
              <a:gd name="connsiteY106" fmla="*/ 1861531 h 6858000"/>
              <a:gd name="connsiteX107" fmla="*/ 165078 w 1380202"/>
              <a:gd name="connsiteY107" fmla="*/ 1732919 h 6858000"/>
              <a:gd name="connsiteX108" fmla="*/ 137389 w 1380202"/>
              <a:gd name="connsiteY108" fmla="*/ 1663540 h 6858000"/>
              <a:gd name="connsiteX109" fmla="*/ 136515 w 1380202"/>
              <a:gd name="connsiteY109" fmla="*/ 1615777 h 6858000"/>
              <a:gd name="connsiteX110" fmla="*/ 117310 w 1380202"/>
              <a:gd name="connsiteY110" fmla="*/ 1563678 h 6858000"/>
              <a:gd name="connsiteX111" fmla="*/ 130390 w 1380202"/>
              <a:gd name="connsiteY111" fmla="*/ 1519474 h 6858000"/>
              <a:gd name="connsiteX112" fmla="*/ 123132 w 1380202"/>
              <a:gd name="connsiteY112" fmla="*/ 1477995 h 6858000"/>
              <a:gd name="connsiteX113" fmla="*/ 109217 w 1380202"/>
              <a:gd name="connsiteY113" fmla="*/ 1373769 h 6858000"/>
              <a:gd name="connsiteX114" fmla="*/ 117524 w 1380202"/>
              <a:gd name="connsiteY114" fmla="*/ 1307086 h 6858000"/>
              <a:gd name="connsiteX115" fmla="*/ 118712 w 1380202"/>
              <a:gd name="connsiteY115" fmla="*/ 1189033 h 6858000"/>
              <a:gd name="connsiteX116" fmla="*/ 123397 w 1380202"/>
              <a:gd name="connsiteY116" fmla="*/ 1168288 h 6858000"/>
              <a:gd name="connsiteX117" fmla="*/ 115679 w 1380202"/>
              <a:gd name="connsiteY117" fmla="*/ 1142577 h 6858000"/>
              <a:gd name="connsiteX118" fmla="*/ 104985 w 1380202"/>
              <a:gd name="connsiteY118" fmla="*/ 1088484 h 6858000"/>
              <a:gd name="connsiteX119" fmla="*/ 93721 w 1380202"/>
              <a:gd name="connsiteY119" fmla="*/ 1016103 h 6858000"/>
              <a:gd name="connsiteX120" fmla="*/ 95177 w 1380202"/>
              <a:gd name="connsiteY120" fmla="*/ 932283 h 6858000"/>
              <a:gd name="connsiteX121" fmla="*/ 97413 w 1380202"/>
              <a:gd name="connsiteY121" fmla="*/ 915925 h 6858000"/>
              <a:gd name="connsiteX122" fmla="*/ 90042 w 1380202"/>
              <a:gd name="connsiteY122" fmla="*/ 896999 h 6858000"/>
              <a:gd name="connsiteX123" fmla="*/ 59450 w 1380202"/>
              <a:gd name="connsiteY123" fmla="*/ 821517 h 6858000"/>
              <a:gd name="connsiteX124" fmla="*/ 38400 w 1380202"/>
              <a:gd name="connsiteY124" fmla="*/ 751353 h 6858000"/>
              <a:gd name="connsiteX125" fmla="*/ 37958 w 1380202"/>
              <a:gd name="connsiteY125" fmla="*/ 721230 h 6858000"/>
              <a:gd name="connsiteX126" fmla="*/ 23629 w 1380202"/>
              <a:gd name="connsiteY126" fmla="*/ 681659 h 6858000"/>
              <a:gd name="connsiteX127" fmla="*/ 9048 w 1380202"/>
              <a:gd name="connsiteY127" fmla="*/ 635218 h 6858000"/>
              <a:gd name="connsiteX128" fmla="*/ 14059 w 1380202"/>
              <a:gd name="connsiteY128" fmla="*/ 613763 h 6858000"/>
              <a:gd name="connsiteX129" fmla="*/ 1 w 1380202"/>
              <a:gd name="connsiteY129" fmla="*/ 598582 h 6858000"/>
              <a:gd name="connsiteX130" fmla="*/ 79993 w 1380202"/>
              <a:gd name="connsiteY130" fmla="*/ 473479 h 6858000"/>
              <a:gd name="connsiteX131" fmla="*/ 68074 w 1380202"/>
              <a:gd name="connsiteY131" fmla="*/ 446567 h 6858000"/>
              <a:gd name="connsiteX132" fmla="*/ 67322 w 1380202"/>
              <a:gd name="connsiteY132" fmla="*/ 393828 h 6858000"/>
              <a:gd name="connsiteX133" fmla="*/ 67152 w 1380202"/>
              <a:gd name="connsiteY133" fmla="*/ 353137 h 6858000"/>
              <a:gd name="connsiteX134" fmla="*/ 88662 w 1380202"/>
              <a:gd name="connsiteY134" fmla="*/ 309501 h 6858000"/>
              <a:gd name="connsiteX135" fmla="*/ 72845 w 1380202"/>
              <a:gd name="connsiteY135" fmla="*/ 275771 h 6858000"/>
              <a:gd name="connsiteX136" fmla="*/ 89872 w 1380202"/>
              <a:gd name="connsiteY136" fmla="*/ 212860 h 6858000"/>
              <a:gd name="connsiteX137" fmla="*/ 81582 w 1380202"/>
              <a:gd name="connsiteY137" fmla="*/ 144983 h 6858000"/>
              <a:gd name="connsiteX138" fmla="*/ 93866 w 1380202"/>
              <a:gd name="connsiteY138" fmla="*/ 55288 h 6858000"/>
              <a:gd name="connsiteX139" fmla="*/ 53420 w 1380202"/>
              <a:gd name="connsiteY139" fmla="*/ 0 h 6858000"/>
              <a:gd name="connsiteX0" fmla="*/ 44600 w 1371382"/>
              <a:gd name="connsiteY0" fmla="*/ 0 h 6858000"/>
              <a:gd name="connsiteX1" fmla="*/ 1371382 w 1371382"/>
              <a:gd name="connsiteY1" fmla="*/ 0 h 6858000"/>
              <a:gd name="connsiteX2" fmla="*/ 1371382 w 1371382"/>
              <a:gd name="connsiteY2" fmla="*/ 6858000 h 6858000"/>
              <a:gd name="connsiteX3" fmla="*/ 108076 w 1371382"/>
              <a:gd name="connsiteY3" fmla="*/ 6857735 h 6858000"/>
              <a:gd name="connsiteX4" fmla="*/ 144669 w 1371382"/>
              <a:gd name="connsiteY4" fmla="*/ 6776847 h 6858000"/>
              <a:gd name="connsiteX5" fmla="*/ 156169 w 1371382"/>
              <a:gd name="connsiteY5" fmla="*/ 6737706 h 6858000"/>
              <a:gd name="connsiteX6" fmla="*/ 180908 w 1371382"/>
              <a:gd name="connsiteY6" fmla="*/ 6691589 h 6858000"/>
              <a:gd name="connsiteX7" fmla="*/ 158465 w 1371382"/>
              <a:gd name="connsiteY7" fmla="*/ 6659970 h 6858000"/>
              <a:gd name="connsiteX8" fmla="*/ 173556 w 1371382"/>
              <a:gd name="connsiteY8" fmla="*/ 6636211 h 6858000"/>
              <a:gd name="connsiteX9" fmla="*/ 191000 w 1371382"/>
              <a:gd name="connsiteY9" fmla="*/ 6594177 h 6858000"/>
              <a:gd name="connsiteX10" fmla="*/ 205040 w 1371382"/>
              <a:gd name="connsiteY10" fmla="*/ 6557575 h 6858000"/>
              <a:gd name="connsiteX11" fmla="*/ 257997 w 1371382"/>
              <a:gd name="connsiteY11" fmla="*/ 6492130 h 6858000"/>
              <a:gd name="connsiteX12" fmla="*/ 273684 w 1371382"/>
              <a:gd name="connsiteY12" fmla="*/ 6431610 h 6858000"/>
              <a:gd name="connsiteX13" fmla="*/ 317389 w 1371382"/>
              <a:gd name="connsiteY13" fmla="*/ 6379786 h 6858000"/>
              <a:gd name="connsiteX14" fmla="*/ 300612 w 1371382"/>
              <a:gd name="connsiteY14" fmla="*/ 6334727 h 6858000"/>
              <a:gd name="connsiteX15" fmla="*/ 278027 w 1371382"/>
              <a:gd name="connsiteY15" fmla="*/ 6313295 h 6858000"/>
              <a:gd name="connsiteX16" fmla="*/ 285191 w 1371382"/>
              <a:gd name="connsiteY16" fmla="*/ 6280046 h 6858000"/>
              <a:gd name="connsiteX17" fmla="*/ 267936 w 1371382"/>
              <a:gd name="connsiteY17" fmla="*/ 6270265 h 6858000"/>
              <a:gd name="connsiteX18" fmla="*/ 294964 w 1371382"/>
              <a:gd name="connsiteY18" fmla="*/ 6252834 h 6858000"/>
              <a:gd name="connsiteX19" fmla="*/ 272956 w 1371382"/>
              <a:gd name="connsiteY19" fmla="*/ 6202459 h 6858000"/>
              <a:gd name="connsiteX20" fmla="*/ 271754 w 1371382"/>
              <a:gd name="connsiteY20" fmla="*/ 6153037 h 6858000"/>
              <a:gd name="connsiteX21" fmla="*/ 287169 w 1371382"/>
              <a:gd name="connsiteY21" fmla="*/ 6078132 h 6858000"/>
              <a:gd name="connsiteX22" fmla="*/ 274556 w 1371382"/>
              <a:gd name="connsiteY22" fmla="*/ 6028119 h 6858000"/>
              <a:gd name="connsiteX23" fmla="*/ 259785 w 1371382"/>
              <a:gd name="connsiteY23" fmla="*/ 5926735 h 6858000"/>
              <a:gd name="connsiteX24" fmla="*/ 309297 w 1371382"/>
              <a:gd name="connsiteY24" fmla="*/ 5712857 h 6858000"/>
              <a:gd name="connsiteX25" fmla="*/ 288372 w 1371382"/>
              <a:gd name="connsiteY25" fmla="*/ 5676393 h 6858000"/>
              <a:gd name="connsiteX26" fmla="*/ 327964 w 1371382"/>
              <a:gd name="connsiteY26" fmla="*/ 5563435 h 6858000"/>
              <a:gd name="connsiteX27" fmla="*/ 375094 w 1371382"/>
              <a:gd name="connsiteY27" fmla="*/ 5437125 h 6858000"/>
              <a:gd name="connsiteX28" fmla="*/ 388662 w 1371382"/>
              <a:gd name="connsiteY28" fmla="*/ 5396260 h 6858000"/>
              <a:gd name="connsiteX29" fmla="*/ 404643 w 1371382"/>
              <a:gd name="connsiteY29" fmla="*/ 5330009 h 6858000"/>
              <a:gd name="connsiteX30" fmla="*/ 438136 w 1371382"/>
              <a:gd name="connsiteY30" fmla="*/ 5273739 h 6858000"/>
              <a:gd name="connsiteX31" fmla="*/ 447735 w 1371382"/>
              <a:gd name="connsiteY31" fmla="*/ 5241779 h 6858000"/>
              <a:gd name="connsiteX32" fmla="*/ 458961 w 1371382"/>
              <a:gd name="connsiteY32" fmla="*/ 5225268 h 6858000"/>
              <a:gd name="connsiteX33" fmla="*/ 459981 w 1371382"/>
              <a:gd name="connsiteY33" fmla="*/ 5217684 h 6858000"/>
              <a:gd name="connsiteX34" fmla="*/ 467322 w 1371382"/>
              <a:gd name="connsiteY34" fmla="*/ 5193377 h 6858000"/>
              <a:gd name="connsiteX35" fmla="*/ 470625 w 1371382"/>
              <a:gd name="connsiteY35" fmla="*/ 5179288 h 6858000"/>
              <a:gd name="connsiteX36" fmla="*/ 471609 w 1371382"/>
              <a:gd name="connsiteY36" fmla="*/ 5173621 h 6858000"/>
              <a:gd name="connsiteX37" fmla="*/ 467243 w 1371382"/>
              <a:gd name="connsiteY37" fmla="*/ 5159961 h 6858000"/>
              <a:gd name="connsiteX38" fmla="*/ 473920 w 1371382"/>
              <a:gd name="connsiteY38" fmla="*/ 5144295 h 6858000"/>
              <a:gd name="connsiteX39" fmla="*/ 470853 w 1371382"/>
              <a:gd name="connsiteY39" fmla="*/ 5125185 h 6858000"/>
              <a:gd name="connsiteX40" fmla="*/ 477683 w 1371382"/>
              <a:gd name="connsiteY40" fmla="*/ 5121884 h 6858000"/>
              <a:gd name="connsiteX41" fmla="*/ 484719 w 1371382"/>
              <a:gd name="connsiteY41" fmla="*/ 5067850 h 6858000"/>
              <a:gd name="connsiteX42" fmla="*/ 487450 w 1371382"/>
              <a:gd name="connsiteY42" fmla="*/ 5060861 h 6858000"/>
              <a:gd name="connsiteX43" fmla="*/ 484154 w 1371382"/>
              <a:gd name="connsiteY43" fmla="*/ 5034192 h 6858000"/>
              <a:gd name="connsiteX44" fmla="*/ 485708 w 1371382"/>
              <a:gd name="connsiteY44" fmla="*/ 4993030 h 6858000"/>
              <a:gd name="connsiteX45" fmla="*/ 492617 w 1371382"/>
              <a:gd name="connsiteY45" fmla="*/ 4946844 h 6858000"/>
              <a:gd name="connsiteX46" fmla="*/ 488473 w 1371382"/>
              <a:gd name="connsiteY46" fmla="*/ 4932692 h 6858000"/>
              <a:gd name="connsiteX47" fmla="*/ 503876 w 1371382"/>
              <a:gd name="connsiteY47" fmla="*/ 4858827 h 6858000"/>
              <a:gd name="connsiteX48" fmla="*/ 509779 w 1371382"/>
              <a:gd name="connsiteY48" fmla="*/ 4821170 h 6858000"/>
              <a:gd name="connsiteX49" fmla="*/ 514512 w 1371382"/>
              <a:gd name="connsiteY49" fmla="*/ 4780965 h 6858000"/>
              <a:gd name="connsiteX50" fmla="*/ 515805 w 1371382"/>
              <a:gd name="connsiteY50" fmla="*/ 4750867 h 6858000"/>
              <a:gd name="connsiteX51" fmla="*/ 513612 w 1371382"/>
              <a:gd name="connsiteY51" fmla="*/ 4690749 h 6858000"/>
              <a:gd name="connsiteX52" fmla="*/ 509092 w 1371382"/>
              <a:gd name="connsiteY52" fmla="*/ 4584173 h 6858000"/>
              <a:gd name="connsiteX53" fmla="*/ 504175 w 1371382"/>
              <a:gd name="connsiteY53" fmla="*/ 4444346 h 6858000"/>
              <a:gd name="connsiteX54" fmla="*/ 500740 w 1371382"/>
              <a:gd name="connsiteY54" fmla="*/ 4375228 h 6858000"/>
              <a:gd name="connsiteX55" fmla="*/ 481393 w 1371382"/>
              <a:gd name="connsiteY55" fmla="*/ 4214165 h 6858000"/>
              <a:gd name="connsiteX56" fmla="*/ 485466 w 1371382"/>
              <a:gd name="connsiteY56" fmla="*/ 4090296 h 6858000"/>
              <a:gd name="connsiteX57" fmla="*/ 470722 w 1371382"/>
              <a:gd name="connsiteY57" fmla="*/ 4033999 h 6858000"/>
              <a:gd name="connsiteX58" fmla="*/ 471871 w 1371382"/>
              <a:gd name="connsiteY58" fmla="*/ 4031933 h 6858000"/>
              <a:gd name="connsiteX59" fmla="*/ 470447 w 1371382"/>
              <a:gd name="connsiteY59" fmla="*/ 4013953 h 6858000"/>
              <a:gd name="connsiteX60" fmla="*/ 456742 w 1371382"/>
              <a:gd name="connsiteY60" fmla="*/ 3974753 h 6858000"/>
              <a:gd name="connsiteX61" fmla="*/ 458340 w 1371382"/>
              <a:gd name="connsiteY61" fmla="*/ 3969950 h 6858000"/>
              <a:gd name="connsiteX62" fmla="*/ 451762 w 1371382"/>
              <a:gd name="connsiteY62" fmla="*/ 3933779 h 6858000"/>
              <a:gd name="connsiteX63" fmla="*/ 453093 w 1371382"/>
              <a:gd name="connsiteY63" fmla="*/ 3933093 h 6858000"/>
              <a:gd name="connsiteX64" fmla="*/ 457447 w 1371382"/>
              <a:gd name="connsiteY64" fmla="*/ 3922082 h 6858000"/>
              <a:gd name="connsiteX65" fmla="*/ 462525 w 1371382"/>
              <a:gd name="connsiteY65" fmla="*/ 3901461 h 6858000"/>
              <a:gd name="connsiteX66" fmla="*/ 485119 w 1371382"/>
              <a:gd name="connsiteY66" fmla="*/ 3813873 h 6858000"/>
              <a:gd name="connsiteX67" fmla="*/ 484544 w 1371382"/>
              <a:gd name="connsiteY67" fmla="*/ 3806161 h 6858000"/>
              <a:gd name="connsiteX68" fmla="*/ 484851 w 1371382"/>
              <a:gd name="connsiteY68" fmla="*/ 3805957 h 6858000"/>
              <a:gd name="connsiteX69" fmla="*/ 484878 w 1371382"/>
              <a:gd name="connsiteY69" fmla="*/ 3797724 h 6858000"/>
              <a:gd name="connsiteX70" fmla="*/ 483493 w 1371382"/>
              <a:gd name="connsiteY70" fmla="*/ 3792098 h 6858000"/>
              <a:gd name="connsiteX71" fmla="*/ 482377 w 1371382"/>
              <a:gd name="connsiteY71" fmla="*/ 3777135 h 6858000"/>
              <a:gd name="connsiteX72" fmla="*/ 484110 w 1371382"/>
              <a:gd name="connsiteY72" fmla="*/ 3771656 h 6858000"/>
              <a:gd name="connsiteX73" fmla="*/ 487853 w 1371382"/>
              <a:gd name="connsiteY73" fmla="*/ 3769007 h 6858000"/>
              <a:gd name="connsiteX74" fmla="*/ 487319 w 1371382"/>
              <a:gd name="connsiteY74" fmla="*/ 3767709 h 6858000"/>
              <a:gd name="connsiteX75" fmla="*/ 496015 w 1371382"/>
              <a:gd name="connsiteY75" fmla="*/ 3738082 h 6858000"/>
              <a:gd name="connsiteX76" fmla="*/ 503361 w 1371382"/>
              <a:gd name="connsiteY76" fmla="*/ 3673397 h 6858000"/>
              <a:gd name="connsiteX77" fmla="*/ 502657 w 1371382"/>
              <a:gd name="connsiteY77" fmla="*/ 3637109 h 6858000"/>
              <a:gd name="connsiteX78" fmla="*/ 506100 w 1371382"/>
              <a:gd name="connsiteY78" fmla="*/ 3536883 h 6858000"/>
              <a:gd name="connsiteX79" fmla="*/ 513638 w 1371382"/>
              <a:gd name="connsiteY79" fmla="*/ 3435652 h 6858000"/>
              <a:gd name="connsiteX80" fmla="*/ 515309 w 1371382"/>
              <a:gd name="connsiteY80" fmla="*/ 3307769 h 6858000"/>
              <a:gd name="connsiteX81" fmla="*/ 532872 w 1371382"/>
              <a:gd name="connsiteY81" fmla="*/ 3250522 h 6858000"/>
              <a:gd name="connsiteX82" fmla="*/ 533297 w 1371382"/>
              <a:gd name="connsiteY82" fmla="*/ 3229163 h 6858000"/>
              <a:gd name="connsiteX83" fmla="*/ 535120 w 1371382"/>
              <a:gd name="connsiteY83" fmla="*/ 3217217 h 6858000"/>
              <a:gd name="connsiteX84" fmla="*/ 521955 w 1371382"/>
              <a:gd name="connsiteY84" fmla="*/ 3183755 h 6858000"/>
              <a:gd name="connsiteX85" fmla="*/ 522456 w 1371382"/>
              <a:gd name="connsiteY85" fmla="*/ 3178642 h 6858000"/>
              <a:gd name="connsiteX86" fmla="*/ 510056 w 1371382"/>
              <a:gd name="connsiteY86" fmla="*/ 3158586 h 6858000"/>
              <a:gd name="connsiteX87" fmla="*/ 495241 w 1371382"/>
              <a:gd name="connsiteY87" fmla="*/ 3129034 h 6858000"/>
              <a:gd name="connsiteX88" fmla="*/ 495906 w 1371382"/>
              <a:gd name="connsiteY88" fmla="*/ 3126682 h 6858000"/>
              <a:gd name="connsiteX89" fmla="*/ 486774 w 1371382"/>
              <a:gd name="connsiteY89" fmla="*/ 3114519 h 6858000"/>
              <a:gd name="connsiteX90" fmla="*/ 473383 w 1371382"/>
              <a:gd name="connsiteY90" fmla="*/ 3106272 h 6858000"/>
              <a:gd name="connsiteX91" fmla="*/ 446113 w 1371382"/>
              <a:gd name="connsiteY91" fmla="*/ 2958185 h 6858000"/>
              <a:gd name="connsiteX92" fmla="*/ 388727 w 1371382"/>
              <a:gd name="connsiteY92" fmla="*/ 2762989 h 6858000"/>
              <a:gd name="connsiteX93" fmla="*/ 337645 w 1371382"/>
              <a:gd name="connsiteY93" fmla="*/ 2554718 h 6858000"/>
              <a:gd name="connsiteX94" fmla="*/ 317739 w 1371382"/>
              <a:gd name="connsiteY94" fmla="*/ 2485734 h 6858000"/>
              <a:gd name="connsiteX95" fmla="*/ 308462 w 1371382"/>
              <a:gd name="connsiteY95" fmla="*/ 2447068 h 6858000"/>
              <a:gd name="connsiteX96" fmla="*/ 295423 w 1371382"/>
              <a:gd name="connsiteY96" fmla="*/ 2425819 h 6858000"/>
              <a:gd name="connsiteX97" fmla="*/ 301422 w 1371382"/>
              <a:gd name="connsiteY97" fmla="*/ 2402874 h 6858000"/>
              <a:gd name="connsiteX98" fmla="*/ 304034 w 1371382"/>
              <a:gd name="connsiteY98" fmla="*/ 2381443 h 6858000"/>
              <a:gd name="connsiteX99" fmla="*/ 280363 w 1371382"/>
              <a:gd name="connsiteY99" fmla="*/ 2261920 h 6858000"/>
              <a:gd name="connsiteX100" fmla="*/ 270250 w 1371382"/>
              <a:gd name="connsiteY100" fmla="*/ 2195378 h 6858000"/>
              <a:gd name="connsiteX101" fmla="*/ 254467 w 1371382"/>
              <a:gd name="connsiteY101" fmla="*/ 2155135 h 6858000"/>
              <a:gd name="connsiteX102" fmla="*/ 251925 w 1371382"/>
              <a:gd name="connsiteY102" fmla="*/ 2118008 h 6858000"/>
              <a:gd name="connsiteX103" fmla="*/ 252918 w 1371382"/>
              <a:gd name="connsiteY103" fmla="*/ 2050531 h 6858000"/>
              <a:gd name="connsiteX104" fmla="*/ 244724 w 1371382"/>
              <a:gd name="connsiteY104" fmla="*/ 1963269 h 6858000"/>
              <a:gd name="connsiteX105" fmla="*/ 225902 w 1371382"/>
              <a:gd name="connsiteY105" fmla="*/ 1906352 h 6858000"/>
              <a:gd name="connsiteX106" fmla="*/ 202459 w 1371382"/>
              <a:gd name="connsiteY106" fmla="*/ 1861531 h 6858000"/>
              <a:gd name="connsiteX107" fmla="*/ 156258 w 1371382"/>
              <a:gd name="connsiteY107" fmla="*/ 1732919 h 6858000"/>
              <a:gd name="connsiteX108" fmla="*/ 128569 w 1371382"/>
              <a:gd name="connsiteY108" fmla="*/ 1663540 h 6858000"/>
              <a:gd name="connsiteX109" fmla="*/ 127695 w 1371382"/>
              <a:gd name="connsiteY109" fmla="*/ 1615777 h 6858000"/>
              <a:gd name="connsiteX110" fmla="*/ 108490 w 1371382"/>
              <a:gd name="connsiteY110" fmla="*/ 1563678 h 6858000"/>
              <a:gd name="connsiteX111" fmla="*/ 121570 w 1371382"/>
              <a:gd name="connsiteY111" fmla="*/ 1519474 h 6858000"/>
              <a:gd name="connsiteX112" fmla="*/ 114312 w 1371382"/>
              <a:gd name="connsiteY112" fmla="*/ 1477995 h 6858000"/>
              <a:gd name="connsiteX113" fmla="*/ 100397 w 1371382"/>
              <a:gd name="connsiteY113" fmla="*/ 1373769 h 6858000"/>
              <a:gd name="connsiteX114" fmla="*/ 108704 w 1371382"/>
              <a:gd name="connsiteY114" fmla="*/ 1307086 h 6858000"/>
              <a:gd name="connsiteX115" fmla="*/ 109892 w 1371382"/>
              <a:gd name="connsiteY115" fmla="*/ 1189033 h 6858000"/>
              <a:gd name="connsiteX116" fmla="*/ 114577 w 1371382"/>
              <a:gd name="connsiteY116" fmla="*/ 1168288 h 6858000"/>
              <a:gd name="connsiteX117" fmla="*/ 106859 w 1371382"/>
              <a:gd name="connsiteY117" fmla="*/ 1142577 h 6858000"/>
              <a:gd name="connsiteX118" fmla="*/ 96165 w 1371382"/>
              <a:gd name="connsiteY118" fmla="*/ 1088484 h 6858000"/>
              <a:gd name="connsiteX119" fmla="*/ 84901 w 1371382"/>
              <a:gd name="connsiteY119" fmla="*/ 1016103 h 6858000"/>
              <a:gd name="connsiteX120" fmla="*/ 86357 w 1371382"/>
              <a:gd name="connsiteY120" fmla="*/ 932283 h 6858000"/>
              <a:gd name="connsiteX121" fmla="*/ 88593 w 1371382"/>
              <a:gd name="connsiteY121" fmla="*/ 915925 h 6858000"/>
              <a:gd name="connsiteX122" fmla="*/ 81222 w 1371382"/>
              <a:gd name="connsiteY122" fmla="*/ 896999 h 6858000"/>
              <a:gd name="connsiteX123" fmla="*/ 50630 w 1371382"/>
              <a:gd name="connsiteY123" fmla="*/ 821517 h 6858000"/>
              <a:gd name="connsiteX124" fmla="*/ 29580 w 1371382"/>
              <a:gd name="connsiteY124" fmla="*/ 751353 h 6858000"/>
              <a:gd name="connsiteX125" fmla="*/ 29138 w 1371382"/>
              <a:gd name="connsiteY125" fmla="*/ 721230 h 6858000"/>
              <a:gd name="connsiteX126" fmla="*/ 14809 w 1371382"/>
              <a:gd name="connsiteY126" fmla="*/ 681659 h 6858000"/>
              <a:gd name="connsiteX127" fmla="*/ 228 w 1371382"/>
              <a:gd name="connsiteY127" fmla="*/ 635218 h 6858000"/>
              <a:gd name="connsiteX128" fmla="*/ 5239 w 1371382"/>
              <a:gd name="connsiteY128" fmla="*/ 613763 h 6858000"/>
              <a:gd name="connsiteX129" fmla="*/ 20769 w 1371382"/>
              <a:gd name="connsiteY129" fmla="*/ 542923 h 6858000"/>
              <a:gd name="connsiteX130" fmla="*/ 71173 w 1371382"/>
              <a:gd name="connsiteY130" fmla="*/ 473479 h 6858000"/>
              <a:gd name="connsiteX131" fmla="*/ 59254 w 1371382"/>
              <a:gd name="connsiteY131" fmla="*/ 446567 h 6858000"/>
              <a:gd name="connsiteX132" fmla="*/ 58502 w 1371382"/>
              <a:gd name="connsiteY132" fmla="*/ 393828 h 6858000"/>
              <a:gd name="connsiteX133" fmla="*/ 58332 w 1371382"/>
              <a:gd name="connsiteY133" fmla="*/ 353137 h 6858000"/>
              <a:gd name="connsiteX134" fmla="*/ 79842 w 1371382"/>
              <a:gd name="connsiteY134" fmla="*/ 309501 h 6858000"/>
              <a:gd name="connsiteX135" fmla="*/ 64025 w 1371382"/>
              <a:gd name="connsiteY135" fmla="*/ 275771 h 6858000"/>
              <a:gd name="connsiteX136" fmla="*/ 81052 w 1371382"/>
              <a:gd name="connsiteY136" fmla="*/ 212860 h 6858000"/>
              <a:gd name="connsiteX137" fmla="*/ 72762 w 1371382"/>
              <a:gd name="connsiteY137" fmla="*/ 144983 h 6858000"/>
              <a:gd name="connsiteX138" fmla="*/ 85046 w 1371382"/>
              <a:gd name="connsiteY138" fmla="*/ 55288 h 6858000"/>
              <a:gd name="connsiteX139" fmla="*/ 44600 w 1371382"/>
              <a:gd name="connsiteY139" fmla="*/ 0 h 6858000"/>
              <a:gd name="connsiteX0" fmla="*/ 44600 w 1371382"/>
              <a:gd name="connsiteY0" fmla="*/ 0 h 6858000"/>
              <a:gd name="connsiteX1" fmla="*/ 1371382 w 1371382"/>
              <a:gd name="connsiteY1" fmla="*/ 0 h 6858000"/>
              <a:gd name="connsiteX2" fmla="*/ 1371382 w 1371382"/>
              <a:gd name="connsiteY2" fmla="*/ 6858000 h 6858000"/>
              <a:gd name="connsiteX3" fmla="*/ 108076 w 1371382"/>
              <a:gd name="connsiteY3" fmla="*/ 6857735 h 6858000"/>
              <a:gd name="connsiteX4" fmla="*/ 144669 w 1371382"/>
              <a:gd name="connsiteY4" fmla="*/ 6776847 h 6858000"/>
              <a:gd name="connsiteX5" fmla="*/ 156169 w 1371382"/>
              <a:gd name="connsiteY5" fmla="*/ 6737706 h 6858000"/>
              <a:gd name="connsiteX6" fmla="*/ 180908 w 1371382"/>
              <a:gd name="connsiteY6" fmla="*/ 6691589 h 6858000"/>
              <a:gd name="connsiteX7" fmla="*/ 158465 w 1371382"/>
              <a:gd name="connsiteY7" fmla="*/ 6659970 h 6858000"/>
              <a:gd name="connsiteX8" fmla="*/ 173556 w 1371382"/>
              <a:gd name="connsiteY8" fmla="*/ 6636211 h 6858000"/>
              <a:gd name="connsiteX9" fmla="*/ 191000 w 1371382"/>
              <a:gd name="connsiteY9" fmla="*/ 6594177 h 6858000"/>
              <a:gd name="connsiteX10" fmla="*/ 205040 w 1371382"/>
              <a:gd name="connsiteY10" fmla="*/ 6557575 h 6858000"/>
              <a:gd name="connsiteX11" fmla="*/ 257997 w 1371382"/>
              <a:gd name="connsiteY11" fmla="*/ 6492130 h 6858000"/>
              <a:gd name="connsiteX12" fmla="*/ 273684 w 1371382"/>
              <a:gd name="connsiteY12" fmla="*/ 6431610 h 6858000"/>
              <a:gd name="connsiteX13" fmla="*/ 317389 w 1371382"/>
              <a:gd name="connsiteY13" fmla="*/ 6379786 h 6858000"/>
              <a:gd name="connsiteX14" fmla="*/ 300612 w 1371382"/>
              <a:gd name="connsiteY14" fmla="*/ 6334727 h 6858000"/>
              <a:gd name="connsiteX15" fmla="*/ 278027 w 1371382"/>
              <a:gd name="connsiteY15" fmla="*/ 6313295 h 6858000"/>
              <a:gd name="connsiteX16" fmla="*/ 285191 w 1371382"/>
              <a:gd name="connsiteY16" fmla="*/ 6280046 h 6858000"/>
              <a:gd name="connsiteX17" fmla="*/ 267936 w 1371382"/>
              <a:gd name="connsiteY17" fmla="*/ 6270265 h 6858000"/>
              <a:gd name="connsiteX18" fmla="*/ 294964 w 1371382"/>
              <a:gd name="connsiteY18" fmla="*/ 6252834 h 6858000"/>
              <a:gd name="connsiteX19" fmla="*/ 272956 w 1371382"/>
              <a:gd name="connsiteY19" fmla="*/ 6202459 h 6858000"/>
              <a:gd name="connsiteX20" fmla="*/ 271754 w 1371382"/>
              <a:gd name="connsiteY20" fmla="*/ 6153037 h 6858000"/>
              <a:gd name="connsiteX21" fmla="*/ 287169 w 1371382"/>
              <a:gd name="connsiteY21" fmla="*/ 6078132 h 6858000"/>
              <a:gd name="connsiteX22" fmla="*/ 274556 w 1371382"/>
              <a:gd name="connsiteY22" fmla="*/ 6028119 h 6858000"/>
              <a:gd name="connsiteX23" fmla="*/ 259785 w 1371382"/>
              <a:gd name="connsiteY23" fmla="*/ 5926735 h 6858000"/>
              <a:gd name="connsiteX24" fmla="*/ 309297 w 1371382"/>
              <a:gd name="connsiteY24" fmla="*/ 5712857 h 6858000"/>
              <a:gd name="connsiteX25" fmla="*/ 288372 w 1371382"/>
              <a:gd name="connsiteY25" fmla="*/ 5676393 h 6858000"/>
              <a:gd name="connsiteX26" fmla="*/ 327964 w 1371382"/>
              <a:gd name="connsiteY26" fmla="*/ 5563435 h 6858000"/>
              <a:gd name="connsiteX27" fmla="*/ 375094 w 1371382"/>
              <a:gd name="connsiteY27" fmla="*/ 5437125 h 6858000"/>
              <a:gd name="connsiteX28" fmla="*/ 388662 w 1371382"/>
              <a:gd name="connsiteY28" fmla="*/ 5396260 h 6858000"/>
              <a:gd name="connsiteX29" fmla="*/ 404643 w 1371382"/>
              <a:gd name="connsiteY29" fmla="*/ 5330009 h 6858000"/>
              <a:gd name="connsiteX30" fmla="*/ 438136 w 1371382"/>
              <a:gd name="connsiteY30" fmla="*/ 5273739 h 6858000"/>
              <a:gd name="connsiteX31" fmla="*/ 447735 w 1371382"/>
              <a:gd name="connsiteY31" fmla="*/ 5241779 h 6858000"/>
              <a:gd name="connsiteX32" fmla="*/ 458961 w 1371382"/>
              <a:gd name="connsiteY32" fmla="*/ 5225268 h 6858000"/>
              <a:gd name="connsiteX33" fmla="*/ 459981 w 1371382"/>
              <a:gd name="connsiteY33" fmla="*/ 5217684 h 6858000"/>
              <a:gd name="connsiteX34" fmla="*/ 467322 w 1371382"/>
              <a:gd name="connsiteY34" fmla="*/ 5193377 h 6858000"/>
              <a:gd name="connsiteX35" fmla="*/ 470625 w 1371382"/>
              <a:gd name="connsiteY35" fmla="*/ 5179288 h 6858000"/>
              <a:gd name="connsiteX36" fmla="*/ 471609 w 1371382"/>
              <a:gd name="connsiteY36" fmla="*/ 5173621 h 6858000"/>
              <a:gd name="connsiteX37" fmla="*/ 467243 w 1371382"/>
              <a:gd name="connsiteY37" fmla="*/ 5159961 h 6858000"/>
              <a:gd name="connsiteX38" fmla="*/ 473920 w 1371382"/>
              <a:gd name="connsiteY38" fmla="*/ 5144295 h 6858000"/>
              <a:gd name="connsiteX39" fmla="*/ 470853 w 1371382"/>
              <a:gd name="connsiteY39" fmla="*/ 5125185 h 6858000"/>
              <a:gd name="connsiteX40" fmla="*/ 477683 w 1371382"/>
              <a:gd name="connsiteY40" fmla="*/ 5121884 h 6858000"/>
              <a:gd name="connsiteX41" fmla="*/ 484719 w 1371382"/>
              <a:gd name="connsiteY41" fmla="*/ 5067850 h 6858000"/>
              <a:gd name="connsiteX42" fmla="*/ 487450 w 1371382"/>
              <a:gd name="connsiteY42" fmla="*/ 5060861 h 6858000"/>
              <a:gd name="connsiteX43" fmla="*/ 484154 w 1371382"/>
              <a:gd name="connsiteY43" fmla="*/ 5034192 h 6858000"/>
              <a:gd name="connsiteX44" fmla="*/ 485708 w 1371382"/>
              <a:gd name="connsiteY44" fmla="*/ 4993030 h 6858000"/>
              <a:gd name="connsiteX45" fmla="*/ 492617 w 1371382"/>
              <a:gd name="connsiteY45" fmla="*/ 4946844 h 6858000"/>
              <a:gd name="connsiteX46" fmla="*/ 488473 w 1371382"/>
              <a:gd name="connsiteY46" fmla="*/ 4932692 h 6858000"/>
              <a:gd name="connsiteX47" fmla="*/ 503876 w 1371382"/>
              <a:gd name="connsiteY47" fmla="*/ 4858827 h 6858000"/>
              <a:gd name="connsiteX48" fmla="*/ 509779 w 1371382"/>
              <a:gd name="connsiteY48" fmla="*/ 4821170 h 6858000"/>
              <a:gd name="connsiteX49" fmla="*/ 514512 w 1371382"/>
              <a:gd name="connsiteY49" fmla="*/ 4780965 h 6858000"/>
              <a:gd name="connsiteX50" fmla="*/ 515805 w 1371382"/>
              <a:gd name="connsiteY50" fmla="*/ 4750867 h 6858000"/>
              <a:gd name="connsiteX51" fmla="*/ 513612 w 1371382"/>
              <a:gd name="connsiteY51" fmla="*/ 4690749 h 6858000"/>
              <a:gd name="connsiteX52" fmla="*/ 509092 w 1371382"/>
              <a:gd name="connsiteY52" fmla="*/ 4584173 h 6858000"/>
              <a:gd name="connsiteX53" fmla="*/ 504175 w 1371382"/>
              <a:gd name="connsiteY53" fmla="*/ 4444346 h 6858000"/>
              <a:gd name="connsiteX54" fmla="*/ 500740 w 1371382"/>
              <a:gd name="connsiteY54" fmla="*/ 4375228 h 6858000"/>
              <a:gd name="connsiteX55" fmla="*/ 481393 w 1371382"/>
              <a:gd name="connsiteY55" fmla="*/ 4214165 h 6858000"/>
              <a:gd name="connsiteX56" fmla="*/ 485466 w 1371382"/>
              <a:gd name="connsiteY56" fmla="*/ 4090296 h 6858000"/>
              <a:gd name="connsiteX57" fmla="*/ 470722 w 1371382"/>
              <a:gd name="connsiteY57" fmla="*/ 4033999 h 6858000"/>
              <a:gd name="connsiteX58" fmla="*/ 471871 w 1371382"/>
              <a:gd name="connsiteY58" fmla="*/ 4031933 h 6858000"/>
              <a:gd name="connsiteX59" fmla="*/ 470447 w 1371382"/>
              <a:gd name="connsiteY59" fmla="*/ 4013953 h 6858000"/>
              <a:gd name="connsiteX60" fmla="*/ 456742 w 1371382"/>
              <a:gd name="connsiteY60" fmla="*/ 3974753 h 6858000"/>
              <a:gd name="connsiteX61" fmla="*/ 458340 w 1371382"/>
              <a:gd name="connsiteY61" fmla="*/ 3969950 h 6858000"/>
              <a:gd name="connsiteX62" fmla="*/ 451762 w 1371382"/>
              <a:gd name="connsiteY62" fmla="*/ 3933779 h 6858000"/>
              <a:gd name="connsiteX63" fmla="*/ 453093 w 1371382"/>
              <a:gd name="connsiteY63" fmla="*/ 3933093 h 6858000"/>
              <a:gd name="connsiteX64" fmla="*/ 457447 w 1371382"/>
              <a:gd name="connsiteY64" fmla="*/ 3922082 h 6858000"/>
              <a:gd name="connsiteX65" fmla="*/ 462525 w 1371382"/>
              <a:gd name="connsiteY65" fmla="*/ 3901461 h 6858000"/>
              <a:gd name="connsiteX66" fmla="*/ 485119 w 1371382"/>
              <a:gd name="connsiteY66" fmla="*/ 3813873 h 6858000"/>
              <a:gd name="connsiteX67" fmla="*/ 484544 w 1371382"/>
              <a:gd name="connsiteY67" fmla="*/ 3806161 h 6858000"/>
              <a:gd name="connsiteX68" fmla="*/ 484851 w 1371382"/>
              <a:gd name="connsiteY68" fmla="*/ 3805957 h 6858000"/>
              <a:gd name="connsiteX69" fmla="*/ 484878 w 1371382"/>
              <a:gd name="connsiteY69" fmla="*/ 3797724 h 6858000"/>
              <a:gd name="connsiteX70" fmla="*/ 483493 w 1371382"/>
              <a:gd name="connsiteY70" fmla="*/ 3792098 h 6858000"/>
              <a:gd name="connsiteX71" fmla="*/ 482377 w 1371382"/>
              <a:gd name="connsiteY71" fmla="*/ 3777135 h 6858000"/>
              <a:gd name="connsiteX72" fmla="*/ 484110 w 1371382"/>
              <a:gd name="connsiteY72" fmla="*/ 3771656 h 6858000"/>
              <a:gd name="connsiteX73" fmla="*/ 487853 w 1371382"/>
              <a:gd name="connsiteY73" fmla="*/ 3769007 h 6858000"/>
              <a:gd name="connsiteX74" fmla="*/ 487319 w 1371382"/>
              <a:gd name="connsiteY74" fmla="*/ 3767709 h 6858000"/>
              <a:gd name="connsiteX75" fmla="*/ 496015 w 1371382"/>
              <a:gd name="connsiteY75" fmla="*/ 3738082 h 6858000"/>
              <a:gd name="connsiteX76" fmla="*/ 503361 w 1371382"/>
              <a:gd name="connsiteY76" fmla="*/ 3673397 h 6858000"/>
              <a:gd name="connsiteX77" fmla="*/ 502657 w 1371382"/>
              <a:gd name="connsiteY77" fmla="*/ 3637109 h 6858000"/>
              <a:gd name="connsiteX78" fmla="*/ 506100 w 1371382"/>
              <a:gd name="connsiteY78" fmla="*/ 3536883 h 6858000"/>
              <a:gd name="connsiteX79" fmla="*/ 513638 w 1371382"/>
              <a:gd name="connsiteY79" fmla="*/ 3435652 h 6858000"/>
              <a:gd name="connsiteX80" fmla="*/ 515309 w 1371382"/>
              <a:gd name="connsiteY80" fmla="*/ 3307769 h 6858000"/>
              <a:gd name="connsiteX81" fmla="*/ 532872 w 1371382"/>
              <a:gd name="connsiteY81" fmla="*/ 3250522 h 6858000"/>
              <a:gd name="connsiteX82" fmla="*/ 533297 w 1371382"/>
              <a:gd name="connsiteY82" fmla="*/ 3229163 h 6858000"/>
              <a:gd name="connsiteX83" fmla="*/ 535120 w 1371382"/>
              <a:gd name="connsiteY83" fmla="*/ 3217217 h 6858000"/>
              <a:gd name="connsiteX84" fmla="*/ 521955 w 1371382"/>
              <a:gd name="connsiteY84" fmla="*/ 3183755 h 6858000"/>
              <a:gd name="connsiteX85" fmla="*/ 522456 w 1371382"/>
              <a:gd name="connsiteY85" fmla="*/ 3178642 h 6858000"/>
              <a:gd name="connsiteX86" fmla="*/ 510056 w 1371382"/>
              <a:gd name="connsiteY86" fmla="*/ 3158586 h 6858000"/>
              <a:gd name="connsiteX87" fmla="*/ 495241 w 1371382"/>
              <a:gd name="connsiteY87" fmla="*/ 3129034 h 6858000"/>
              <a:gd name="connsiteX88" fmla="*/ 495906 w 1371382"/>
              <a:gd name="connsiteY88" fmla="*/ 3126682 h 6858000"/>
              <a:gd name="connsiteX89" fmla="*/ 486774 w 1371382"/>
              <a:gd name="connsiteY89" fmla="*/ 3114519 h 6858000"/>
              <a:gd name="connsiteX90" fmla="*/ 473383 w 1371382"/>
              <a:gd name="connsiteY90" fmla="*/ 3106272 h 6858000"/>
              <a:gd name="connsiteX91" fmla="*/ 446113 w 1371382"/>
              <a:gd name="connsiteY91" fmla="*/ 2958185 h 6858000"/>
              <a:gd name="connsiteX92" fmla="*/ 388727 w 1371382"/>
              <a:gd name="connsiteY92" fmla="*/ 2762989 h 6858000"/>
              <a:gd name="connsiteX93" fmla="*/ 337645 w 1371382"/>
              <a:gd name="connsiteY93" fmla="*/ 2554718 h 6858000"/>
              <a:gd name="connsiteX94" fmla="*/ 317739 w 1371382"/>
              <a:gd name="connsiteY94" fmla="*/ 2485734 h 6858000"/>
              <a:gd name="connsiteX95" fmla="*/ 308462 w 1371382"/>
              <a:gd name="connsiteY95" fmla="*/ 2447068 h 6858000"/>
              <a:gd name="connsiteX96" fmla="*/ 295423 w 1371382"/>
              <a:gd name="connsiteY96" fmla="*/ 2425819 h 6858000"/>
              <a:gd name="connsiteX97" fmla="*/ 301422 w 1371382"/>
              <a:gd name="connsiteY97" fmla="*/ 2402874 h 6858000"/>
              <a:gd name="connsiteX98" fmla="*/ 304034 w 1371382"/>
              <a:gd name="connsiteY98" fmla="*/ 2381443 h 6858000"/>
              <a:gd name="connsiteX99" fmla="*/ 280363 w 1371382"/>
              <a:gd name="connsiteY99" fmla="*/ 2261920 h 6858000"/>
              <a:gd name="connsiteX100" fmla="*/ 270250 w 1371382"/>
              <a:gd name="connsiteY100" fmla="*/ 2195378 h 6858000"/>
              <a:gd name="connsiteX101" fmla="*/ 254467 w 1371382"/>
              <a:gd name="connsiteY101" fmla="*/ 2155135 h 6858000"/>
              <a:gd name="connsiteX102" fmla="*/ 251925 w 1371382"/>
              <a:gd name="connsiteY102" fmla="*/ 2118008 h 6858000"/>
              <a:gd name="connsiteX103" fmla="*/ 252918 w 1371382"/>
              <a:gd name="connsiteY103" fmla="*/ 2050531 h 6858000"/>
              <a:gd name="connsiteX104" fmla="*/ 244724 w 1371382"/>
              <a:gd name="connsiteY104" fmla="*/ 1963269 h 6858000"/>
              <a:gd name="connsiteX105" fmla="*/ 225902 w 1371382"/>
              <a:gd name="connsiteY105" fmla="*/ 1906352 h 6858000"/>
              <a:gd name="connsiteX106" fmla="*/ 202459 w 1371382"/>
              <a:gd name="connsiteY106" fmla="*/ 1861531 h 6858000"/>
              <a:gd name="connsiteX107" fmla="*/ 156258 w 1371382"/>
              <a:gd name="connsiteY107" fmla="*/ 1732919 h 6858000"/>
              <a:gd name="connsiteX108" fmla="*/ 128569 w 1371382"/>
              <a:gd name="connsiteY108" fmla="*/ 1663540 h 6858000"/>
              <a:gd name="connsiteX109" fmla="*/ 127695 w 1371382"/>
              <a:gd name="connsiteY109" fmla="*/ 1615777 h 6858000"/>
              <a:gd name="connsiteX110" fmla="*/ 108490 w 1371382"/>
              <a:gd name="connsiteY110" fmla="*/ 1563678 h 6858000"/>
              <a:gd name="connsiteX111" fmla="*/ 121570 w 1371382"/>
              <a:gd name="connsiteY111" fmla="*/ 1519474 h 6858000"/>
              <a:gd name="connsiteX112" fmla="*/ 114312 w 1371382"/>
              <a:gd name="connsiteY112" fmla="*/ 1477995 h 6858000"/>
              <a:gd name="connsiteX113" fmla="*/ 100397 w 1371382"/>
              <a:gd name="connsiteY113" fmla="*/ 1373769 h 6858000"/>
              <a:gd name="connsiteX114" fmla="*/ 108704 w 1371382"/>
              <a:gd name="connsiteY114" fmla="*/ 1307086 h 6858000"/>
              <a:gd name="connsiteX115" fmla="*/ 109892 w 1371382"/>
              <a:gd name="connsiteY115" fmla="*/ 1189033 h 6858000"/>
              <a:gd name="connsiteX116" fmla="*/ 114577 w 1371382"/>
              <a:gd name="connsiteY116" fmla="*/ 1168288 h 6858000"/>
              <a:gd name="connsiteX117" fmla="*/ 106859 w 1371382"/>
              <a:gd name="connsiteY117" fmla="*/ 1142577 h 6858000"/>
              <a:gd name="connsiteX118" fmla="*/ 96165 w 1371382"/>
              <a:gd name="connsiteY118" fmla="*/ 1088484 h 6858000"/>
              <a:gd name="connsiteX119" fmla="*/ 84901 w 1371382"/>
              <a:gd name="connsiteY119" fmla="*/ 1016103 h 6858000"/>
              <a:gd name="connsiteX120" fmla="*/ 86357 w 1371382"/>
              <a:gd name="connsiteY120" fmla="*/ 932283 h 6858000"/>
              <a:gd name="connsiteX121" fmla="*/ 88593 w 1371382"/>
              <a:gd name="connsiteY121" fmla="*/ 915925 h 6858000"/>
              <a:gd name="connsiteX122" fmla="*/ 81222 w 1371382"/>
              <a:gd name="connsiteY122" fmla="*/ 896999 h 6858000"/>
              <a:gd name="connsiteX123" fmla="*/ 50630 w 1371382"/>
              <a:gd name="connsiteY123" fmla="*/ 821517 h 6858000"/>
              <a:gd name="connsiteX124" fmla="*/ 29580 w 1371382"/>
              <a:gd name="connsiteY124" fmla="*/ 751353 h 6858000"/>
              <a:gd name="connsiteX125" fmla="*/ 29138 w 1371382"/>
              <a:gd name="connsiteY125" fmla="*/ 721230 h 6858000"/>
              <a:gd name="connsiteX126" fmla="*/ 14809 w 1371382"/>
              <a:gd name="connsiteY126" fmla="*/ 681659 h 6858000"/>
              <a:gd name="connsiteX127" fmla="*/ 228 w 1371382"/>
              <a:gd name="connsiteY127" fmla="*/ 635218 h 6858000"/>
              <a:gd name="connsiteX128" fmla="*/ 22148 w 1371382"/>
              <a:gd name="connsiteY128" fmla="*/ 585934 h 6858000"/>
              <a:gd name="connsiteX129" fmla="*/ 20769 w 1371382"/>
              <a:gd name="connsiteY129" fmla="*/ 542923 h 6858000"/>
              <a:gd name="connsiteX130" fmla="*/ 71173 w 1371382"/>
              <a:gd name="connsiteY130" fmla="*/ 473479 h 6858000"/>
              <a:gd name="connsiteX131" fmla="*/ 59254 w 1371382"/>
              <a:gd name="connsiteY131" fmla="*/ 446567 h 6858000"/>
              <a:gd name="connsiteX132" fmla="*/ 58502 w 1371382"/>
              <a:gd name="connsiteY132" fmla="*/ 393828 h 6858000"/>
              <a:gd name="connsiteX133" fmla="*/ 58332 w 1371382"/>
              <a:gd name="connsiteY133" fmla="*/ 353137 h 6858000"/>
              <a:gd name="connsiteX134" fmla="*/ 79842 w 1371382"/>
              <a:gd name="connsiteY134" fmla="*/ 309501 h 6858000"/>
              <a:gd name="connsiteX135" fmla="*/ 64025 w 1371382"/>
              <a:gd name="connsiteY135" fmla="*/ 275771 h 6858000"/>
              <a:gd name="connsiteX136" fmla="*/ 81052 w 1371382"/>
              <a:gd name="connsiteY136" fmla="*/ 212860 h 6858000"/>
              <a:gd name="connsiteX137" fmla="*/ 72762 w 1371382"/>
              <a:gd name="connsiteY137" fmla="*/ 144983 h 6858000"/>
              <a:gd name="connsiteX138" fmla="*/ 85046 w 1371382"/>
              <a:gd name="connsiteY138" fmla="*/ 55288 h 6858000"/>
              <a:gd name="connsiteX139" fmla="*/ 44600 w 1371382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13805 w 1364418"/>
              <a:gd name="connsiteY129" fmla="*/ 542923 h 6858000"/>
              <a:gd name="connsiteX130" fmla="*/ 64209 w 1364418"/>
              <a:gd name="connsiteY130" fmla="*/ 473479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64209 w 1364418"/>
              <a:gd name="connsiteY130" fmla="*/ 473479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54054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54054 h 6858000"/>
              <a:gd name="connsiteX121" fmla="*/ 90309 w 1364418"/>
              <a:gd name="connsiteY121" fmla="*/ 921368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51427 w 1349253"/>
              <a:gd name="connsiteY8" fmla="*/ 6636211 h 6858000"/>
              <a:gd name="connsiteX9" fmla="*/ 168871 w 1349253"/>
              <a:gd name="connsiteY9" fmla="*/ 6594177 h 6858000"/>
              <a:gd name="connsiteX10" fmla="*/ 182911 w 1349253"/>
              <a:gd name="connsiteY10" fmla="*/ 6557575 h 6858000"/>
              <a:gd name="connsiteX11" fmla="*/ 235868 w 1349253"/>
              <a:gd name="connsiteY11" fmla="*/ 6492130 h 6858000"/>
              <a:gd name="connsiteX12" fmla="*/ 251555 w 1349253"/>
              <a:gd name="connsiteY12" fmla="*/ 6431610 h 6858000"/>
              <a:gd name="connsiteX13" fmla="*/ 295260 w 1349253"/>
              <a:gd name="connsiteY13" fmla="*/ 6379786 h 6858000"/>
              <a:gd name="connsiteX14" fmla="*/ 278483 w 1349253"/>
              <a:gd name="connsiteY14" fmla="*/ 6334727 h 6858000"/>
              <a:gd name="connsiteX15" fmla="*/ 255898 w 1349253"/>
              <a:gd name="connsiteY15" fmla="*/ 6313295 h 6858000"/>
              <a:gd name="connsiteX16" fmla="*/ 263062 w 1349253"/>
              <a:gd name="connsiteY16" fmla="*/ 6280046 h 6858000"/>
              <a:gd name="connsiteX17" fmla="*/ 266061 w 1349253"/>
              <a:gd name="connsiteY17" fmla="*/ 6272987 h 6858000"/>
              <a:gd name="connsiteX18" fmla="*/ 272835 w 1349253"/>
              <a:gd name="connsiteY18" fmla="*/ 6252834 h 6858000"/>
              <a:gd name="connsiteX19" fmla="*/ 250827 w 1349253"/>
              <a:gd name="connsiteY19" fmla="*/ 6202459 h 6858000"/>
              <a:gd name="connsiteX20" fmla="*/ 249625 w 1349253"/>
              <a:gd name="connsiteY20" fmla="*/ 6153037 h 6858000"/>
              <a:gd name="connsiteX21" fmla="*/ 265040 w 1349253"/>
              <a:gd name="connsiteY21" fmla="*/ 6078132 h 6858000"/>
              <a:gd name="connsiteX22" fmla="*/ 252427 w 1349253"/>
              <a:gd name="connsiteY22" fmla="*/ 6028119 h 6858000"/>
              <a:gd name="connsiteX23" fmla="*/ 237656 w 1349253"/>
              <a:gd name="connsiteY23" fmla="*/ 5926735 h 6858000"/>
              <a:gd name="connsiteX24" fmla="*/ 287168 w 1349253"/>
              <a:gd name="connsiteY24" fmla="*/ 5712857 h 6858000"/>
              <a:gd name="connsiteX25" fmla="*/ 316966 w 1349253"/>
              <a:gd name="connsiteY25" fmla="*/ 5660491 h 6858000"/>
              <a:gd name="connsiteX26" fmla="*/ 326089 w 1349253"/>
              <a:gd name="connsiteY26" fmla="*/ 5563435 h 6858000"/>
              <a:gd name="connsiteX27" fmla="*/ 352965 w 1349253"/>
              <a:gd name="connsiteY27" fmla="*/ 5437125 h 6858000"/>
              <a:gd name="connsiteX28" fmla="*/ 366533 w 1349253"/>
              <a:gd name="connsiteY28" fmla="*/ 5396260 h 6858000"/>
              <a:gd name="connsiteX29" fmla="*/ 382514 w 1349253"/>
              <a:gd name="connsiteY29" fmla="*/ 5330009 h 6858000"/>
              <a:gd name="connsiteX30" fmla="*/ 416007 w 1349253"/>
              <a:gd name="connsiteY30" fmla="*/ 5273739 h 6858000"/>
              <a:gd name="connsiteX31" fmla="*/ 425606 w 1349253"/>
              <a:gd name="connsiteY31" fmla="*/ 5241779 h 6858000"/>
              <a:gd name="connsiteX32" fmla="*/ 436832 w 1349253"/>
              <a:gd name="connsiteY32" fmla="*/ 5225268 h 6858000"/>
              <a:gd name="connsiteX33" fmla="*/ 437852 w 1349253"/>
              <a:gd name="connsiteY33" fmla="*/ 5217684 h 6858000"/>
              <a:gd name="connsiteX34" fmla="*/ 445193 w 1349253"/>
              <a:gd name="connsiteY34" fmla="*/ 5193377 h 6858000"/>
              <a:gd name="connsiteX35" fmla="*/ 448496 w 1349253"/>
              <a:gd name="connsiteY35" fmla="*/ 5179288 h 6858000"/>
              <a:gd name="connsiteX36" fmla="*/ 449480 w 1349253"/>
              <a:gd name="connsiteY36" fmla="*/ 5173621 h 6858000"/>
              <a:gd name="connsiteX37" fmla="*/ 445114 w 1349253"/>
              <a:gd name="connsiteY37" fmla="*/ 5159961 h 6858000"/>
              <a:gd name="connsiteX38" fmla="*/ 451791 w 1349253"/>
              <a:gd name="connsiteY38" fmla="*/ 5144295 h 6858000"/>
              <a:gd name="connsiteX39" fmla="*/ 448724 w 1349253"/>
              <a:gd name="connsiteY39" fmla="*/ 5125185 h 6858000"/>
              <a:gd name="connsiteX40" fmla="*/ 455554 w 1349253"/>
              <a:gd name="connsiteY40" fmla="*/ 5121884 h 6858000"/>
              <a:gd name="connsiteX41" fmla="*/ 462590 w 1349253"/>
              <a:gd name="connsiteY41" fmla="*/ 5067850 h 6858000"/>
              <a:gd name="connsiteX42" fmla="*/ 465321 w 1349253"/>
              <a:gd name="connsiteY42" fmla="*/ 5060861 h 6858000"/>
              <a:gd name="connsiteX43" fmla="*/ 462025 w 1349253"/>
              <a:gd name="connsiteY43" fmla="*/ 5034192 h 6858000"/>
              <a:gd name="connsiteX44" fmla="*/ 463579 w 1349253"/>
              <a:gd name="connsiteY44" fmla="*/ 4993030 h 6858000"/>
              <a:gd name="connsiteX45" fmla="*/ 470488 w 1349253"/>
              <a:gd name="connsiteY45" fmla="*/ 4946844 h 6858000"/>
              <a:gd name="connsiteX46" fmla="*/ 466344 w 1349253"/>
              <a:gd name="connsiteY46" fmla="*/ 4932692 h 6858000"/>
              <a:gd name="connsiteX47" fmla="*/ 481747 w 1349253"/>
              <a:gd name="connsiteY47" fmla="*/ 4858827 h 6858000"/>
              <a:gd name="connsiteX48" fmla="*/ 487650 w 1349253"/>
              <a:gd name="connsiteY48" fmla="*/ 4821170 h 6858000"/>
              <a:gd name="connsiteX49" fmla="*/ 492383 w 1349253"/>
              <a:gd name="connsiteY49" fmla="*/ 4780965 h 6858000"/>
              <a:gd name="connsiteX50" fmla="*/ 493676 w 1349253"/>
              <a:gd name="connsiteY50" fmla="*/ 4750867 h 6858000"/>
              <a:gd name="connsiteX51" fmla="*/ 491483 w 1349253"/>
              <a:gd name="connsiteY51" fmla="*/ 4690749 h 6858000"/>
              <a:gd name="connsiteX52" fmla="*/ 486963 w 1349253"/>
              <a:gd name="connsiteY52" fmla="*/ 4584173 h 6858000"/>
              <a:gd name="connsiteX53" fmla="*/ 482046 w 1349253"/>
              <a:gd name="connsiteY53" fmla="*/ 4444346 h 6858000"/>
              <a:gd name="connsiteX54" fmla="*/ 478611 w 1349253"/>
              <a:gd name="connsiteY54" fmla="*/ 4375228 h 6858000"/>
              <a:gd name="connsiteX55" fmla="*/ 459264 w 1349253"/>
              <a:gd name="connsiteY55" fmla="*/ 4214165 h 6858000"/>
              <a:gd name="connsiteX56" fmla="*/ 463337 w 1349253"/>
              <a:gd name="connsiteY56" fmla="*/ 4090296 h 6858000"/>
              <a:gd name="connsiteX57" fmla="*/ 448593 w 1349253"/>
              <a:gd name="connsiteY57" fmla="*/ 4033999 h 6858000"/>
              <a:gd name="connsiteX58" fmla="*/ 449742 w 1349253"/>
              <a:gd name="connsiteY58" fmla="*/ 4031933 h 6858000"/>
              <a:gd name="connsiteX59" fmla="*/ 448318 w 1349253"/>
              <a:gd name="connsiteY59" fmla="*/ 4013953 h 6858000"/>
              <a:gd name="connsiteX60" fmla="*/ 434613 w 1349253"/>
              <a:gd name="connsiteY60" fmla="*/ 3974753 h 6858000"/>
              <a:gd name="connsiteX61" fmla="*/ 436211 w 1349253"/>
              <a:gd name="connsiteY61" fmla="*/ 3969950 h 6858000"/>
              <a:gd name="connsiteX62" fmla="*/ 429633 w 1349253"/>
              <a:gd name="connsiteY62" fmla="*/ 3933779 h 6858000"/>
              <a:gd name="connsiteX63" fmla="*/ 430964 w 1349253"/>
              <a:gd name="connsiteY63" fmla="*/ 3933093 h 6858000"/>
              <a:gd name="connsiteX64" fmla="*/ 435318 w 1349253"/>
              <a:gd name="connsiteY64" fmla="*/ 3922082 h 6858000"/>
              <a:gd name="connsiteX65" fmla="*/ 440396 w 1349253"/>
              <a:gd name="connsiteY65" fmla="*/ 3901461 h 6858000"/>
              <a:gd name="connsiteX66" fmla="*/ 462990 w 1349253"/>
              <a:gd name="connsiteY66" fmla="*/ 3813873 h 6858000"/>
              <a:gd name="connsiteX67" fmla="*/ 462415 w 1349253"/>
              <a:gd name="connsiteY67" fmla="*/ 3806161 h 6858000"/>
              <a:gd name="connsiteX68" fmla="*/ 462722 w 1349253"/>
              <a:gd name="connsiteY68" fmla="*/ 3805957 h 6858000"/>
              <a:gd name="connsiteX69" fmla="*/ 462749 w 1349253"/>
              <a:gd name="connsiteY69" fmla="*/ 3797724 h 6858000"/>
              <a:gd name="connsiteX70" fmla="*/ 461364 w 1349253"/>
              <a:gd name="connsiteY70" fmla="*/ 3792098 h 6858000"/>
              <a:gd name="connsiteX71" fmla="*/ 460248 w 1349253"/>
              <a:gd name="connsiteY71" fmla="*/ 3777135 h 6858000"/>
              <a:gd name="connsiteX72" fmla="*/ 461981 w 1349253"/>
              <a:gd name="connsiteY72" fmla="*/ 3771656 h 6858000"/>
              <a:gd name="connsiteX73" fmla="*/ 465724 w 1349253"/>
              <a:gd name="connsiteY73" fmla="*/ 3769007 h 6858000"/>
              <a:gd name="connsiteX74" fmla="*/ 465190 w 1349253"/>
              <a:gd name="connsiteY74" fmla="*/ 3767709 h 6858000"/>
              <a:gd name="connsiteX75" fmla="*/ 473886 w 1349253"/>
              <a:gd name="connsiteY75" fmla="*/ 3738082 h 6858000"/>
              <a:gd name="connsiteX76" fmla="*/ 481232 w 1349253"/>
              <a:gd name="connsiteY76" fmla="*/ 3673397 h 6858000"/>
              <a:gd name="connsiteX77" fmla="*/ 480528 w 1349253"/>
              <a:gd name="connsiteY77" fmla="*/ 3637109 h 6858000"/>
              <a:gd name="connsiteX78" fmla="*/ 483971 w 1349253"/>
              <a:gd name="connsiteY78" fmla="*/ 3536883 h 6858000"/>
              <a:gd name="connsiteX79" fmla="*/ 491509 w 1349253"/>
              <a:gd name="connsiteY79" fmla="*/ 3435652 h 6858000"/>
              <a:gd name="connsiteX80" fmla="*/ 493180 w 1349253"/>
              <a:gd name="connsiteY80" fmla="*/ 3307769 h 6858000"/>
              <a:gd name="connsiteX81" fmla="*/ 510743 w 1349253"/>
              <a:gd name="connsiteY81" fmla="*/ 3250522 h 6858000"/>
              <a:gd name="connsiteX82" fmla="*/ 511168 w 1349253"/>
              <a:gd name="connsiteY82" fmla="*/ 3229163 h 6858000"/>
              <a:gd name="connsiteX83" fmla="*/ 512991 w 1349253"/>
              <a:gd name="connsiteY83" fmla="*/ 3217217 h 6858000"/>
              <a:gd name="connsiteX84" fmla="*/ 499826 w 1349253"/>
              <a:gd name="connsiteY84" fmla="*/ 3183755 h 6858000"/>
              <a:gd name="connsiteX85" fmla="*/ 500327 w 1349253"/>
              <a:gd name="connsiteY85" fmla="*/ 3178642 h 6858000"/>
              <a:gd name="connsiteX86" fmla="*/ 487927 w 1349253"/>
              <a:gd name="connsiteY86" fmla="*/ 3158586 h 6858000"/>
              <a:gd name="connsiteX87" fmla="*/ 473112 w 1349253"/>
              <a:gd name="connsiteY87" fmla="*/ 3129034 h 6858000"/>
              <a:gd name="connsiteX88" fmla="*/ 473777 w 1349253"/>
              <a:gd name="connsiteY88" fmla="*/ 3126682 h 6858000"/>
              <a:gd name="connsiteX89" fmla="*/ 464645 w 1349253"/>
              <a:gd name="connsiteY89" fmla="*/ 3114519 h 6858000"/>
              <a:gd name="connsiteX90" fmla="*/ 451254 w 1349253"/>
              <a:gd name="connsiteY90" fmla="*/ 3106272 h 6858000"/>
              <a:gd name="connsiteX91" fmla="*/ 423984 w 1349253"/>
              <a:gd name="connsiteY91" fmla="*/ 2958185 h 6858000"/>
              <a:gd name="connsiteX92" fmla="*/ 366598 w 1349253"/>
              <a:gd name="connsiteY92" fmla="*/ 2762989 h 6858000"/>
              <a:gd name="connsiteX93" fmla="*/ 315516 w 1349253"/>
              <a:gd name="connsiteY93" fmla="*/ 2554718 h 6858000"/>
              <a:gd name="connsiteX94" fmla="*/ 295610 w 1349253"/>
              <a:gd name="connsiteY94" fmla="*/ 2485734 h 6858000"/>
              <a:gd name="connsiteX95" fmla="*/ 286333 w 1349253"/>
              <a:gd name="connsiteY95" fmla="*/ 2447068 h 6858000"/>
              <a:gd name="connsiteX96" fmla="*/ 273294 w 1349253"/>
              <a:gd name="connsiteY96" fmla="*/ 2425819 h 6858000"/>
              <a:gd name="connsiteX97" fmla="*/ 279293 w 1349253"/>
              <a:gd name="connsiteY97" fmla="*/ 2402874 h 6858000"/>
              <a:gd name="connsiteX98" fmla="*/ 281905 w 1349253"/>
              <a:gd name="connsiteY98" fmla="*/ 2381443 h 6858000"/>
              <a:gd name="connsiteX99" fmla="*/ 258234 w 1349253"/>
              <a:gd name="connsiteY99" fmla="*/ 2261920 h 6858000"/>
              <a:gd name="connsiteX100" fmla="*/ 248121 w 1349253"/>
              <a:gd name="connsiteY100" fmla="*/ 2195378 h 6858000"/>
              <a:gd name="connsiteX101" fmla="*/ 232338 w 1349253"/>
              <a:gd name="connsiteY101" fmla="*/ 2155135 h 6858000"/>
              <a:gd name="connsiteX102" fmla="*/ 229796 w 1349253"/>
              <a:gd name="connsiteY102" fmla="*/ 2118008 h 6858000"/>
              <a:gd name="connsiteX103" fmla="*/ 230789 w 1349253"/>
              <a:gd name="connsiteY103" fmla="*/ 2050531 h 6858000"/>
              <a:gd name="connsiteX104" fmla="*/ 222595 w 1349253"/>
              <a:gd name="connsiteY104" fmla="*/ 1963269 h 6858000"/>
              <a:gd name="connsiteX105" fmla="*/ 203773 w 1349253"/>
              <a:gd name="connsiteY105" fmla="*/ 1906352 h 6858000"/>
              <a:gd name="connsiteX106" fmla="*/ 180330 w 1349253"/>
              <a:gd name="connsiteY106" fmla="*/ 1861531 h 6858000"/>
              <a:gd name="connsiteX107" fmla="*/ 134129 w 1349253"/>
              <a:gd name="connsiteY107" fmla="*/ 1732919 h 6858000"/>
              <a:gd name="connsiteX108" fmla="*/ 106440 w 1349253"/>
              <a:gd name="connsiteY108" fmla="*/ 1663540 h 6858000"/>
              <a:gd name="connsiteX109" fmla="*/ 105566 w 1349253"/>
              <a:gd name="connsiteY109" fmla="*/ 1615777 h 6858000"/>
              <a:gd name="connsiteX110" fmla="*/ 86361 w 1349253"/>
              <a:gd name="connsiteY110" fmla="*/ 1563678 h 6858000"/>
              <a:gd name="connsiteX111" fmla="*/ 99441 w 1349253"/>
              <a:gd name="connsiteY111" fmla="*/ 1519474 h 6858000"/>
              <a:gd name="connsiteX112" fmla="*/ 92183 w 1349253"/>
              <a:gd name="connsiteY112" fmla="*/ 1477995 h 6858000"/>
              <a:gd name="connsiteX113" fmla="*/ 78268 w 1349253"/>
              <a:gd name="connsiteY113" fmla="*/ 1373769 h 6858000"/>
              <a:gd name="connsiteX114" fmla="*/ 86575 w 1349253"/>
              <a:gd name="connsiteY114" fmla="*/ 1307086 h 6858000"/>
              <a:gd name="connsiteX115" fmla="*/ 87763 w 1349253"/>
              <a:gd name="connsiteY115" fmla="*/ 1189033 h 6858000"/>
              <a:gd name="connsiteX116" fmla="*/ 92448 w 1349253"/>
              <a:gd name="connsiteY116" fmla="*/ 1168288 h 6858000"/>
              <a:gd name="connsiteX117" fmla="*/ 84730 w 1349253"/>
              <a:gd name="connsiteY117" fmla="*/ 1142577 h 6858000"/>
              <a:gd name="connsiteX118" fmla="*/ 74036 w 1349253"/>
              <a:gd name="connsiteY118" fmla="*/ 1088484 h 6858000"/>
              <a:gd name="connsiteX119" fmla="*/ 62772 w 1349253"/>
              <a:gd name="connsiteY119" fmla="*/ 1016103 h 6858000"/>
              <a:gd name="connsiteX120" fmla="*/ 64228 w 1349253"/>
              <a:gd name="connsiteY120" fmla="*/ 954054 h 6858000"/>
              <a:gd name="connsiteX121" fmla="*/ 75144 w 1349253"/>
              <a:gd name="connsiteY121" fmla="*/ 921368 h 6858000"/>
              <a:gd name="connsiteX122" fmla="*/ 59093 w 1349253"/>
              <a:gd name="connsiteY122" fmla="*/ 896999 h 6858000"/>
              <a:gd name="connsiteX123" fmla="*/ 28501 w 1349253"/>
              <a:gd name="connsiteY123" fmla="*/ 821517 h 6858000"/>
              <a:gd name="connsiteX124" fmla="*/ 7451 w 1349253"/>
              <a:gd name="connsiteY124" fmla="*/ 751353 h 6858000"/>
              <a:gd name="connsiteX125" fmla="*/ 7009 w 1349253"/>
              <a:gd name="connsiteY125" fmla="*/ 721230 h 6858000"/>
              <a:gd name="connsiteX126" fmla="*/ 16141 w 1349253"/>
              <a:gd name="connsiteY126" fmla="*/ 619315 h 6858000"/>
              <a:gd name="connsiteX127" fmla="*/ 19 w 1349253"/>
              <a:gd name="connsiteY127" fmla="*/ 585934 h 6858000"/>
              <a:gd name="connsiteX128" fmla="*/ 7093 w 1349253"/>
              <a:gd name="connsiteY128" fmla="*/ 538948 h 6858000"/>
              <a:gd name="connsiteX129" fmla="*/ 11001 w 1349253"/>
              <a:gd name="connsiteY129" fmla="*/ 525163 h 6858000"/>
              <a:gd name="connsiteX130" fmla="*/ 37125 w 1349253"/>
              <a:gd name="connsiteY130" fmla="*/ 446567 h 6858000"/>
              <a:gd name="connsiteX131" fmla="*/ 36373 w 1349253"/>
              <a:gd name="connsiteY131" fmla="*/ 393828 h 6858000"/>
              <a:gd name="connsiteX132" fmla="*/ 36203 w 1349253"/>
              <a:gd name="connsiteY132" fmla="*/ 353137 h 6858000"/>
              <a:gd name="connsiteX133" fmla="*/ 40805 w 1349253"/>
              <a:gd name="connsiteY133" fmla="*/ 321428 h 6858000"/>
              <a:gd name="connsiteX134" fmla="*/ 41896 w 1349253"/>
              <a:gd name="connsiteY134" fmla="*/ 275771 h 6858000"/>
              <a:gd name="connsiteX135" fmla="*/ 58923 w 1349253"/>
              <a:gd name="connsiteY135" fmla="*/ 212860 h 6858000"/>
              <a:gd name="connsiteX136" fmla="*/ 50633 w 1349253"/>
              <a:gd name="connsiteY136" fmla="*/ 144983 h 6858000"/>
              <a:gd name="connsiteX137" fmla="*/ 62917 w 1349253"/>
              <a:gd name="connsiteY137" fmla="*/ 55288 h 6858000"/>
              <a:gd name="connsiteX138" fmla="*/ 22471 w 1349253"/>
              <a:gd name="connsiteY138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51427 w 1349253"/>
              <a:gd name="connsiteY8" fmla="*/ 6636211 h 6858000"/>
              <a:gd name="connsiteX9" fmla="*/ 168871 w 1349253"/>
              <a:gd name="connsiteY9" fmla="*/ 6594177 h 6858000"/>
              <a:gd name="connsiteX10" fmla="*/ 182911 w 1349253"/>
              <a:gd name="connsiteY10" fmla="*/ 6557575 h 6858000"/>
              <a:gd name="connsiteX11" fmla="*/ 235868 w 1349253"/>
              <a:gd name="connsiteY11" fmla="*/ 6492130 h 6858000"/>
              <a:gd name="connsiteX12" fmla="*/ 251555 w 1349253"/>
              <a:gd name="connsiteY12" fmla="*/ 6431610 h 6858000"/>
              <a:gd name="connsiteX13" fmla="*/ 295260 w 1349253"/>
              <a:gd name="connsiteY13" fmla="*/ 6379786 h 6858000"/>
              <a:gd name="connsiteX14" fmla="*/ 278483 w 1349253"/>
              <a:gd name="connsiteY14" fmla="*/ 6334727 h 6858000"/>
              <a:gd name="connsiteX15" fmla="*/ 255898 w 1349253"/>
              <a:gd name="connsiteY15" fmla="*/ 6313295 h 6858000"/>
              <a:gd name="connsiteX16" fmla="*/ 263062 w 1349253"/>
              <a:gd name="connsiteY16" fmla="*/ 6280046 h 6858000"/>
              <a:gd name="connsiteX17" fmla="*/ 266061 w 1349253"/>
              <a:gd name="connsiteY17" fmla="*/ 6272987 h 6858000"/>
              <a:gd name="connsiteX18" fmla="*/ 272835 w 1349253"/>
              <a:gd name="connsiteY18" fmla="*/ 6252834 h 6858000"/>
              <a:gd name="connsiteX19" fmla="*/ 250827 w 1349253"/>
              <a:gd name="connsiteY19" fmla="*/ 6202459 h 6858000"/>
              <a:gd name="connsiteX20" fmla="*/ 249625 w 1349253"/>
              <a:gd name="connsiteY20" fmla="*/ 6153037 h 6858000"/>
              <a:gd name="connsiteX21" fmla="*/ 265040 w 1349253"/>
              <a:gd name="connsiteY21" fmla="*/ 6078132 h 6858000"/>
              <a:gd name="connsiteX22" fmla="*/ 252427 w 1349253"/>
              <a:gd name="connsiteY22" fmla="*/ 6028119 h 6858000"/>
              <a:gd name="connsiteX23" fmla="*/ 237656 w 1349253"/>
              <a:gd name="connsiteY23" fmla="*/ 5926735 h 6858000"/>
              <a:gd name="connsiteX24" fmla="*/ 287168 w 1349253"/>
              <a:gd name="connsiteY24" fmla="*/ 5712857 h 6858000"/>
              <a:gd name="connsiteX25" fmla="*/ 316966 w 1349253"/>
              <a:gd name="connsiteY25" fmla="*/ 5660491 h 6858000"/>
              <a:gd name="connsiteX26" fmla="*/ 326089 w 1349253"/>
              <a:gd name="connsiteY26" fmla="*/ 5563435 h 6858000"/>
              <a:gd name="connsiteX27" fmla="*/ 352965 w 1349253"/>
              <a:gd name="connsiteY27" fmla="*/ 5437125 h 6858000"/>
              <a:gd name="connsiteX28" fmla="*/ 366533 w 1349253"/>
              <a:gd name="connsiteY28" fmla="*/ 5396260 h 6858000"/>
              <a:gd name="connsiteX29" fmla="*/ 382514 w 1349253"/>
              <a:gd name="connsiteY29" fmla="*/ 5330009 h 6858000"/>
              <a:gd name="connsiteX30" fmla="*/ 416007 w 1349253"/>
              <a:gd name="connsiteY30" fmla="*/ 5273739 h 6858000"/>
              <a:gd name="connsiteX31" fmla="*/ 425606 w 1349253"/>
              <a:gd name="connsiteY31" fmla="*/ 5241779 h 6858000"/>
              <a:gd name="connsiteX32" fmla="*/ 436832 w 1349253"/>
              <a:gd name="connsiteY32" fmla="*/ 5225268 h 6858000"/>
              <a:gd name="connsiteX33" fmla="*/ 437852 w 1349253"/>
              <a:gd name="connsiteY33" fmla="*/ 5217684 h 6858000"/>
              <a:gd name="connsiteX34" fmla="*/ 445193 w 1349253"/>
              <a:gd name="connsiteY34" fmla="*/ 5193377 h 6858000"/>
              <a:gd name="connsiteX35" fmla="*/ 448496 w 1349253"/>
              <a:gd name="connsiteY35" fmla="*/ 5179288 h 6858000"/>
              <a:gd name="connsiteX36" fmla="*/ 449480 w 1349253"/>
              <a:gd name="connsiteY36" fmla="*/ 5173621 h 6858000"/>
              <a:gd name="connsiteX37" fmla="*/ 445114 w 1349253"/>
              <a:gd name="connsiteY37" fmla="*/ 5159961 h 6858000"/>
              <a:gd name="connsiteX38" fmla="*/ 451791 w 1349253"/>
              <a:gd name="connsiteY38" fmla="*/ 5144295 h 6858000"/>
              <a:gd name="connsiteX39" fmla="*/ 448724 w 1349253"/>
              <a:gd name="connsiteY39" fmla="*/ 5125185 h 6858000"/>
              <a:gd name="connsiteX40" fmla="*/ 455554 w 1349253"/>
              <a:gd name="connsiteY40" fmla="*/ 5121884 h 6858000"/>
              <a:gd name="connsiteX41" fmla="*/ 462590 w 1349253"/>
              <a:gd name="connsiteY41" fmla="*/ 5067850 h 6858000"/>
              <a:gd name="connsiteX42" fmla="*/ 465321 w 1349253"/>
              <a:gd name="connsiteY42" fmla="*/ 5060861 h 6858000"/>
              <a:gd name="connsiteX43" fmla="*/ 462025 w 1349253"/>
              <a:gd name="connsiteY43" fmla="*/ 5034192 h 6858000"/>
              <a:gd name="connsiteX44" fmla="*/ 463579 w 1349253"/>
              <a:gd name="connsiteY44" fmla="*/ 4993030 h 6858000"/>
              <a:gd name="connsiteX45" fmla="*/ 470488 w 1349253"/>
              <a:gd name="connsiteY45" fmla="*/ 4946844 h 6858000"/>
              <a:gd name="connsiteX46" fmla="*/ 466344 w 1349253"/>
              <a:gd name="connsiteY46" fmla="*/ 4932692 h 6858000"/>
              <a:gd name="connsiteX47" fmla="*/ 481747 w 1349253"/>
              <a:gd name="connsiteY47" fmla="*/ 4858827 h 6858000"/>
              <a:gd name="connsiteX48" fmla="*/ 487650 w 1349253"/>
              <a:gd name="connsiteY48" fmla="*/ 4821170 h 6858000"/>
              <a:gd name="connsiteX49" fmla="*/ 492383 w 1349253"/>
              <a:gd name="connsiteY49" fmla="*/ 4780965 h 6858000"/>
              <a:gd name="connsiteX50" fmla="*/ 493676 w 1349253"/>
              <a:gd name="connsiteY50" fmla="*/ 4750867 h 6858000"/>
              <a:gd name="connsiteX51" fmla="*/ 491483 w 1349253"/>
              <a:gd name="connsiteY51" fmla="*/ 4690749 h 6858000"/>
              <a:gd name="connsiteX52" fmla="*/ 486963 w 1349253"/>
              <a:gd name="connsiteY52" fmla="*/ 4584173 h 6858000"/>
              <a:gd name="connsiteX53" fmla="*/ 482046 w 1349253"/>
              <a:gd name="connsiteY53" fmla="*/ 4444346 h 6858000"/>
              <a:gd name="connsiteX54" fmla="*/ 478611 w 1349253"/>
              <a:gd name="connsiteY54" fmla="*/ 4375228 h 6858000"/>
              <a:gd name="connsiteX55" fmla="*/ 459264 w 1349253"/>
              <a:gd name="connsiteY55" fmla="*/ 4214165 h 6858000"/>
              <a:gd name="connsiteX56" fmla="*/ 463337 w 1349253"/>
              <a:gd name="connsiteY56" fmla="*/ 4090296 h 6858000"/>
              <a:gd name="connsiteX57" fmla="*/ 448593 w 1349253"/>
              <a:gd name="connsiteY57" fmla="*/ 4033999 h 6858000"/>
              <a:gd name="connsiteX58" fmla="*/ 449742 w 1349253"/>
              <a:gd name="connsiteY58" fmla="*/ 4031933 h 6858000"/>
              <a:gd name="connsiteX59" fmla="*/ 448318 w 1349253"/>
              <a:gd name="connsiteY59" fmla="*/ 4013953 h 6858000"/>
              <a:gd name="connsiteX60" fmla="*/ 434613 w 1349253"/>
              <a:gd name="connsiteY60" fmla="*/ 3974753 h 6858000"/>
              <a:gd name="connsiteX61" fmla="*/ 436211 w 1349253"/>
              <a:gd name="connsiteY61" fmla="*/ 3969950 h 6858000"/>
              <a:gd name="connsiteX62" fmla="*/ 429633 w 1349253"/>
              <a:gd name="connsiteY62" fmla="*/ 3933779 h 6858000"/>
              <a:gd name="connsiteX63" fmla="*/ 430964 w 1349253"/>
              <a:gd name="connsiteY63" fmla="*/ 3933093 h 6858000"/>
              <a:gd name="connsiteX64" fmla="*/ 435318 w 1349253"/>
              <a:gd name="connsiteY64" fmla="*/ 3922082 h 6858000"/>
              <a:gd name="connsiteX65" fmla="*/ 440396 w 1349253"/>
              <a:gd name="connsiteY65" fmla="*/ 3901461 h 6858000"/>
              <a:gd name="connsiteX66" fmla="*/ 462990 w 1349253"/>
              <a:gd name="connsiteY66" fmla="*/ 3813873 h 6858000"/>
              <a:gd name="connsiteX67" fmla="*/ 462415 w 1349253"/>
              <a:gd name="connsiteY67" fmla="*/ 3806161 h 6858000"/>
              <a:gd name="connsiteX68" fmla="*/ 462722 w 1349253"/>
              <a:gd name="connsiteY68" fmla="*/ 3805957 h 6858000"/>
              <a:gd name="connsiteX69" fmla="*/ 462749 w 1349253"/>
              <a:gd name="connsiteY69" fmla="*/ 3797724 h 6858000"/>
              <a:gd name="connsiteX70" fmla="*/ 461364 w 1349253"/>
              <a:gd name="connsiteY70" fmla="*/ 3792098 h 6858000"/>
              <a:gd name="connsiteX71" fmla="*/ 460248 w 1349253"/>
              <a:gd name="connsiteY71" fmla="*/ 3777135 h 6858000"/>
              <a:gd name="connsiteX72" fmla="*/ 461981 w 1349253"/>
              <a:gd name="connsiteY72" fmla="*/ 3771656 h 6858000"/>
              <a:gd name="connsiteX73" fmla="*/ 465724 w 1349253"/>
              <a:gd name="connsiteY73" fmla="*/ 3769007 h 6858000"/>
              <a:gd name="connsiteX74" fmla="*/ 465190 w 1349253"/>
              <a:gd name="connsiteY74" fmla="*/ 3767709 h 6858000"/>
              <a:gd name="connsiteX75" fmla="*/ 473886 w 1349253"/>
              <a:gd name="connsiteY75" fmla="*/ 3738082 h 6858000"/>
              <a:gd name="connsiteX76" fmla="*/ 481232 w 1349253"/>
              <a:gd name="connsiteY76" fmla="*/ 3673397 h 6858000"/>
              <a:gd name="connsiteX77" fmla="*/ 480528 w 1349253"/>
              <a:gd name="connsiteY77" fmla="*/ 3637109 h 6858000"/>
              <a:gd name="connsiteX78" fmla="*/ 483971 w 1349253"/>
              <a:gd name="connsiteY78" fmla="*/ 3536883 h 6858000"/>
              <a:gd name="connsiteX79" fmla="*/ 491509 w 1349253"/>
              <a:gd name="connsiteY79" fmla="*/ 3435652 h 6858000"/>
              <a:gd name="connsiteX80" fmla="*/ 493180 w 1349253"/>
              <a:gd name="connsiteY80" fmla="*/ 3307769 h 6858000"/>
              <a:gd name="connsiteX81" fmla="*/ 510743 w 1349253"/>
              <a:gd name="connsiteY81" fmla="*/ 3250522 h 6858000"/>
              <a:gd name="connsiteX82" fmla="*/ 511168 w 1349253"/>
              <a:gd name="connsiteY82" fmla="*/ 3229163 h 6858000"/>
              <a:gd name="connsiteX83" fmla="*/ 512991 w 1349253"/>
              <a:gd name="connsiteY83" fmla="*/ 3217217 h 6858000"/>
              <a:gd name="connsiteX84" fmla="*/ 499826 w 1349253"/>
              <a:gd name="connsiteY84" fmla="*/ 3183755 h 6858000"/>
              <a:gd name="connsiteX85" fmla="*/ 500327 w 1349253"/>
              <a:gd name="connsiteY85" fmla="*/ 3178642 h 6858000"/>
              <a:gd name="connsiteX86" fmla="*/ 487927 w 1349253"/>
              <a:gd name="connsiteY86" fmla="*/ 3158586 h 6858000"/>
              <a:gd name="connsiteX87" fmla="*/ 473112 w 1349253"/>
              <a:gd name="connsiteY87" fmla="*/ 3129034 h 6858000"/>
              <a:gd name="connsiteX88" fmla="*/ 473777 w 1349253"/>
              <a:gd name="connsiteY88" fmla="*/ 3126682 h 6858000"/>
              <a:gd name="connsiteX89" fmla="*/ 464645 w 1349253"/>
              <a:gd name="connsiteY89" fmla="*/ 3114519 h 6858000"/>
              <a:gd name="connsiteX90" fmla="*/ 451254 w 1349253"/>
              <a:gd name="connsiteY90" fmla="*/ 3106272 h 6858000"/>
              <a:gd name="connsiteX91" fmla="*/ 423984 w 1349253"/>
              <a:gd name="connsiteY91" fmla="*/ 2958185 h 6858000"/>
              <a:gd name="connsiteX92" fmla="*/ 366598 w 1349253"/>
              <a:gd name="connsiteY92" fmla="*/ 2762989 h 6858000"/>
              <a:gd name="connsiteX93" fmla="*/ 315516 w 1349253"/>
              <a:gd name="connsiteY93" fmla="*/ 2554718 h 6858000"/>
              <a:gd name="connsiteX94" fmla="*/ 295610 w 1349253"/>
              <a:gd name="connsiteY94" fmla="*/ 2485734 h 6858000"/>
              <a:gd name="connsiteX95" fmla="*/ 286333 w 1349253"/>
              <a:gd name="connsiteY95" fmla="*/ 2447068 h 6858000"/>
              <a:gd name="connsiteX96" fmla="*/ 273294 w 1349253"/>
              <a:gd name="connsiteY96" fmla="*/ 2425819 h 6858000"/>
              <a:gd name="connsiteX97" fmla="*/ 279293 w 1349253"/>
              <a:gd name="connsiteY97" fmla="*/ 2402874 h 6858000"/>
              <a:gd name="connsiteX98" fmla="*/ 281905 w 1349253"/>
              <a:gd name="connsiteY98" fmla="*/ 2381443 h 6858000"/>
              <a:gd name="connsiteX99" fmla="*/ 258234 w 1349253"/>
              <a:gd name="connsiteY99" fmla="*/ 2261920 h 6858000"/>
              <a:gd name="connsiteX100" fmla="*/ 248121 w 1349253"/>
              <a:gd name="connsiteY100" fmla="*/ 2195378 h 6858000"/>
              <a:gd name="connsiteX101" fmla="*/ 232338 w 1349253"/>
              <a:gd name="connsiteY101" fmla="*/ 2155135 h 6858000"/>
              <a:gd name="connsiteX102" fmla="*/ 229796 w 1349253"/>
              <a:gd name="connsiteY102" fmla="*/ 2118008 h 6858000"/>
              <a:gd name="connsiteX103" fmla="*/ 230789 w 1349253"/>
              <a:gd name="connsiteY103" fmla="*/ 2050531 h 6858000"/>
              <a:gd name="connsiteX104" fmla="*/ 222595 w 1349253"/>
              <a:gd name="connsiteY104" fmla="*/ 1963269 h 6858000"/>
              <a:gd name="connsiteX105" fmla="*/ 203773 w 1349253"/>
              <a:gd name="connsiteY105" fmla="*/ 1906352 h 6858000"/>
              <a:gd name="connsiteX106" fmla="*/ 180330 w 1349253"/>
              <a:gd name="connsiteY106" fmla="*/ 1861531 h 6858000"/>
              <a:gd name="connsiteX107" fmla="*/ 134129 w 1349253"/>
              <a:gd name="connsiteY107" fmla="*/ 1732919 h 6858000"/>
              <a:gd name="connsiteX108" fmla="*/ 106440 w 1349253"/>
              <a:gd name="connsiteY108" fmla="*/ 1663540 h 6858000"/>
              <a:gd name="connsiteX109" fmla="*/ 105566 w 1349253"/>
              <a:gd name="connsiteY109" fmla="*/ 1615777 h 6858000"/>
              <a:gd name="connsiteX110" fmla="*/ 86361 w 1349253"/>
              <a:gd name="connsiteY110" fmla="*/ 1563678 h 6858000"/>
              <a:gd name="connsiteX111" fmla="*/ 99441 w 1349253"/>
              <a:gd name="connsiteY111" fmla="*/ 1519474 h 6858000"/>
              <a:gd name="connsiteX112" fmla="*/ 92183 w 1349253"/>
              <a:gd name="connsiteY112" fmla="*/ 1477995 h 6858000"/>
              <a:gd name="connsiteX113" fmla="*/ 78268 w 1349253"/>
              <a:gd name="connsiteY113" fmla="*/ 1373769 h 6858000"/>
              <a:gd name="connsiteX114" fmla="*/ 86575 w 1349253"/>
              <a:gd name="connsiteY114" fmla="*/ 1307086 h 6858000"/>
              <a:gd name="connsiteX115" fmla="*/ 87763 w 1349253"/>
              <a:gd name="connsiteY115" fmla="*/ 1189033 h 6858000"/>
              <a:gd name="connsiteX116" fmla="*/ 92448 w 1349253"/>
              <a:gd name="connsiteY116" fmla="*/ 1168288 h 6858000"/>
              <a:gd name="connsiteX117" fmla="*/ 84730 w 1349253"/>
              <a:gd name="connsiteY117" fmla="*/ 1142577 h 6858000"/>
              <a:gd name="connsiteX118" fmla="*/ 74036 w 1349253"/>
              <a:gd name="connsiteY118" fmla="*/ 1088484 h 6858000"/>
              <a:gd name="connsiteX119" fmla="*/ 62772 w 1349253"/>
              <a:gd name="connsiteY119" fmla="*/ 1016103 h 6858000"/>
              <a:gd name="connsiteX120" fmla="*/ 64228 w 1349253"/>
              <a:gd name="connsiteY120" fmla="*/ 954054 h 6858000"/>
              <a:gd name="connsiteX121" fmla="*/ 75144 w 1349253"/>
              <a:gd name="connsiteY121" fmla="*/ 921368 h 6858000"/>
              <a:gd name="connsiteX122" fmla="*/ 59093 w 1349253"/>
              <a:gd name="connsiteY122" fmla="*/ 896999 h 6858000"/>
              <a:gd name="connsiteX123" fmla="*/ 28501 w 1349253"/>
              <a:gd name="connsiteY123" fmla="*/ 821517 h 6858000"/>
              <a:gd name="connsiteX124" fmla="*/ 7451 w 1349253"/>
              <a:gd name="connsiteY124" fmla="*/ 751353 h 6858000"/>
              <a:gd name="connsiteX125" fmla="*/ 7009 w 1349253"/>
              <a:gd name="connsiteY125" fmla="*/ 721230 h 6858000"/>
              <a:gd name="connsiteX126" fmla="*/ 16141 w 1349253"/>
              <a:gd name="connsiteY126" fmla="*/ 619315 h 6858000"/>
              <a:gd name="connsiteX127" fmla="*/ 19 w 1349253"/>
              <a:gd name="connsiteY127" fmla="*/ 585934 h 6858000"/>
              <a:gd name="connsiteX128" fmla="*/ 7093 w 1349253"/>
              <a:gd name="connsiteY128" fmla="*/ 538948 h 6858000"/>
              <a:gd name="connsiteX129" fmla="*/ 11001 w 1349253"/>
              <a:gd name="connsiteY129" fmla="*/ 525163 h 6858000"/>
              <a:gd name="connsiteX130" fmla="*/ 37125 w 1349253"/>
              <a:gd name="connsiteY130" fmla="*/ 446567 h 6858000"/>
              <a:gd name="connsiteX131" fmla="*/ 36373 w 1349253"/>
              <a:gd name="connsiteY131" fmla="*/ 393828 h 6858000"/>
              <a:gd name="connsiteX132" fmla="*/ 36203 w 1349253"/>
              <a:gd name="connsiteY132" fmla="*/ 353137 h 6858000"/>
              <a:gd name="connsiteX133" fmla="*/ 41896 w 1349253"/>
              <a:gd name="connsiteY133" fmla="*/ 275771 h 6858000"/>
              <a:gd name="connsiteX134" fmla="*/ 58923 w 1349253"/>
              <a:gd name="connsiteY134" fmla="*/ 212860 h 6858000"/>
              <a:gd name="connsiteX135" fmla="*/ 50633 w 1349253"/>
              <a:gd name="connsiteY135" fmla="*/ 144983 h 6858000"/>
              <a:gd name="connsiteX136" fmla="*/ 62917 w 1349253"/>
              <a:gd name="connsiteY136" fmla="*/ 55288 h 6858000"/>
              <a:gd name="connsiteX137" fmla="*/ 22471 w 1349253"/>
              <a:gd name="connsiteY137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51427 w 1349253"/>
              <a:gd name="connsiteY8" fmla="*/ 6636211 h 6858000"/>
              <a:gd name="connsiteX9" fmla="*/ 168871 w 1349253"/>
              <a:gd name="connsiteY9" fmla="*/ 6594177 h 6858000"/>
              <a:gd name="connsiteX10" fmla="*/ 182911 w 1349253"/>
              <a:gd name="connsiteY10" fmla="*/ 6557575 h 6858000"/>
              <a:gd name="connsiteX11" fmla="*/ 235868 w 1349253"/>
              <a:gd name="connsiteY11" fmla="*/ 6492130 h 6858000"/>
              <a:gd name="connsiteX12" fmla="*/ 251555 w 1349253"/>
              <a:gd name="connsiteY12" fmla="*/ 6431610 h 6858000"/>
              <a:gd name="connsiteX13" fmla="*/ 295260 w 1349253"/>
              <a:gd name="connsiteY13" fmla="*/ 6379786 h 6858000"/>
              <a:gd name="connsiteX14" fmla="*/ 278483 w 1349253"/>
              <a:gd name="connsiteY14" fmla="*/ 6334727 h 6858000"/>
              <a:gd name="connsiteX15" fmla="*/ 255898 w 1349253"/>
              <a:gd name="connsiteY15" fmla="*/ 6313295 h 6858000"/>
              <a:gd name="connsiteX16" fmla="*/ 263062 w 1349253"/>
              <a:gd name="connsiteY16" fmla="*/ 6280046 h 6858000"/>
              <a:gd name="connsiteX17" fmla="*/ 266061 w 1349253"/>
              <a:gd name="connsiteY17" fmla="*/ 6272987 h 6858000"/>
              <a:gd name="connsiteX18" fmla="*/ 272835 w 1349253"/>
              <a:gd name="connsiteY18" fmla="*/ 6252834 h 6858000"/>
              <a:gd name="connsiteX19" fmla="*/ 250827 w 1349253"/>
              <a:gd name="connsiteY19" fmla="*/ 6202459 h 6858000"/>
              <a:gd name="connsiteX20" fmla="*/ 249625 w 1349253"/>
              <a:gd name="connsiteY20" fmla="*/ 6153037 h 6858000"/>
              <a:gd name="connsiteX21" fmla="*/ 265040 w 1349253"/>
              <a:gd name="connsiteY21" fmla="*/ 6078132 h 6858000"/>
              <a:gd name="connsiteX22" fmla="*/ 252427 w 1349253"/>
              <a:gd name="connsiteY22" fmla="*/ 6028119 h 6858000"/>
              <a:gd name="connsiteX23" fmla="*/ 237656 w 1349253"/>
              <a:gd name="connsiteY23" fmla="*/ 5926735 h 6858000"/>
              <a:gd name="connsiteX24" fmla="*/ 287168 w 1349253"/>
              <a:gd name="connsiteY24" fmla="*/ 5712857 h 6858000"/>
              <a:gd name="connsiteX25" fmla="*/ 316966 w 1349253"/>
              <a:gd name="connsiteY25" fmla="*/ 5660491 h 6858000"/>
              <a:gd name="connsiteX26" fmla="*/ 326089 w 1349253"/>
              <a:gd name="connsiteY26" fmla="*/ 5563435 h 6858000"/>
              <a:gd name="connsiteX27" fmla="*/ 352965 w 1349253"/>
              <a:gd name="connsiteY27" fmla="*/ 5437125 h 6858000"/>
              <a:gd name="connsiteX28" fmla="*/ 366533 w 1349253"/>
              <a:gd name="connsiteY28" fmla="*/ 5396260 h 6858000"/>
              <a:gd name="connsiteX29" fmla="*/ 382514 w 1349253"/>
              <a:gd name="connsiteY29" fmla="*/ 5330009 h 6858000"/>
              <a:gd name="connsiteX30" fmla="*/ 416007 w 1349253"/>
              <a:gd name="connsiteY30" fmla="*/ 5273739 h 6858000"/>
              <a:gd name="connsiteX31" fmla="*/ 425606 w 1349253"/>
              <a:gd name="connsiteY31" fmla="*/ 5241779 h 6858000"/>
              <a:gd name="connsiteX32" fmla="*/ 436832 w 1349253"/>
              <a:gd name="connsiteY32" fmla="*/ 5225268 h 6858000"/>
              <a:gd name="connsiteX33" fmla="*/ 437852 w 1349253"/>
              <a:gd name="connsiteY33" fmla="*/ 5217684 h 6858000"/>
              <a:gd name="connsiteX34" fmla="*/ 445193 w 1349253"/>
              <a:gd name="connsiteY34" fmla="*/ 5193377 h 6858000"/>
              <a:gd name="connsiteX35" fmla="*/ 448496 w 1349253"/>
              <a:gd name="connsiteY35" fmla="*/ 5179288 h 6858000"/>
              <a:gd name="connsiteX36" fmla="*/ 449480 w 1349253"/>
              <a:gd name="connsiteY36" fmla="*/ 5173621 h 6858000"/>
              <a:gd name="connsiteX37" fmla="*/ 445114 w 1349253"/>
              <a:gd name="connsiteY37" fmla="*/ 5159961 h 6858000"/>
              <a:gd name="connsiteX38" fmla="*/ 451791 w 1349253"/>
              <a:gd name="connsiteY38" fmla="*/ 5144295 h 6858000"/>
              <a:gd name="connsiteX39" fmla="*/ 448724 w 1349253"/>
              <a:gd name="connsiteY39" fmla="*/ 5125185 h 6858000"/>
              <a:gd name="connsiteX40" fmla="*/ 455554 w 1349253"/>
              <a:gd name="connsiteY40" fmla="*/ 5121884 h 6858000"/>
              <a:gd name="connsiteX41" fmla="*/ 462590 w 1349253"/>
              <a:gd name="connsiteY41" fmla="*/ 5067850 h 6858000"/>
              <a:gd name="connsiteX42" fmla="*/ 465321 w 1349253"/>
              <a:gd name="connsiteY42" fmla="*/ 5060861 h 6858000"/>
              <a:gd name="connsiteX43" fmla="*/ 462025 w 1349253"/>
              <a:gd name="connsiteY43" fmla="*/ 5034192 h 6858000"/>
              <a:gd name="connsiteX44" fmla="*/ 463579 w 1349253"/>
              <a:gd name="connsiteY44" fmla="*/ 4993030 h 6858000"/>
              <a:gd name="connsiteX45" fmla="*/ 470488 w 1349253"/>
              <a:gd name="connsiteY45" fmla="*/ 4946844 h 6858000"/>
              <a:gd name="connsiteX46" fmla="*/ 466344 w 1349253"/>
              <a:gd name="connsiteY46" fmla="*/ 4932692 h 6858000"/>
              <a:gd name="connsiteX47" fmla="*/ 481747 w 1349253"/>
              <a:gd name="connsiteY47" fmla="*/ 4858827 h 6858000"/>
              <a:gd name="connsiteX48" fmla="*/ 487650 w 1349253"/>
              <a:gd name="connsiteY48" fmla="*/ 4821170 h 6858000"/>
              <a:gd name="connsiteX49" fmla="*/ 492383 w 1349253"/>
              <a:gd name="connsiteY49" fmla="*/ 4780965 h 6858000"/>
              <a:gd name="connsiteX50" fmla="*/ 493676 w 1349253"/>
              <a:gd name="connsiteY50" fmla="*/ 4750867 h 6858000"/>
              <a:gd name="connsiteX51" fmla="*/ 491483 w 1349253"/>
              <a:gd name="connsiteY51" fmla="*/ 4690749 h 6858000"/>
              <a:gd name="connsiteX52" fmla="*/ 486963 w 1349253"/>
              <a:gd name="connsiteY52" fmla="*/ 4584173 h 6858000"/>
              <a:gd name="connsiteX53" fmla="*/ 482046 w 1349253"/>
              <a:gd name="connsiteY53" fmla="*/ 4444346 h 6858000"/>
              <a:gd name="connsiteX54" fmla="*/ 478611 w 1349253"/>
              <a:gd name="connsiteY54" fmla="*/ 4375228 h 6858000"/>
              <a:gd name="connsiteX55" fmla="*/ 459264 w 1349253"/>
              <a:gd name="connsiteY55" fmla="*/ 4214165 h 6858000"/>
              <a:gd name="connsiteX56" fmla="*/ 463337 w 1349253"/>
              <a:gd name="connsiteY56" fmla="*/ 4090296 h 6858000"/>
              <a:gd name="connsiteX57" fmla="*/ 448593 w 1349253"/>
              <a:gd name="connsiteY57" fmla="*/ 4033999 h 6858000"/>
              <a:gd name="connsiteX58" fmla="*/ 449742 w 1349253"/>
              <a:gd name="connsiteY58" fmla="*/ 4031933 h 6858000"/>
              <a:gd name="connsiteX59" fmla="*/ 448318 w 1349253"/>
              <a:gd name="connsiteY59" fmla="*/ 4013953 h 6858000"/>
              <a:gd name="connsiteX60" fmla="*/ 434613 w 1349253"/>
              <a:gd name="connsiteY60" fmla="*/ 3974753 h 6858000"/>
              <a:gd name="connsiteX61" fmla="*/ 436211 w 1349253"/>
              <a:gd name="connsiteY61" fmla="*/ 3969950 h 6858000"/>
              <a:gd name="connsiteX62" fmla="*/ 429633 w 1349253"/>
              <a:gd name="connsiteY62" fmla="*/ 3933779 h 6858000"/>
              <a:gd name="connsiteX63" fmla="*/ 430964 w 1349253"/>
              <a:gd name="connsiteY63" fmla="*/ 3933093 h 6858000"/>
              <a:gd name="connsiteX64" fmla="*/ 435318 w 1349253"/>
              <a:gd name="connsiteY64" fmla="*/ 3922082 h 6858000"/>
              <a:gd name="connsiteX65" fmla="*/ 440396 w 1349253"/>
              <a:gd name="connsiteY65" fmla="*/ 3901461 h 6858000"/>
              <a:gd name="connsiteX66" fmla="*/ 462990 w 1349253"/>
              <a:gd name="connsiteY66" fmla="*/ 3813873 h 6858000"/>
              <a:gd name="connsiteX67" fmla="*/ 462415 w 1349253"/>
              <a:gd name="connsiteY67" fmla="*/ 3806161 h 6858000"/>
              <a:gd name="connsiteX68" fmla="*/ 462722 w 1349253"/>
              <a:gd name="connsiteY68" fmla="*/ 3805957 h 6858000"/>
              <a:gd name="connsiteX69" fmla="*/ 462749 w 1349253"/>
              <a:gd name="connsiteY69" fmla="*/ 3797724 h 6858000"/>
              <a:gd name="connsiteX70" fmla="*/ 461364 w 1349253"/>
              <a:gd name="connsiteY70" fmla="*/ 3792098 h 6858000"/>
              <a:gd name="connsiteX71" fmla="*/ 460248 w 1349253"/>
              <a:gd name="connsiteY71" fmla="*/ 3777135 h 6858000"/>
              <a:gd name="connsiteX72" fmla="*/ 461981 w 1349253"/>
              <a:gd name="connsiteY72" fmla="*/ 3771656 h 6858000"/>
              <a:gd name="connsiteX73" fmla="*/ 465724 w 1349253"/>
              <a:gd name="connsiteY73" fmla="*/ 3769007 h 6858000"/>
              <a:gd name="connsiteX74" fmla="*/ 465190 w 1349253"/>
              <a:gd name="connsiteY74" fmla="*/ 3767709 h 6858000"/>
              <a:gd name="connsiteX75" fmla="*/ 473886 w 1349253"/>
              <a:gd name="connsiteY75" fmla="*/ 3738082 h 6858000"/>
              <a:gd name="connsiteX76" fmla="*/ 481232 w 1349253"/>
              <a:gd name="connsiteY76" fmla="*/ 3673397 h 6858000"/>
              <a:gd name="connsiteX77" fmla="*/ 480528 w 1349253"/>
              <a:gd name="connsiteY77" fmla="*/ 3637109 h 6858000"/>
              <a:gd name="connsiteX78" fmla="*/ 483971 w 1349253"/>
              <a:gd name="connsiteY78" fmla="*/ 3536883 h 6858000"/>
              <a:gd name="connsiteX79" fmla="*/ 491509 w 1349253"/>
              <a:gd name="connsiteY79" fmla="*/ 3435652 h 6858000"/>
              <a:gd name="connsiteX80" fmla="*/ 493180 w 1349253"/>
              <a:gd name="connsiteY80" fmla="*/ 3307769 h 6858000"/>
              <a:gd name="connsiteX81" fmla="*/ 510743 w 1349253"/>
              <a:gd name="connsiteY81" fmla="*/ 3250522 h 6858000"/>
              <a:gd name="connsiteX82" fmla="*/ 511168 w 1349253"/>
              <a:gd name="connsiteY82" fmla="*/ 3229163 h 6858000"/>
              <a:gd name="connsiteX83" fmla="*/ 512991 w 1349253"/>
              <a:gd name="connsiteY83" fmla="*/ 3217217 h 6858000"/>
              <a:gd name="connsiteX84" fmla="*/ 499826 w 1349253"/>
              <a:gd name="connsiteY84" fmla="*/ 3183755 h 6858000"/>
              <a:gd name="connsiteX85" fmla="*/ 500327 w 1349253"/>
              <a:gd name="connsiteY85" fmla="*/ 3178642 h 6858000"/>
              <a:gd name="connsiteX86" fmla="*/ 487927 w 1349253"/>
              <a:gd name="connsiteY86" fmla="*/ 3158586 h 6858000"/>
              <a:gd name="connsiteX87" fmla="*/ 473112 w 1349253"/>
              <a:gd name="connsiteY87" fmla="*/ 3129034 h 6858000"/>
              <a:gd name="connsiteX88" fmla="*/ 473777 w 1349253"/>
              <a:gd name="connsiteY88" fmla="*/ 3126682 h 6858000"/>
              <a:gd name="connsiteX89" fmla="*/ 464645 w 1349253"/>
              <a:gd name="connsiteY89" fmla="*/ 3114519 h 6858000"/>
              <a:gd name="connsiteX90" fmla="*/ 451254 w 1349253"/>
              <a:gd name="connsiteY90" fmla="*/ 3106272 h 6858000"/>
              <a:gd name="connsiteX91" fmla="*/ 423984 w 1349253"/>
              <a:gd name="connsiteY91" fmla="*/ 2958185 h 6858000"/>
              <a:gd name="connsiteX92" fmla="*/ 366598 w 1349253"/>
              <a:gd name="connsiteY92" fmla="*/ 2762989 h 6858000"/>
              <a:gd name="connsiteX93" fmla="*/ 315516 w 1349253"/>
              <a:gd name="connsiteY93" fmla="*/ 2554718 h 6858000"/>
              <a:gd name="connsiteX94" fmla="*/ 295610 w 1349253"/>
              <a:gd name="connsiteY94" fmla="*/ 2485734 h 6858000"/>
              <a:gd name="connsiteX95" fmla="*/ 286333 w 1349253"/>
              <a:gd name="connsiteY95" fmla="*/ 2447068 h 6858000"/>
              <a:gd name="connsiteX96" fmla="*/ 273294 w 1349253"/>
              <a:gd name="connsiteY96" fmla="*/ 2425819 h 6858000"/>
              <a:gd name="connsiteX97" fmla="*/ 279293 w 1349253"/>
              <a:gd name="connsiteY97" fmla="*/ 2402874 h 6858000"/>
              <a:gd name="connsiteX98" fmla="*/ 281905 w 1349253"/>
              <a:gd name="connsiteY98" fmla="*/ 2381443 h 6858000"/>
              <a:gd name="connsiteX99" fmla="*/ 258234 w 1349253"/>
              <a:gd name="connsiteY99" fmla="*/ 2261920 h 6858000"/>
              <a:gd name="connsiteX100" fmla="*/ 248121 w 1349253"/>
              <a:gd name="connsiteY100" fmla="*/ 2195378 h 6858000"/>
              <a:gd name="connsiteX101" fmla="*/ 232338 w 1349253"/>
              <a:gd name="connsiteY101" fmla="*/ 2155135 h 6858000"/>
              <a:gd name="connsiteX102" fmla="*/ 229796 w 1349253"/>
              <a:gd name="connsiteY102" fmla="*/ 2118008 h 6858000"/>
              <a:gd name="connsiteX103" fmla="*/ 230789 w 1349253"/>
              <a:gd name="connsiteY103" fmla="*/ 2050531 h 6858000"/>
              <a:gd name="connsiteX104" fmla="*/ 222595 w 1349253"/>
              <a:gd name="connsiteY104" fmla="*/ 1963269 h 6858000"/>
              <a:gd name="connsiteX105" fmla="*/ 203773 w 1349253"/>
              <a:gd name="connsiteY105" fmla="*/ 1906352 h 6858000"/>
              <a:gd name="connsiteX106" fmla="*/ 180330 w 1349253"/>
              <a:gd name="connsiteY106" fmla="*/ 1861531 h 6858000"/>
              <a:gd name="connsiteX107" fmla="*/ 134129 w 1349253"/>
              <a:gd name="connsiteY107" fmla="*/ 1732919 h 6858000"/>
              <a:gd name="connsiteX108" fmla="*/ 106440 w 1349253"/>
              <a:gd name="connsiteY108" fmla="*/ 1663540 h 6858000"/>
              <a:gd name="connsiteX109" fmla="*/ 105566 w 1349253"/>
              <a:gd name="connsiteY109" fmla="*/ 1615777 h 6858000"/>
              <a:gd name="connsiteX110" fmla="*/ 86361 w 1349253"/>
              <a:gd name="connsiteY110" fmla="*/ 1563678 h 6858000"/>
              <a:gd name="connsiteX111" fmla="*/ 92183 w 1349253"/>
              <a:gd name="connsiteY111" fmla="*/ 1477995 h 6858000"/>
              <a:gd name="connsiteX112" fmla="*/ 78268 w 1349253"/>
              <a:gd name="connsiteY112" fmla="*/ 1373769 h 6858000"/>
              <a:gd name="connsiteX113" fmla="*/ 86575 w 1349253"/>
              <a:gd name="connsiteY113" fmla="*/ 1307086 h 6858000"/>
              <a:gd name="connsiteX114" fmla="*/ 87763 w 1349253"/>
              <a:gd name="connsiteY114" fmla="*/ 1189033 h 6858000"/>
              <a:gd name="connsiteX115" fmla="*/ 92448 w 1349253"/>
              <a:gd name="connsiteY115" fmla="*/ 1168288 h 6858000"/>
              <a:gd name="connsiteX116" fmla="*/ 84730 w 1349253"/>
              <a:gd name="connsiteY116" fmla="*/ 1142577 h 6858000"/>
              <a:gd name="connsiteX117" fmla="*/ 74036 w 1349253"/>
              <a:gd name="connsiteY117" fmla="*/ 1088484 h 6858000"/>
              <a:gd name="connsiteX118" fmla="*/ 62772 w 1349253"/>
              <a:gd name="connsiteY118" fmla="*/ 1016103 h 6858000"/>
              <a:gd name="connsiteX119" fmla="*/ 64228 w 1349253"/>
              <a:gd name="connsiteY119" fmla="*/ 954054 h 6858000"/>
              <a:gd name="connsiteX120" fmla="*/ 75144 w 1349253"/>
              <a:gd name="connsiteY120" fmla="*/ 921368 h 6858000"/>
              <a:gd name="connsiteX121" fmla="*/ 59093 w 1349253"/>
              <a:gd name="connsiteY121" fmla="*/ 896999 h 6858000"/>
              <a:gd name="connsiteX122" fmla="*/ 28501 w 1349253"/>
              <a:gd name="connsiteY122" fmla="*/ 821517 h 6858000"/>
              <a:gd name="connsiteX123" fmla="*/ 7451 w 1349253"/>
              <a:gd name="connsiteY123" fmla="*/ 751353 h 6858000"/>
              <a:gd name="connsiteX124" fmla="*/ 7009 w 1349253"/>
              <a:gd name="connsiteY124" fmla="*/ 721230 h 6858000"/>
              <a:gd name="connsiteX125" fmla="*/ 16141 w 1349253"/>
              <a:gd name="connsiteY125" fmla="*/ 619315 h 6858000"/>
              <a:gd name="connsiteX126" fmla="*/ 19 w 1349253"/>
              <a:gd name="connsiteY126" fmla="*/ 585934 h 6858000"/>
              <a:gd name="connsiteX127" fmla="*/ 7093 w 1349253"/>
              <a:gd name="connsiteY127" fmla="*/ 538948 h 6858000"/>
              <a:gd name="connsiteX128" fmla="*/ 11001 w 1349253"/>
              <a:gd name="connsiteY128" fmla="*/ 525163 h 6858000"/>
              <a:gd name="connsiteX129" fmla="*/ 37125 w 1349253"/>
              <a:gd name="connsiteY129" fmla="*/ 446567 h 6858000"/>
              <a:gd name="connsiteX130" fmla="*/ 36373 w 1349253"/>
              <a:gd name="connsiteY130" fmla="*/ 393828 h 6858000"/>
              <a:gd name="connsiteX131" fmla="*/ 36203 w 1349253"/>
              <a:gd name="connsiteY131" fmla="*/ 353137 h 6858000"/>
              <a:gd name="connsiteX132" fmla="*/ 41896 w 1349253"/>
              <a:gd name="connsiteY132" fmla="*/ 275771 h 6858000"/>
              <a:gd name="connsiteX133" fmla="*/ 58923 w 1349253"/>
              <a:gd name="connsiteY133" fmla="*/ 212860 h 6858000"/>
              <a:gd name="connsiteX134" fmla="*/ 50633 w 1349253"/>
              <a:gd name="connsiteY134" fmla="*/ 144983 h 6858000"/>
              <a:gd name="connsiteX135" fmla="*/ 62917 w 1349253"/>
              <a:gd name="connsiteY135" fmla="*/ 55288 h 6858000"/>
              <a:gd name="connsiteX136" fmla="*/ 22471 w 1349253"/>
              <a:gd name="connsiteY136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51427 w 1349253"/>
              <a:gd name="connsiteY8" fmla="*/ 6636211 h 6858000"/>
              <a:gd name="connsiteX9" fmla="*/ 168871 w 1349253"/>
              <a:gd name="connsiteY9" fmla="*/ 6594177 h 6858000"/>
              <a:gd name="connsiteX10" fmla="*/ 182911 w 1349253"/>
              <a:gd name="connsiteY10" fmla="*/ 6557575 h 6858000"/>
              <a:gd name="connsiteX11" fmla="*/ 235868 w 1349253"/>
              <a:gd name="connsiteY11" fmla="*/ 6492130 h 6858000"/>
              <a:gd name="connsiteX12" fmla="*/ 251555 w 1349253"/>
              <a:gd name="connsiteY12" fmla="*/ 6431610 h 6858000"/>
              <a:gd name="connsiteX13" fmla="*/ 295260 w 1349253"/>
              <a:gd name="connsiteY13" fmla="*/ 6379786 h 6858000"/>
              <a:gd name="connsiteX14" fmla="*/ 278483 w 1349253"/>
              <a:gd name="connsiteY14" fmla="*/ 6334727 h 6858000"/>
              <a:gd name="connsiteX15" fmla="*/ 255898 w 1349253"/>
              <a:gd name="connsiteY15" fmla="*/ 6313295 h 6858000"/>
              <a:gd name="connsiteX16" fmla="*/ 263062 w 1349253"/>
              <a:gd name="connsiteY16" fmla="*/ 6280046 h 6858000"/>
              <a:gd name="connsiteX17" fmla="*/ 266061 w 1349253"/>
              <a:gd name="connsiteY17" fmla="*/ 6272987 h 6858000"/>
              <a:gd name="connsiteX18" fmla="*/ 272835 w 1349253"/>
              <a:gd name="connsiteY18" fmla="*/ 6252834 h 6858000"/>
              <a:gd name="connsiteX19" fmla="*/ 250827 w 1349253"/>
              <a:gd name="connsiteY19" fmla="*/ 6202459 h 6858000"/>
              <a:gd name="connsiteX20" fmla="*/ 249625 w 1349253"/>
              <a:gd name="connsiteY20" fmla="*/ 6153037 h 6858000"/>
              <a:gd name="connsiteX21" fmla="*/ 265040 w 1349253"/>
              <a:gd name="connsiteY21" fmla="*/ 6078132 h 6858000"/>
              <a:gd name="connsiteX22" fmla="*/ 252427 w 1349253"/>
              <a:gd name="connsiteY22" fmla="*/ 6028119 h 6858000"/>
              <a:gd name="connsiteX23" fmla="*/ 237656 w 1349253"/>
              <a:gd name="connsiteY23" fmla="*/ 5926735 h 6858000"/>
              <a:gd name="connsiteX24" fmla="*/ 287168 w 1349253"/>
              <a:gd name="connsiteY24" fmla="*/ 5712857 h 6858000"/>
              <a:gd name="connsiteX25" fmla="*/ 316966 w 1349253"/>
              <a:gd name="connsiteY25" fmla="*/ 5660491 h 6858000"/>
              <a:gd name="connsiteX26" fmla="*/ 326089 w 1349253"/>
              <a:gd name="connsiteY26" fmla="*/ 5563435 h 6858000"/>
              <a:gd name="connsiteX27" fmla="*/ 352965 w 1349253"/>
              <a:gd name="connsiteY27" fmla="*/ 5437125 h 6858000"/>
              <a:gd name="connsiteX28" fmla="*/ 366533 w 1349253"/>
              <a:gd name="connsiteY28" fmla="*/ 5396260 h 6858000"/>
              <a:gd name="connsiteX29" fmla="*/ 382514 w 1349253"/>
              <a:gd name="connsiteY29" fmla="*/ 5330009 h 6858000"/>
              <a:gd name="connsiteX30" fmla="*/ 416007 w 1349253"/>
              <a:gd name="connsiteY30" fmla="*/ 5273739 h 6858000"/>
              <a:gd name="connsiteX31" fmla="*/ 425606 w 1349253"/>
              <a:gd name="connsiteY31" fmla="*/ 5241779 h 6858000"/>
              <a:gd name="connsiteX32" fmla="*/ 436832 w 1349253"/>
              <a:gd name="connsiteY32" fmla="*/ 5225268 h 6858000"/>
              <a:gd name="connsiteX33" fmla="*/ 437852 w 1349253"/>
              <a:gd name="connsiteY33" fmla="*/ 5217684 h 6858000"/>
              <a:gd name="connsiteX34" fmla="*/ 445193 w 1349253"/>
              <a:gd name="connsiteY34" fmla="*/ 5193377 h 6858000"/>
              <a:gd name="connsiteX35" fmla="*/ 448496 w 1349253"/>
              <a:gd name="connsiteY35" fmla="*/ 5179288 h 6858000"/>
              <a:gd name="connsiteX36" fmla="*/ 449480 w 1349253"/>
              <a:gd name="connsiteY36" fmla="*/ 5173621 h 6858000"/>
              <a:gd name="connsiteX37" fmla="*/ 445114 w 1349253"/>
              <a:gd name="connsiteY37" fmla="*/ 5159961 h 6858000"/>
              <a:gd name="connsiteX38" fmla="*/ 451791 w 1349253"/>
              <a:gd name="connsiteY38" fmla="*/ 5144295 h 6858000"/>
              <a:gd name="connsiteX39" fmla="*/ 448724 w 1349253"/>
              <a:gd name="connsiteY39" fmla="*/ 5125185 h 6858000"/>
              <a:gd name="connsiteX40" fmla="*/ 455554 w 1349253"/>
              <a:gd name="connsiteY40" fmla="*/ 5121884 h 6858000"/>
              <a:gd name="connsiteX41" fmla="*/ 462590 w 1349253"/>
              <a:gd name="connsiteY41" fmla="*/ 5067850 h 6858000"/>
              <a:gd name="connsiteX42" fmla="*/ 465321 w 1349253"/>
              <a:gd name="connsiteY42" fmla="*/ 5060861 h 6858000"/>
              <a:gd name="connsiteX43" fmla="*/ 462025 w 1349253"/>
              <a:gd name="connsiteY43" fmla="*/ 5034192 h 6858000"/>
              <a:gd name="connsiteX44" fmla="*/ 463579 w 1349253"/>
              <a:gd name="connsiteY44" fmla="*/ 4993030 h 6858000"/>
              <a:gd name="connsiteX45" fmla="*/ 470488 w 1349253"/>
              <a:gd name="connsiteY45" fmla="*/ 4946844 h 6858000"/>
              <a:gd name="connsiteX46" fmla="*/ 466344 w 1349253"/>
              <a:gd name="connsiteY46" fmla="*/ 4932692 h 6858000"/>
              <a:gd name="connsiteX47" fmla="*/ 481747 w 1349253"/>
              <a:gd name="connsiteY47" fmla="*/ 4858827 h 6858000"/>
              <a:gd name="connsiteX48" fmla="*/ 487650 w 1349253"/>
              <a:gd name="connsiteY48" fmla="*/ 4821170 h 6858000"/>
              <a:gd name="connsiteX49" fmla="*/ 492383 w 1349253"/>
              <a:gd name="connsiteY49" fmla="*/ 4780965 h 6858000"/>
              <a:gd name="connsiteX50" fmla="*/ 493676 w 1349253"/>
              <a:gd name="connsiteY50" fmla="*/ 4750867 h 6858000"/>
              <a:gd name="connsiteX51" fmla="*/ 491483 w 1349253"/>
              <a:gd name="connsiteY51" fmla="*/ 4690749 h 6858000"/>
              <a:gd name="connsiteX52" fmla="*/ 486963 w 1349253"/>
              <a:gd name="connsiteY52" fmla="*/ 4584173 h 6858000"/>
              <a:gd name="connsiteX53" fmla="*/ 482046 w 1349253"/>
              <a:gd name="connsiteY53" fmla="*/ 4444346 h 6858000"/>
              <a:gd name="connsiteX54" fmla="*/ 478611 w 1349253"/>
              <a:gd name="connsiteY54" fmla="*/ 4375228 h 6858000"/>
              <a:gd name="connsiteX55" fmla="*/ 459264 w 1349253"/>
              <a:gd name="connsiteY55" fmla="*/ 4214165 h 6858000"/>
              <a:gd name="connsiteX56" fmla="*/ 463337 w 1349253"/>
              <a:gd name="connsiteY56" fmla="*/ 4090296 h 6858000"/>
              <a:gd name="connsiteX57" fmla="*/ 448593 w 1349253"/>
              <a:gd name="connsiteY57" fmla="*/ 4033999 h 6858000"/>
              <a:gd name="connsiteX58" fmla="*/ 449742 w 1349253"/>
              <a:gd name="connsiteY58" fmla="*/ 4031933 h 6858000"/>
              <a:gd name="connsiteX59" fmla="*/ 448318 w 1349253"/>
              <a:gd name="connsiteY59" fmla="*/ 4013953 h 6858000"/>
              <a:gd name="connsiteX60" fmla="*/ 434613 w 1349253"/>
              <a:gd name="connsiteY60" fmla="*/ 3974753 h 6858000"/>
              <a:gd name="connsiteX61" fmla="*/ 436211 w 1349253"/>
              <a:gd name="connsiteY61" fmla="*/ 3969950 h 6858000"/>
              <a:gd name="connsiteX62" fmla="*/ 429633 w 1349253"/>
              <a:gd name="connsiteY62" fmla="*/ 3933779 h 6858000"/>
              <a:gd name="connsiteX63" fmla="*/ 430964 w 1349253"/>
              <a:gd name="connsiteY63" fmla="*/ 3933093 h 6858000"/>
              <a:gd name="connsiteX64" fmla="*/ 435318 w 1349253"/>
              <a:gd name="connsiteY64" fmla="*/ 3922082 h 6858000"/>
              <a:gd name="connsiteX65" fmla="*/ 440396 w 1349253"/>
              <a:gd name="connsiteY65" fmla="*/ 3901461 h 6858000"/>
              <a:gd name="connsiteX66" fmla="*/ 462990 w 1349253"/>
              <a:gd name="connsiteY66" fmla="*/ 3813873 h 6858000"/>
              <a:gd name="connsiteX67" fmla="*/ 462415 w 1349253"/>
              <a:gd name="connsiteY67" fmla="*/ 3806161 h 6858000"/>
              <a:gd name="connsiteX68" fmla="*/ 462722 w 1349253"/>
              <a:gd name="connsiteY68" fmla="*/ 3805957 h 6858000"/>
              <a:gd name="connsiteX69" fmla="*/ 462749 w 1349253"/>
              <a:gd name="connsiteY69" fmla="*/ 3797724 h 6858000"/>
              <a:gd name="connsiteX70" fmla="*/ 461364 w 1349253"/>
              <a:gd name="connsiteY70" fmla="*/ 3792098 h 6858000"/>
              <a:gd name="connsiteX71" fmla="*/ 460248 w 1349253"/>
              <a:gd name="connsiteY71" fmla="*/ 3777135 h 6858000"/>
              <a:gd name="connsiteX72" fmla="*/ 461981 w 1349253"/>
              <a:gd name="connsiteY72" fmla="*/ 3771656 h 6858000"/>
              <a:gd name="connsiteX73" fmla="*/ 465724 w 1349253"/>
              <a:gd name="connsiteY73" fmla="*/ 3769007 h 6858000"/>
              <a:gd name="connsiteX74" fmla="*/ 465190 w 1349253"/>
              <a:gd name="connsiteY74" fmla="*/ 3767709 h 6858000"/>
              <a:gd name="connsiteX75" fmla="*/ 473886 w 1349253"/>
              <a:gd name="connsiteY75" fmla="*/ 3738082 h 6858000"/>
              <a:gd name="connsiteX76" fmla="*/ 481232 w 1349253"/>
              <a:gd name="connsiteY76" fmla="*/ 3673397 h 6858000"/>
              <a:gd name="connsiteX77" fmla="*/ 480528 w 1349253"/>
              <a:gd name="connsiteY77" fmla="*/ 3637109 h 6858000"/>
              <a:gd name="connsiteX78" fmla="*/ 483971 w 1349253"/>
              <a:gd name="connsiteY78" fmla="*/ 3536883 h 6858000"/>
              <a:gd name="connsiteX79" fmla="*/ 491509 w 1349253"/>
              <a:gd name="connsiteY79" fmla="*/ 3435652 h 6858000"/>
              <a:gd name="connsiteX80" fmla="*/ 493180 w 1349253"/>
              <a:gd name="connsiteY80" fmla="*/ 3307769 h 6858000"/>
              <a:gd name="connsiteX81" fmla="*/ 510743 w 1349253"/>
              <a:gd name="connsiteY81" fmla="*/ 3250522 h 6858000"/>
              <a:gd name="connsiteX82" fmla="*/ 511168 w 1349253"/>
              <a:gd name="connsiteY82" fmla="*/ 3229163 h 6858000"/>
              <a:gd name="connsiteX83" fmla="*/ 512991 w 1349253"/>
              <a:gd name="connsiteY83" fmla="*/ 3217217 h 6858000"/>
              <a:gd name="connsiteX84" fmla="*/ 499826 w 1349253"/>
              <a:gd name="connsiteY84" fmla="*/ 3183755 h 6858000"/>
              <a:gd name="connsiteX85" fmla="*/ 500327 w 1349253"/>
              <a:gd name="connsiteY85" fmla="*/ 3178642 h 6858000"/>
              <a:gd name="connsiteX86" fmla="*/ 487927 w 1349253"/>
              <a:gd name="connsiteY86" fmla="*/ 3158586 h 6858000"/>
              <a:gd name="connsiteX87" fmla="*/ 473112 w 1349253"/>
              <a:gd name="connsiteY87" fmla="*/ 3129034 h 6858000"/>
              <a:gd name="connsiteX88" fmla="*/ 473777 w 1349253"/>
              <a:gd name="connsiteY88" fmla="*/ 3126682 h 6858000"/>
              <a:gd name="connsiteX89" fmla="*/ 464645 w 1349253"/>
              <a:gd name="connsiteY89" fmla="*/ 3114519 h 6858000"/>
              <a:gd name="connsiteX90" fmla="*/ 451254 w 1349253"/>
              <a:gd name="connsiteY90" fmla="*/ 3106272 h 6858000"/>
              <a:gd name="connsiteX91" fmla="*/ 423984 w 1349253"/>
              <a:gd name="connsiteY91" fmla="*/ 2958185 h 6858000"/>
              <a:gd name="connsiteX92" fmla="*/ 366598 w 1349253"/>
              <a:gd name="connsiteY92" fmla="*/ 2762989 h 6858000"/>
              <a:gd name="connsiteX93" fmla="*/ 315516 w 1349253"/>
              <a:gd name="connsiteY93" fmla="*/ 2554718 h 6858000"/>
              <a:gd name="connsiteX94" fmla="*/ 286333 w 1349253"/>
              <a:gd name="connsiteY94" fmla="*/ 2447068 h 6858000"/>
              <a:gd name="connsiteX95" fmla="*/ 273294 w 1349253"/>
              <a:gd name="connsiteY95" fmla="*/ 2425819 h 6858000"/>
              <a:gd name="connsiteX96" fmla="*/ 279293 w 1349253"/>
              <a:gd name="connsiteY96" fmla="*/ 2402874 h 6858000"/>
              <a:gd name="connsiteX97" fmla="*/ 281905 w 1349253"/>
              <a:gd name="connsiteY97" fmla="*/ 2381443 h 6858000"/>
              <a:gd name="connsiteX98" fmla="*/ 258234 w 1349253"/>
              <a:gd name="connsiteY98" fmla="*/ 2261920 h 6858000"/>
              <a:gd name="connsiteX99" fmla="*/ 248121 w 1349253"/>
              <a:gd name="connsiteY99" fmla="*/ 2195378 h 6858000"/>
              <a:gd name="connsiteX100" fmla="*/ 232338 w 1349253"/>
              <a:gd name="connsiteY100" fmla="*/ 2155135 h 6858000"/>
              <a:gd name="connsiteX101" fmla="*/ 229796 w 1349253"/>
              <a:gd name="connsiteY101" fmla="*/ 2118008 h 6858000"/>
              <a:gd name="connsiteX102" fmla="*/ 230789 w 1349253"/>
              <a:gd name="connsiteY102" fmla="*/ 2050531 h 6858000"/>
              <a:gd name="connsiteX103" fmla="*/ 222595 w 1349253"/>
              <a:gd name="connsiteY103" fmla="*/ 1963269 h 6858000"/>
              <a:gd name="connsiteX104" fmla="*/ 203773 w 1349253"/>
              <a:gd name="connsiteY104" fmla="*/ 1906352 h 6858000"/>
              <a:gd name="connsiteX105" fmla="*/ 180330 w 1349253"/>
              <a:gd name="connsiteY105" fmla="*/ 1861531 h 6858000"/>
              <a:gd name="connsiteX106" fmla="*/ 134129 w 1349253"/>
              <a:gd name="connsiteY106" fmla="*/ 1732919 h 6858000"/>
              <a:gd name="connsiteX107" fmla="*/ 106440 w 1349253"/>
              <a:gd name="connsiteY107" fmla="*/ 1663540 h 6858000"/>
              <a:gd name="connsiteX108" fmla="*/ 105566 w 1349253"/>
              <a:gd name="connsiteY108" fmla="*/ 1615777 h 6858000"/>
              <a:gd name="connsiteX109" fmla="*/ 86361 w 1349253"/>
              <a:gd name="connsiteY109" fmla="*/ 1563678 h 6858000"/>
              <a:gd name="connsiteX110" fmla="*/ 92183 w 1349253"/>
              <a:gd name="connsiteY110" fmla="*/ 1477995 h 6858000"/>
              <a:gd name="connsiteX111" fmla="*/ 78268 w 1349253"/>
              <a:gd name="connsiteY111" fmla="*/ 1373769 h 6858000"/>
              <a:gd name="connsiteX112" fmla="*/ 86575 w 1349253"/>
              <a:gd name="connsiteY112" fmla="*/ 1307086 h 6858000"/>
              <a:gd name="connsiteX113" fmla="*/ 87763 w 1349253"/>
              <a:gd name="connsiteY113" fmla="*/ 1189033 h 6858000"/>
              <a:gd name="connsiteX114" fmla="*/ 92448 w 1349253"/>
              <a:gd name="connsiteY114" fmla="*/ 1168288 h 6858000"/>
              <a:gd name="connsiteX115" fmla="*/ 84730 w 1349253"/>
              <a:gd name="connsiteY115" fmla="*/ 1142577 h 6858000"/>
              <a:gd name="connsiteX116" fmla="*/ 74036 w 1349253"/>
              <a:gd name="connsiteY116" fmla="*/ 1088484 h 6858000"/>
              <a:gd name="connsiteX117" fmla="*/ 62772 w 1349253"/>
              <a:gd name="connsiteY117" fmla="*/ 1016103 h 6858000"/>
              <a:gd name="connsiteX118" fmla="*/ 64228 w 1349253"/>
              <a:gd name="connsiteY118" fmla="*/ 954054 h 6858000"/>
              <a:gd name="connsiteX119" fmla="*/ 75144 w 1349253"/>
              <a:gd name="connsiteY119" fmla="*/ 921368 h 6858000"/>
              <a:gd name="connsiteX120" fmla="*/ 59093 w 1349253"/>
              <a:gd name="connsiteY120" fmla="*/ 896999 h 6858000"/>
              <a:gd name="connsiteX121" fmla="*/ 28501 w 1349253"/>
              <a:gd name="connsiteY121" fmla="*/ 821517 h 6858000"/>
              <a:gd name="connsiteX122" fmla="*/ 7451 w 1349253"/>
              <a:gd name="connsiteY122" fmla="*/ 751353 h 6858000"/>
              <a:gd name="connsiteX123" fmla="*/ 7009 w 1349253"/>
              <a:gd name="connsiteY123" fmla="*/ 721230 h 6858000"/>
              <a:gd name="connsiteX124" fmla="*/ 16141 w 1349253"/>
              <a:gd name="connsiteY124" fmla="*/ 619315 h 6858000"/>
              <a:gd name="connsiteX125" fmla="*/ 19 w 1349253"/>
              <a:gd name="connsiteY125" fmla="*/ 585934 h 6858000"/>
              <a:gd name="connsiteX126" fmla="*/ 7093 w 1349253"/>
              <a:gd name="connsiteY126" fmla="*/ 538948 h 6858000"/>
              <a:gd name="connsiteX127" fmla="*/ 11001 w 1349253"/>
              <a:gd name="connsiteY127" fmla="*/ 525163 h 6858000"/>
              <a:gd name="connsiteX128" fmla="*/ 37125 w 1349253"/>
              <a:gd name="connsiteY128" fmla="*/ 446567 h 6858000"/>
              <a:gd name="connsiteX129" fmla="*/ 36373 w 1349253"/>
              <a:gd name="connsiteY129" fmla="*/ 393828 h 6858000"/>
              <a:gd name="connsiteX130" fmla="*/ 36203 w 1349253"/>
              <a:gd name="connsiteY130" fmla="*/ 353137 h 6858000"/>
              <a:gd name="connsiteX131" fmla="*/ 41896 w 1349253"/>
              <a:gd name="connsiteY131" fmla="*/ 275771 h 6858000"/>
              <a:gd name="connsiteX132" fmla="*/ 58923 w 1349253"/>
              <a:gd name="connsiteY132" fmla="*/ 212860 h 6858000"/>
              <a:gd name="connsiteX133" fmla="*/ 50633 w 1349253"/>
              <a:gd name="connsiteY133" fmla="*/ 144983 h 6858000"/>
              <a:gd name="connsiteX134" fmla="*/ 62917 w 1349253"/>
              <a:gd name="connsiteY134" fmla="*/ 55288 h 6858000"/>
              <a:gd name="connsiteX135" fmla="*/ 22471 w 1349253"/>
              <a:gd name="connsiteY135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51427 w 1349253"/>
              <a:gd name="connsiteY8" fmla="*/ 6636211 h 6858000"/>
              <a:gd name="connsiteX9" fmla="*/ 168871 w 1349253"/>
              <a:gd name="connsiteY9" fmla="*/ 6594177 h 6858000"/>
              <a:gd name="connsiteX10" fmla="*/ 182911 w 1349253"/>
              <a:gd name="connsiteY10" fmla="*/ 6557575 h 6858000"/>
              <a:gd name="connsiteX11" fmla="*/ 235868 w 1349253"/>
              <a:gd name="connsiteY11" fmla="*/ 6492130 h 6858000"/>
              <a:gd name="connsiteX12" fmla="*/ 251555 w 1349253"/>
              <a:gd name="connsiteY12" fmla="*/ 6431610 h 6858000"/>
              <a:gd name="connsiteX13" fmla="*/ 295260 w 1349253"/>
              <a:gd name="connsiteY13" fmla="*/ 6379786 h 6858000"/>
              <a:gd name="connsiteX14" fmla="*/ 278483 w 1349253"/>
              <a:gd name="connsiteY14" fmla="*/ 6334727 h 6858000"/>
              <a:gd name="connsiteX15" fmla="*/ 255898 w 1349253"/>
              <a:gd name="connsiteY15" fmla="*/ 6313295 h 6858000"/>
              <a:gd name="connsiteX16" fmla="*/ 263062 w 1349253"/>
              <a:gd name="connsiteY16" fmla="*/ 6280046 h 6858000"/>
              <a:gd name="connsiteX17" fmla="*/ 266061 w 1349253"/>
              <a:gd name="connsiteY17" fmla="*/ 6272987 h 6858000"/>
              <a:gd name="connsiteX18" fmla="*/ 272835 w 1349253"/>
              <a:gd name="connsiteY18" fmla="*/ 6252834 h 6858000"/>
              <a:gd name="connsiteX19" fmla="*/ 250827 w 1349253"/>
              <a:gd name="connsiteY19" fmla="*/ 6202459 h 6858000"/>
              <a:gd name="connsiteX20" fmla="*/ 249625 w 1349253"/>
              <a:gd name="connsiteY20" fmla="*/ 6153037 h 6858000"/>
              <a:gd name="connsiteX21" fmla="*/ 265040 w 1349253"/>
              <a:gd name="connsiteY21" fmla="*/ 6078132 h 6858000"/>
              <a:gd name="connsiteX22" fmla="*/ 252427 w 1349253"/>
              <a:gd name="connsiteY22" fmla="*/ 6028119 h 6858000"/>
              <a:gd name="connsiteX23" fmla="*/ 237656 w 1349253"/>
              <a:gd name="connsiteY23" fmla="*/ 5926735 h 6858000"/>
              <a:gd name="connsiteX24" fmla="*/ 287168 w 1349253"/>
              <a:gd name="connsiteY24" fmla="*/ 5712857 h 6858000"/>
              <a:gd name="connsiteX25" fmla="*/ 316966 w 1349253"/>
              <a:gd name="connsiteY25" fmla="*/ 5660491 h 6858000"/>
              <a:gd name="connsiteX26" fmla="*/ 326089 w 1349253"/>
              <a:gd name="connsiteY26" fmla="*/ 5563435 h 6858000"/>
              <a:gd name="connsiteX27" fmla="*/ 352965 w 1349253"/>
              <a:gd name="connsiteY27" fmla="*/ 5437125 h 6858000"/>
              <a:gd name="connsiteX28" fmla="*/ 366533 w 1349253"/>
              <a:gd name="connsiteY28" fmla="*/ 5396260 h 6858000"/>
              <a:gd name="connsiteX29" fmla="*/ 382514 w 1349253"/>
              <a:gd name="connsiteY29" fmla="*/ 5330009 h 6858000"/>
              <a:gd name="connsiteX30" fmla="*/ 416007 w 1349253"/>
              <a:gd name="connsiteY30" fmla="*/ 5273739 h 6858000"/>
              <a:gd name="connsiteX31" fmla="*/ 425606 w 1349253"/>
              <a:gd name="connsiteY31" fmla="*/ 5241779 h 6858000"/>
              <a:gd name="connsiteX32" fmla="*/ 436832 w 1349253"/>
              <a:gd name="connsiteY32" fmla="*/ 5225268 h 6858000"/>
              <a:gd name="connsiteX33" fmla="*/ 437852 w 1349253"/>
              <a:gd name="connsiteY33" fmla="*/ 5217684 h 6858000"/>
              <a:gd name="connsiteX34" fmla="*/ 445193 w 1349253"/>
              <a:gd name="connsiteY34" fmla="*/ 5193377 h 6858000"/>
              <a:gd name="connsiteX35" fmla="*/ 448496 w 1349253"/>
              <a:gd name="connsiteY35" fmla="*/ 5179288 h 6858000"/>
              <a:gd name="connsiteX36" fmla="*/ 449480 w 1349253"/>
              <a:gd name="connsiteY36" fmla="*/ 5173621 h 6858000"/>
              <a:gd name="connsiteX37" fmla="*/ 445114 w 1349253"/>
              <a:gd name="connsiteY37" fmla="*/ 5159961 h 6858000"/>
              <a:gd name="connsiteX38" fmla="*/ 451791 w 1349253"/>
              <a:gd name="connsiteY38" fmla="*/ 5144295 h 6858000"/>
              <a:gd name="connsiteX39" fmla="*/ 448724 w 1349253"/>
              <a:gd name="connsiteY39" fmla="*/ 5125185 h 6858000"/>
              <a:gd name="connsiteX40" fmla="*/ 455554 w 1349253"/>
              <a:gd name="connsiteY40" fmla="*/ 5121884 h 6858000"/>
              <a:gd name="connsiteX41" fmla="*/ 462590 w 1349253"/>
              <a:gd name="connsiteY41" fmla="*/ 5067850 h 6858000"/>
              <a:gd name="connsiteX42" fmla="*/ 465321 w 1349253"/>
              <a:gd name="connsiteY42" fmla="*/ 5060861 h 6858000"/>
              <a:gd name="connsiteX43" fmla="*/ 462025 w 1349253"/>
              <a:gd name="connsiteY43" fmla="*/ 5034192 h 6858000"/>
              <a:gd name="connsiteX44" fmla="*/ 463579 w 1349253"/>
              <a:gd name="connsiteY44" fmla="*/ 4993030 h 6858000"/>
              <a:gd name="connsiteX45" fmla="*/ 470488 w 1349253"/>
              <a:gd name="connsiteY45" fmla="*/ 4946844 h 6858000"/>
              <a:gd name="connsiteX46" fmla="*/ 466344 w 1349253"/>
              <a:gd name="connsiteY46" fmla="*/ 4932692 h 6858000"/>
              <a:gd name="connsiteX47" fmla="*/ 481747 w 1349253"/>
              <a:gd name="connsiteY47" fmla="*/ 4858827 h 6858000"/>
              <a:gd name="connsiteX48" fmla="*/ 487650 w 1349253"/>
              <a:gd name="connsiteY48" fmla="*/ 4821170 h 6858000"/>
              <a:gd name="connsiteX49" fmla="*/ 492383 w 1349253"/>
              <a:gd name="connsiteY49" fmla="*/ 4780965 h 6858000"/>
              <a:gd name="connsiteX50" fmla="*/ 493676 w 1349253"/>
              <a:gd name="connsiteY50" fmla="*/ 4750867 h 6858000"/>
              <a:gd name="connsiteX51" fmla="*/ 491483 w 1349253"/>
              <a:gd name="connsiteY51" fmla="*/ 4690749 h 6858000"/>
              <a:gd name="connsiteX52" fmla="*/ 486963 w 1349253"/>
              <a:gd name="connsiteY52" fmla="*/ 4584173 h 6858000"/>
              <a:gd name="connsiteX53" fmla="*/ 482046 w 1349253"/>
              <a:gd name="connsiteY53" fmla="*/ 4444346 h 6858000"/>
              <a:gd name="connsiteX54" fmla="*/ 478611 w 1349253"/>
              <a:gd name="connsiteY54" fmla="*/ 4375228 h 6858000"/>
              <a:gd name="connsiteX55" fmla="*/ 459264 w 1349253"/>
              <a:gd name="connsiteY55" fmla="*/ 4214165 h 6858000"/>
              <a:gd name="connsiteX56" fmla="*/ 463337 w 1349253"/>
              <a:gd name="connsiteY56" fmla="*/ 4090296 h 6858000"/>
              <a:gd name="connsiteX57" fmla="*/ 448593 w 1349253"/>
              <a:gd name="connsiteY57" fmla="*/ 4033999 h 6858000"/>
              <a:gd name="connsiteX58" fmla="*/ 449742 w 1349253"/>
              <a:gd name="connsiteY58" fmla="*/ 4031933 h 6858000"/>
              <a:gd name="connsiteX59" fmla="*/ 448318 w 1349253"/>
              <a:gd name="connsiteY59" fmla="*/ 4013953 h 6858000"/>
              <a:gd name="connsiteX60" fmla="*/ 434613 w 1349253"/>
              <a:gd name="connsiteY60" fmla="*/ 3974753 h 6858000"/>
              <a:gd name="connsiteX61" fmla="*/ 436211 w 1349253"/>
              <a:gd name="connsiteY61" fmla="*/ 3969950 h 6858000"/>
              <a:gd name="connsiteX62" fmla="*/ 429633 w 1349253"/>
              <a:gd name="connsiteY62" fmla="*/ 3933779 h 6858000"/>
              <a:gd name="connsiteX63" fmla="*/ 430964 w 1349253"/>
              <a:gd name="connsiteY63" fmla="*/ 3933093 h 6858000"/>
              <a:gd name="connsiteX64" fmla="*/ 435318 w 1349253"/>
              <a:gd name="connsiteY64" fmla="*/ 3922082 h 6858000"/>
              <a:gd name="connsiteX65" fmla="*/ 440396 w 1349253"/>
              <a:gd name="connsiteY65" fmla="*/ 3901461 h 6858000"/>
              <a:gd name="connsiteX66" fmla="*/ 462990 w 1349253"/>
              <a:gd name="connsiteY66" fmla="*/ 3813873 h 6858000"/>
              <a:gd name="connsiteX67" fmla="*/ 462415 w 1349253"/>
              <a:gd name="connsiteY67" fmla="*/ 3806161 h 6858000"/>
              <a:gd name="connsiteX68" fmla="*/ 462722 w 1349253"/>
              <a:gd name="connsiteY68" fmla="*/ 3805957 h 6858000"/>
              <a:gd name="connsiteX69" fmla="*/ 462749 w 1349253"/>
              <a:gd name="connsiteY69" fmla="*/ 3797724 h 6858000"/>
              <a:gd name="connsiteX70" fmla="*/ 461364 w 1349253"/>
              <a:gd name="connsiteY70" fmla="*/ 3792098 h 6858000"/>
              <a:gd name="connsiteX71" fmla="*/ 460248 w 1349253"/>
              <a:gd name="connsiteY71" fmla="*/ 3777135 h 6858000"/>
              <a:gd name="connsiteX72" fmla="*/ 461981 w 1349253"/>
              <a:gd name="connsiteY72" fmla="*/ 3771656 h 6858000"/>
              <a:gd name="connsiteX73" fmla="*/ 465724 w 1349253"/>
              <a:gd name="connsiteY73" fmla="*/ 3769007 h 6858000"/>
              <a:gd name="connsiteX74" fmla="*/ 465190 w 1349253"/>
              <a:gd name="connsiteY74" fmla="*/ 3767709 h 6858000"/>
              <a:gd name="connsiteX75" fmla="*/ 473886 w 1349253"/>
              <a:gd name="connsiteY75" fmla="*/ 3738082 h 6858000"/>
              <a:gd name="connsiteX76" fmla="*/ 481232 w 1349253"/>
              <a:gd name="connsiteY76" fmla="*/ 3673397 h 6858000"/>
              <a:gd name="connsiteX77" fmla="*/ 480528 w 1349253"/>
              <a:gd name="connsiteY77" fmla="*/ 3637109 h 6858000"/>
              <a:gd name="connsiteX78" fmla="*/ 483971 w 1349253"/>
              <a:gd name="connsiteY78" fmla="*/ 3536883 h 6858000"/>
              <a:gd name="connsiteX79" fmla="*/ 491509 w 1349253"/>
              <a:gd name="connsiteY79" fmla="*/ 3435652 h 6858000"/>
              <a:gd name="connsiteX80" fmla="*/ 493180 w 1349253"/>
              <a:gd name="connsiteY80" fmla="*/ 3307769 h 6858000"/>
              <a:gd name="connsiteX81" fmla="*/ 510743 w 1349253"/>
              <a:gd name="connsiteY81" fmla="*/ 3250522 h 6858000"/>
              <a:gd name="connsiteX82" fmla="*/ 511168 w 1349253"/>
              <a:gd name="connsiteY82" fmla="*/ 3229163 h 6858000"/>
              <a:gd name="connsiteX83" fmla="*/ 512991 w 1349253"/>
              <a:gd name="connsiteY83" fmla="*/ 3217217 h 6858000"/>
              <a:gd name="connsiteX84" fmla="*/ 499826 w 1349253"/>
              <a:gd name="connsiteY84" fmla="*/ 3183755 h 6858000"/>
              <a:gd name="connsiteX85" fmla="*/ 500327 w 1349253"/>
              <a:gd name="connsiteY85" fmla="*/ 3178642 h 6858000"/>
              <a:gd name="connsiteX86" fmla="*/ 487927 w 1349253"/>
              <a:gd name="connsiteY86" fmla="*/ 3158586 h 6858000"/>
              <a:gd name="connsiteX87" fmla="*/ 473112 w 1349253"/>
              <a:gd name="connsiteY87" fmla="*/ 3129034 h 6858000"/>
              <a:gd name="connsiteX88" fmla="*/ 473777 w 1349253"/>
              <a:gd name="connsiteY88" fmla="*/ 3126682 h 6858000"/>
              <a:gd name="connsiteX89" fmla="*/ 451254 w 1349253"/>
              <a:gd name="connsiteY89" fmla="*/ 3106272 h 6858000"/>
              <a:gd name="connsiteX90" fmla="*/ 423984 w 1349253"/>
              <a:gd name="connsiteY90" fmla="*/ 2958185 h 6858000"/>
              <a:gd name="connsiteX91" fmla="*/ 366598 w 1349253"/>
              <a:gd name="connsiteY91" fmla="*/ 2762989 h 6858000"/>
              <a:gd name="connsiteX92" fmla="*/ 315516 w 1349253"/>
              <a:gd name="connsiteY92" fmla="*/ 2554718 h 6858000"/>
              <a:gd name="connsiteX93" fmla="*/ 286333 w 1349253"/>
              <a:gd name="connsiteY93" fmla="*/ 2447068 h 6858000"/>
              <a:gd name="connsiteX94" fmla="*/ 273294 w 1349253"/>
              <a:gd name="connsiteY94" fmla="*/ 2425819 h 6858000"/>
              <a:gd name="connsiteX95" fmla="*/ 279293 w 1349253"/>
              <a:gd name="connsiteY95" fmla="*/ 2402874 h 6858000"/>
              <a:gd name="connsiteX96" fmla="*/ 281905 w 1349253"/>
              <a:gd name="connsiteY96" fmla="*/ 2381443 h 6858000"/>
              <a:gd name="connsiteX97" fmla="*/ 258234 w 1349253"/>
              <a:gd name="connsiteY97" fmla="*/ 2261920 h 6858000"/>
              <a:gd name="connsiteX98" fmla="*/ 248121 w 1349253"/>
              <a:gd name="connsiteY98" fmla="*/ 2195378 h 6858000"/>
              <a:gd name="connsiteX99" fmla="*/ 232338 w 1349253"/>
              <a:gd name="connsiteY99" fmla="*/ 2155135 h 6858000"/>
              <a:gd name="connsiteX100" fmla="*/ 229796 w 1349253"/>
              <a:gd name="connsiteY100" fmla="*/ 2118008 h 6858000"/>
              <a:gd name="connsiteX101" fmla="*/ 230789 w 1349253"/>
              <a:gd name="connsiteY101" fmla="*/ 2050531 h 6858000"/>
              <a:gd name="connsiteX102" fmla="*/ 222595 w 1349253"/>
              <a:gd name="connsiteY102" fmla="*/ 1963269 h 6858000"/>
              <a:gd name="connsiteX103" fmla="*/ 203773 w 1349253"/>
              <a:gd name="connsiteY103" fmla="*/ 1906352 h 6858000"/>
              <a:gd name="connsiteX104" fmla="*/ 180330 w 1349253"/>
              <a:gd name="connsiteY104" fmla="*/ 1861531 h 6858000"/>
              <a:gd name="connsiteX105" fmla="*/ 134129 w 1349253"/>
              <a:gd name="connsiteY105" fmla="*/ 1732919 h 6858000"/>
              <a:gd name="connsiteX106" fmla="*/ 106440 w 1349253"/>
              <a:gd name="connsiteY106" fmla="*/ 1663540 h 6858000"/>
              <a:gd name="connsiteX107" fmla="*/ 105566 w 1349253"/>
              <a:gd name="connsiteY107" fmla="*/ 1615777 h 6858000"/>
              <a:gd name="connsiteX108" fmla="*/ 86361 w 1349253"/>
              <a:gd name="connsiteY108" fmla="*/ 1563678 h 6858000"/>
              <a:gd name="connsiteX109" fmla="*/ 92183 w 1349253"/>
              <a:gd name="connsiteY109" fmla="*/ 1477995 h 6858000"/>
              <a:gd name="connsiteX110" fmla="*/ 78268 w 1349253"/>
              <a:gd name="connsiteY110" fmla="*/ 1373769 h 6858000"/>
              <a:gd name="connsiteX111" fmla="*/ 86575 w 1349253"/>
              <a:gd name="connsiteY111" fmla="*/ 1307086 h 6858000"/>
              <a:gd name="connsiteX112" fmla="*/ 87763 w 1349253"/>
              <a:gd name="connsiteY112" fmla="*/ 1189033 h 6858000"/>
              <a:gd name="connsiteX113" fmla="*/ 92448 w 1349253"/>
              <a:gd name="connsiteY113" fmla="*/ 1168288 h 6858000"/>
              <a:gd name="connsiteX114" fmla="*/ 84730 w 1349253"/>
              <a:gd name="connsiteY114" fmla="*/ 1142577 h 6858000"/>
              <a:gd name="connsiteX115" fmla="*/ 74036 w 1349253"/>
              <a:gd name="connsiteY115" fmla="*/ 1088484 h 6858000"/>
              <a:gd name="connsiteX116" fmla="*/ 62772 w 1349253"/>
              <a:gd name="connsiteY116" fmla="*/ 1016103 h 6858000"/>
              <a:gd name="connsiteX117" fmla="*/ 64228 w 1349253"/>
              <a:gd name="connsiteY117" fmla="*/ 954054 h 6858000"/>
              <a:gd name="connsiteX118" fmla="*/ 75144 w 1349253"/>
              <a:gd name="connsiteY118" fmla="*/ 921368 h 6858000"/>
              <a:gd name="connsiteX119" fmla="*/ 59093 w 1349253"/>
              <a:gd name="connsiteY119" fmla="*/ 896999 h 6858000"/>
              <a:gd name="connsiteX120" fmla="*/ 28501 w 1349253"/>
              <a:gd name="connsiteY120" fmla="*/ 821517 h 6858000"/>
              <a:gd name="connsiteX121" fmla="*/ 7451 w 1349253"/>
              <a:gd name="connsiteY121" fmla="*/ 751353 h 6858000"/>
              <a:gd name="connsiteX122" fmla="*/ 7009 w 1349253"/>
              <a:gd name="connsiteY122" fmla="*/ 721230 h 6858000"/>
              <a:gd name="connsiteX123" fmla="*/ 16141 w 1349253"/>
              <a:gd name="connsiteY123" fmla="*/ 619315 h 6858000"/>
              <a:gd name="connsiteX124" fmla="*/ 19 w 1349253"/>
              <a:gd name="connsiteY124" fmla="*/ 585934 h 6858000"/>
              <a:gd name="connsiteX125" fmla="*/ 7093 w 1349253"/>
              <a:gd name="connsiteY125" fmla="*/ 538948 h 6858000"/>
              <a:gd name="connsiteX126" fmla="*/ 11001 w 1349253"/>
              <a:gd name="connsiteY126" fmla="*/ 525163 h 6858000"/>
              <a:gd name="connsiteX127" fmla="*/ 37125 w 1349253"/>
              <a:gd name="connsiteY127" fmla="*/ 446567 h 6858000"/>
              <a:gd name="connsiteX128" fmla="*/ 36373 w 1349253"/>
              <a:gd name="connsiteY128" fmla="*/ 393828 h 6858000"/>
              <a:gd name="connsiteX129" fmla="*/ 36203 w 1349253"/>
              <a:gd name="connsiteY129" fmla="*/ 353137 h 6858000"/>
              <a:gd name="connsiteX130" fmla="*/ 41896 w 1349253"/>
              <a:gd name="connsiteY130" fmla="*/ 275771 h 6858000"/>
              <a:gd name="connsiteX131" fmla="*/ 58923 w 1349253"/>
              <a:gd name="connsiteY131" fmla="*/ 212860 h 6858000"/>
              <a:gd name="connsiteX132" fmla="*/ 50633 w 1349253"/>
              <a:gd name="connsiteY132" fmla="*/ 144983 h 6858000"/>
              <a:gd name="connsiteX133" fmla="*/ 62917 w 1349253"/>
              <a:gd name="connsiteY133" fmla="*/ 55288 h 6858000"/>
              <a:gd name="connsiteX134" fmla="*/ 22471 w 1349253"/>
              <a:gd name="connsiteY134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51427 w 1349253"/>
              <a:gd name="connsiteY8" fmla="*/ 6636211 h 6858000"/>
              <a:gd name="connsiteX9" fmla="*/ 168871 w 1349253"/>
              <a:gd name="connsiteY9" fmla="*/ 6594177 h 6858000"/>
              <a:gd name="connsiteX10" fmla="*/ 182911 w 1349253"/>
              <a:gd name="connsiteY10" fmla="*/ 6557575 h 6858000"/>
              <a:gd name="connsiteX11" fmla="*/ 235868 w 1349253"/>
              <a:gd name="connsiteY11" fmla="*/ 6492130 h 6858000"/>
              <a:gd name="connsiteX12" fmla="*/ 251555 w 1349253"/>
              <a:gd name="connsiteY12" fmla="*/ 6431610 h 6858000"/>
              <a:gd name="connsiteX13" fmla="*/ 295260 w 1349253"/>
              <a:gd name="connsiteY13" fmla="*/ 6379786 h 6858000"/>
              <a:gd name="connsiteX14" fmla="*/ 278483 w 1349253"/>
              <a:gd name="connsiteY14" fmla="*/ 6334727 h 6858000"/>
              <a:gd name="connsiteX15" fmla="*/ 255898 w 1349253"/>
              <a:gd name="connsiteY15" fmla="*/ 6313295 h 6858000"/>
              <a:gd name="connsiteX16" fmla="*/ 263062 w 1349253"/>
              <a:gd name="connsiteY16" fmla="*/ 6280046 h 6858000"/>
              <a:gd name="connsiteX17" fmla="*/ 266061 w 1349253"/>
              <a:gd name="connsiteY17" fmla="*/ 6272987 h 6858000"/>
              <a:gd name="connsiteX18" fmla="*/ 272835 w 1349253"/>
              <a:gd name="connsiteY18" fmla="*/ 6252834 h 6858000"/>
              <a:gd name="connsiteX19" fmla="*/ 250827 w 1349253"/>
              <a:gd name="connsiteY19" fmla="*/ 6202459 h 6858000"/>
              <a:gd name="connsiteX20" fmla="*/ 249625 w 1349253"/>
              <a:gd name="connsiteY20" fmla="*/ 6153037 h 6858000"/>
              <a:gd name="connsiteX21" fmla="*/ 265040 w 1349253"/>
              <a:gd name="connsiteY21" fmla="*/ 6078132 h 6858000"/>
              <a:gd name="connsiteX22" fmla="*/ 252427 w 1349253"/>
              <a:gd name="connsiteY22" fmla="*/ 6028119 h 6858000"/>
              <a:gd name="connsiteX23" fmla="*/ 237656 w 1349253"/>
              <a:gd name="connsiteY23" fmla="*/ 5926735 h 6858000"/>
              <a:gd name="connsiteX24" fmla="*/ 287168 w 1349253"/>
              <a:gd name="connsiteY24" fmla="*/ 5712857 h 6858000"/>
              <a:gd name="connsiteX25" fmla="*/ 316966 w 1349253"/>
              <a:gd name="connsiteY25" fmla="*/ 5660491 h 6858000"/>
              <a:gd name="connsiteX26" fmla="*/ 326089 w 1349253"/>
              <a:gd name="connsiteY26" fmla="*/ 5563435 h 6858000"/>
              <a:gd name="connsiteX27" fmla="*/ 352965 w 1349253"/>
              <a:gd name="connsiteY27" fmla="*/ 5437125 h 6858000"/>
              <a:gd name="connsiteX28" fmla="*/ 366533 w 1349253"/>
              <a:gd name="connsiteY28" fmla="*/ 5396260 h 6858000"/>
              <a:gd name="connsiteX29" fmla="*/ 382514 w 1349253"/>
              <a:gd name="connsiteY29" fmla="*/ 5330009 h 6858000"/>
              <a:gd name="connsiteX30" fmla="*/ 416007 w 1349253"/>
              <a:gd name="connsiteY30" fmla="*/ 5273739 h 6858000"/>
              <a:gd name="connsiteX31" fmla="*/ 425606 w 1349253"/>
              <a:gd name="connsiteY31" fmla="*/ 5241779 h 6858000"/>
              <a:gd name="connsiteX32" fmla="*/ 436832 w 1349253"/>
              <a:gd name="connsiteY32" fmla="*/ 5225268 h 6858000"/>
              <a:gd name="connsiteX33" fmla="*/ 437852 w 1349253"/>
              <a:gd name="connsiteY33" fmla="*/ 5217684 h 6858000"/>
              <a:gd name="connsiteX34" fmla="*/ 445193 w 1349253"/>
              <a:gd name="connsiteY34" fmla="*/ 5193377 h 6858000"/>
              <a:gd name="connsiteX35" fmla="*/ 448496 w 1349253"/>
              <a:gd name="connsiteY35" fmla="*/ 5179288 h 6858000"/>
              <a:gd name="connsiteX36" fmla="*/ 449480 w 1349253"/>
              <a:gd name="connsiteY36" fmla="*/ 5173621 h 6858000"/>
              <a:gd name="connsiteX37" fmla="*/ 445114 w 1349253"/>
              <a:gd name="connsiteY37" fmla="*/ 5159961 h 6858000"/>
              <a:gd name="connsiteX38" fmla="*/ 451791 w 1349253"/>
              <a:gd name="connsiteY38" fmla="*/ 5144295 h 6858000"/>
              <a:gd name="connsiteX39" fmla="*/ 448724 w 1349253"/>
              <a:gd name="connsiteY39" fmla="*/ 5125185 h 6858000"/>
              <a:gd name="connsiteX40" fmla="*/ 455554 w 1349253"/>
              <a:gd name="connsiteY40" fmla="*/ 5121884 h 6858000"/>
              <a:gd name="connsiteX41" fmla="*/ 462590 w 1349253"/>
              <a:gd name="connsiteY41" fmla="*/ 5067850 h 6858000"/>
              <a:gd name="connsiteX42" fmla="*/ 465321 w 1349253"/>
              <a:gd name="connsiteY42" fmla="*/ 5060861 h 6858000"/>
              <a:gd name="connsiteX43" fmla="*/ 462025 w 1349253"/>
              <a:gd name="connsiteY43" fmla="*/ 5034192 h 6858000"/>
              <a:gd name="connsiteX44" fmla="*/ 463579 w 1349253"/>
              <a:gd name="connsiteY44" fmla="*/ 4993030 h 6858000"/>
              <a:gd name="connsiteX45" fmla="*/ 470488 w 1349253"/>
              <a:gd name="connsiteY45" fmla="*/ 4946844 h 6858000"/>
              <a:gd name="connsiteX46" fmla="*/ 466344 w 1349253"/>
              <a:gd name="connsiteY46" fmla="*/ 4932692 h 6858000"/>
              <a:gd name="connsiteX47" fmla="*/ 481747 w 1349253"/>
              <a:gd name="connsiteY47" fmla="*/ 4858827 h 6858000"/>
              <a:gd name="connsiteX48" fmla="*/ 487650 w 1349253"/>
              <a:gd name="connsiteY48" fmla="*/ 4821170 h 6858000"/>
              <a:gd name="connsiteX49" fmla="*/ 492383 w 1349253"/>
              <a:gd name="connsiteY49" fmla="*/ 4780965 h 6858000"/>
              <a:gd name="connsiteX50" fmla="*/ 493676 w 1349253"/>
              <a:gd name="connsiteY50" fmla="*/ 4750867 h 6858000"/>
              <a:gd name="connsiteX51" fmla="*/ 491483 w 1349253"/>
              <a:gd name="connsiteY51" fmla="*/ 4690749 h 6858000"/>
              <a:gd name="connsiteX52" fmla="*/ 486963 w 1349253"/>
              <a:gd name="connsiteY52" fmla="*/ 4584173 h 6858000"/>
              <a:gd name="connsiteX53" fmla="*/ 482046 w 1349253"/>
              <a:gd name="connsiteY53" fmla="*/ 4444346 h 6858000"/>
              <a:gd name="connsiteX54" fmla="*/ 478611 w 1349253"/>
              <a:gd name="connsiteY54" fmla="*/ 4375228 h 6858000"/>
              <a:gd name="connsiteX55" fmla="*/ 459264 w 1349253"/>
              <a:gd name="connsiteY55" fmla="*/ 4214165 h 6858000"/>
              <a:gd name="connsiteX56" fmla="*/ 463337 w 1349253"/>
              <a:gd name="connsiteY56" fmla="*/ 4090296 h 6858000"/>
              <a:gd name="connsiteX57" fmla="*/ 448593 w 1349253"/>
              <a:gd name="connsiteY57" fmla="*/ 4033999 h 6858000"/>
              <a:gd name="connsiteX58" fmla="*/ 449742 w 1349253"/>
              <a:gd name="connsiteY58" fmla="*/ 4031933 h 6858000"/>
              <a:gd name="connsiteX59" fmla="*/ 448318 w 1349253"/>
              <a:gd name="connsiteY59" fmla="*/ 4013953 h 6858000"/>
              <a:gd name="connsiteX60" fmla="*/ 434613 w 1349253"/>
              <a:gd name="connsiteY60" fmla="*/ 3974753 h 6858000"/>
              <a:gd name="connsiteX61" fmla="*/ 436211 w 1349253"/>
              <a:gd name="connsiteY61" fmla="*/ 3969950 h 6858000"/>
              <a:gd name="connsiteX62" fmla="*/ 429633 w 1349253"/>
              <a:gd name="connsiteY62" fmla="*/ 3933779 h 6858000"/>
              <a:gd name="connsiteX63" fmla="*/ 430964 w 1349253"/>
              <a:gd name="connsiteY63" fmla="*/ 3933093 h 6858000"/>
              <a:gd name="connsiteX64" fmla="*/ 435318 w 1349253"/>
              <a:gd name="connsiteY64" fmla="*/ 3922082 h 6858000"/>
              <a:gd name="connsiteX65" fmla="*/ 440396 w 1349253"/>
              <a:gd name="connsiteY65" fmla="*/ 3901461 h 6858000"/>
              <a:gd name="connsiteX66" fmla="*/ 462990 w 1349253"/>
              <a:gd name="connsiteY66" fmla="*/ 3813873 h 6858000"/>
              <a:gd name="connsiteX67" fmla="*/ 462415 w 1349253"/>
              <a:gd name="connsiteY67" fmla="*/ 3806161 h 6858000"/>
              <a:gd name="connsiteX68" fmla="*/ 462722 w 1349253"/>
              <a:gd name="connsiteY68" fmla="*/ 3805957 h 6858000"/>
              <a:gd name="connsiteX69" fmla="*/ 462749 w 1349253"/>
              <a:gd name="connsiteY69" fmla="*/ 3797724 h 6858000"/>
              <a:gd name="connsiteX70" fmla="*/ 461364 w 1349253"/>
              <a:gd name="connsiteY70" fmla="*/ 3792098 h 6858000"/>
              <a:gd name="connsiteX71" fmla="*/ 460248 w 1349253"/>
              <a:gd name="connsiteY71" fmla="*/ 3777135 h 6858000"/>
              <a:gd name="connsiteX72" fmla="*/ 461981 w 1349253"/>
              <a:gd name="connsiteY72" fmla="*/ 3771656 h 6858000"/>
              <a:gd name="connsiteX73" fmla="*/ 465724 w 1349253"/>
              <a:gd name="connsiteY73" fmla="*/ 3769007 h 6858000"/>
              <a:gd name="connsiteX74" fmla="*/ 465190 w 1349253"/>
              <a:gd name="connsiteY74" fmla="*/ 3767709 h 6858000"/>
              <a:gd name="connsiteX75" fmla="*/ 473886 w 1349253"/>
              <a:gd name="connsiteY75" fmla="*/ 3738082 h 6858000"/>
              <a:gd name="connsiteX76" fmla="*/ 481232 w 1349253"/>
              <a:gd name="connsiteY76" fmla="*/ 3673397 h 6858000"/>
              <a:gd name="connsiteX77" fmla="*/ 480528 w 1349253"/>
              <a:gd name="connsiteY77" fmla="*/ 3637109 h 6858000"/>
              <a:gd name="connsiteX78" fmla="*/ 483971 w 1349253"/>
              <a:gd name="connsiteY78" fmla="*/ 3536883 h 6858000"/>
              <a:gd name="connsiteX79" fmla="*/ 491509 w 1349253"/>
              <a:gd name="connsiteY79" fmla="*/ 3435652 h 6858000"/>
              <a:gd name="connsiteX80" fmla="*/ 493180 w 1349253"/>
              <a:gd name="connsiteY80" fmla="*/ 3307769 h 6858000"/>
              <a:gd name="connsiteX81" fmla="*/ 510743 w 1349253"/>
              <a:gd name="connsiteY81" fmla="*/ 3250522 h 6858000"/>
              <a:gd name="connsiteX82" fmla="*/ 511168 w 1349253"/>
              <a:gd name="connsiteY82" fmla="*/ 3229163 h 6858000"/>
              <a:gd name="connsiteX83" fmla="*/ 512991 w 1349253"/>
              <a:gd name="connsiteY83" fmla="*/ 3217217 h 6858000"/>
              <a:gd name="connsiteX84" fmla="*/ 499826 w 1349253"/>
              <a:gd name="connsiteY84" fmla="*/ 3183755 h 6858000"/>
              <a:gd name="connsiteX85" fmla="*/ 487927 w 1349253"/>
              <a:gd name="connsiteY85" fmla="*/ 3158586 h 6858000"/>
              <a:gd name="connsiteX86" fmla="*/ 473112 w 1349253"/>
              <a:gd name="connsiteY86" fmla="*/ 3129034 h 6858000"/>
              <a:gd name="connsiteX87" fmla="*/ 473777 w 1349253"/>
              <a:gd name="connsiteY87" fmla="*/ 3126682 h 6858000"/>
              <a:gd name="connsiteX88" fmla="*/ 451254 w 1349253"/>
              <a:gd name="connsiteY88" fmla="*/ 3106272 h 6858000"/>
              <a:gd name="connsiteX89" fmla="*/ 423984 w 1349253"/>
              <a:gd name="connsiteY89" fmla="*/ 2958185 h 6858000"/>
              <a:gd name="connsiteX90" fmla="*/ 366598 w 1349253"/>
              <a:gd name="connsiteY90" fmla="*/ 2762989 h 6858000"/>
              <a:gd name="connsiteX91" fmla="*/ 315516 w 1349253"/>
              <a:gd name="connsiteY91" fmla="*/ 2554718 h 6858000"/>
              <a:gd name="connsiteX92" fmla="*/ 286333 w 1349253"/>
              <a:gd name="connsiteY92" fmla="*/ 2447068 h 6858000"/>
              <a:gd name="connsiteX93" fmla="*/ 273294 w 1349253"/>
              <a:gd name="connsiteY93" fmla="*/ 2425819 h 6858000"/>
              <a:gd name="connsiteX94" fmla="*/ 279293 w 1349253"/>
              <a:gd name="connsiteY94" fmla="*/ 2402874 h 6858000"/>
              <a:gd name="connsiteX95" fmla="*/ 281905 w 1349253"/>
              <a:gd name="connsiteY95" fmla="*/ 2381443 h 6858000"/>
              <a:gd name="connsiteX96" fmla="*/ 258234 w 1349253"/>
              <a:gd name="connsiteY96" fmla="*/ 2261920 h 6858000"/>
              <a:gd name="connsiteX97" fmla="*/ 248121 w 1349253"/>
              <a:gd name="connsiteY97" fmla="*/ 2195378 h 6858000"/>
              <a:gd name="connsiteX98" fmla="*/ 232338 w 1349253"/>
              <a:gd name="connsiteY98" fmla="*/ 2155135 h 6858000"/>
              <a:gd name="connsiteX99" fmla="*/ 229796 w 1349253"/>
              <a:gd name="connsiteY99" fmla="*/ 2118008 h 6858000"/>
              <a:gd name="connsiteX100" fmla="*/ 230789 w 1349253"/>
              <a:gd name="connsiteY100" fmla="*/ 2050531 h 6858000"/>
              <a:gd name="connsiteX101" fmla="*/ 222595 w 1349253"/>
              <a:gd name="connsiteY101" fmla="*/ 1963269 h 6858000"/>
              <a:gd name="connsiteX102" fmla="*/ 203773 w 1349253"/>
              <a:gd name="connsiteY102" fmla="*/ 1906352 h 6858000"/>
              <a:gd name="connsiteX103" fmla="*/ 180330 w 1349253"/>
              <a:gd name="connsiteY103" fmla="*/ 1861531 h 6858000"/>
              <a:gd name="connsiteX104" fmla="*/ 134129 w 1349253"/>
              <a:gd name="connsiteY104" fmla="*/ 1732919 h 6858000"/>
              <a:gd name="connsiteX105" fmla="*/ 106440 w 1349253"/>
              <a:gd name="connsiteY105" fmla="*/ 1663540 h 6858000"/>
              <a:gd name="connsiteX106" fmla="*/ 105566 w 1349253"/>
              <a:gd name="connsiteY106" fmla="*/ 1615777 h 6858000"/>
              <a:gd name="connsiteX107" fmla="*/ 86361 w 1349253"/>
              <a:gd name="connsiteY107" fmla="*/ 1563678 h 6858000"/>
              <a:gd name="connsiteX108" fmla="*/ 92183 w 1349253"/>
              <a:gd name="connsiteY108" fmla="*/ 1477995 h 6858000"/>
              <a:gd name="connsiteX109" fmla="*/ 78268 w 1349253"/>
              <a:gd name="connsiteY109" fmla="*/ 1373769 h 6858000"/>
              <a:gd name="connsiteX110" fmla="*/ 86575 w 1349253"/>
              <a:gd name="connsiteY110" fmla="*/ 1307086 h 6858000"/>
              <a:gd name="connsiteX111" fmla="*/ 87763 w 1349253"/>
              <a:gd name="connsiteY111" fmla="*/ 1189033 h 6858000"/>
              <a:gd name="connsiteX112" fmla="*/ 92448 w 1349253"/>
              <a:gd name="connsiteY112" fmla="*/ 1168288 h 6858000"/>
              <a:gd name="connsiteX113" fmla="*/ 84730 w 1349253"/>
              <a:gd name="connsiteY113" fmla="*/ 1142577 h 6858000"/>
              <a:gd name="connsiteX114" fmla="*/ 74036 w 1349253"/>
              <a:gd name="connsiteY114" fmla="*/ 1088484 h 6858000"/>
              <a:gd name="connsiteX115" fmla="*/ 62772 w 1349253"/>
              <a:gd name="connsiteY115" fmla="*/ 1016103 h 6858000"/>
              <a:gd name="connsiteX116" fmla="*/ 64228 w 1349253"/>
              <a:gd name="connsiteY116" fmla="*/ 954054 h 6858000"/>
              <a:gd name="connsiteX117" fmla="*/ 75144 w 1349253"/>
              <a:gd name="connsiteY117" fmla="*/ 921368 h 6858000"/>
              <a:gd name="connsiteX118" fmla="*/ 59093 w 1349253"/>
              <a:gd name="connsiteY118" fmla="*/ 896999 h 6858000"/>
              <a:gd name="connsiteX119" fmla="*/ 28501 w 1349253"/>
              <a:gd name="connsiteY119" fmla="*/ 821517 h 6858000"/>
              <a:gd name="connsiteX120" fmla="*/ 7451 w 1349253"/>
              <a:gd name="connsiteY120" fmla="*/ 751353 h 6858000"/>
              <a:gd name="connsiteX121" fmla="*/ 7009 w 1349253"/>
              <a:gd name="connsiteY121" fmla="*/ 721230 h 6858000"/>
              <a:gd name="connsiteX122" fmla="*/ 16141 w 1349253"/>
              <a:gd name="connsiteY122" fmla="*/ 619315 h 6858000"/>
              <a:gd name="connsiteX123" fmla="*/ 19 w 1349253"/>
              <a:gd name="connsiteY123" fmla="*/ 585934 h 6858000"/>
              <a:gd name="connsiteX124" fmla="*/ 7093 w 1349253"/>
              <a:gd name="connsiteY124" fmla="*/ 538948 h 6858000"/>
              <a:gd name="connsiteX125" fmla="*/ 11001 w 1349253"/>
              <a:gd name="connsiteY125" fmla="*/ 525163 h 6858000"/>
              <a:gd name="connsiteX126" fmla="*/ 37125 w 1349253"/>
              <a:gd name="connsiteY126" fmla="*/ 446567 h 6858000"/>
              <a:gd name="connsiteX127" fmla="*/ 36373 w 1349253"/>
              <a:gd name="connsiteY127" fmla="*/ 393828 h 6858000"/>
              <a:gd name="connsiteX128" fmla="*/ 36203 w 1349253"/>
              <a:gd name="connsiteY128" fmla="*/ 353137 h 6858000"/>
              <a:gd name="connsiteX129" fmla="*/ 41896 w 1349253"/>
              <a:gd name="connsiteY129" fmla="*/ 275771 h 6858000"/>
              <a:gd name="connsiteX130" fmla="*/ 58923 w 1349253"/>
              <a:gd name="connsiteY130" fmla="*/ 212860 h 6858000"/>
              <a:gd name="connsiteX131" fmla="*/ 50633 w 1349253"/>
              <a:gd name="connsiteY131" fmla="*/ 144983 h 6858000"/>
              <a:gd name="connsiteX132" fmla="*/ 62917 w 1349253"/>
              <a:gd name="connsiteY132" fmla="*/ 55288 h 6858000"/>
              <a:gd name="connsiteX133" fmla="*/ 22471 w 1349253"/>
              <a:gd name="connsiteY133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51427 w 1349253"/>
              <a:gd name="connsiteY8" fmla="*/ 6636211 h 6858000"/>
              <a:gd name="connsiteX9" fmla="*/ 168871 w 1349253"/>
              <a:gd name="connsiteY9" fmla="*/ 6594177 h 6858000"/>
              <a:gd name="connsiteX10" fmla="*/ 182911 w 1349253"/>
              <a:gd name="connsiteY10" fmla="*/ 6557575 h 6858000"/>
              <a:gd name="connsiteX11" fmla="*/ 235868 w 1349253"/>
              <a:gd name="connsiteY11" fmla="*/ 6492130 h 6858000"/>
              <a:gd name="connsiteX12" fmla="*/ 251555 w 1349253"/>
              <a:gd name="connsiteY12" fmla="*/ 6431610 h 6858000"/>
              <a:gd name="connsiteX13" fmla="*/ 295260 w 1349253"/>
              <a:gd name="connsiteY13" fmla="*/ 6379786 h 6858000"/>
              <a:gd name="connsiteX14" fmla="*/ 278483 w 1349253"/>
              <a:gd name="connsiteY14" fmla="*/ 6334727 h 6858000"/>
              <a:gd name="connsiteX15" fmla="*/ 255898 w 1349253"/>
              <a:gd name="connsiteY15" fmla="*/ 6313295 h 6858000"/>
              <a:gd name="connsiteX16" fmla="*/ 263062 w 1349253"/>
              <a:gd name="connsiteY16" fmla="*/ 6280046 h 6858000"/>
              <a:gd name="connsiteX17" fmla="*/ 266061 w 1349253"/>
              <a:gd name="connsiteY17" fmla="*/ 6272987 h 6858000"/>
              <a:gd name="connsiteX18" fmla="*/ 272835 w 1349253"/>
              <a:gd name="connsiteY18" fmla="*/ 6252834 h 6858000"/>
              <a:gd name="connsiteX19" fmla="*/ 250827 w 1349253"/>
              <a:gd name="connsiteY19" fmla="*/ 6202459 h 6858000"/>
              <a:gd name="connsiteX20" fmla="*/ 249625 w 1349253"/>
              <a:gd name="connsiteY20" fmla="*/ 6153037 h 6858000"/>
              <a:gd name="connsiteX21" fmla="*/ 265040 w 1349253"/>
              <a:gd name="connsiteY21" fmla="*/ 6078132 h 6858000"/>
              <a:gd name="connsiteX22" fmla="*/ 252427 w 1349253"/>
              <a:gd name="connsiteY22" fmla="*/ 6028119 h 6858000"/>
              <a:gd name="connsiteX23" fmla="*/ 237656 w 1349253"/>
              <a:gd name="connsiteY23" fmla="*/ 5926735 h 6858000"/>
              <a:gd name="connsiteX24" fmla="*/ 287168 w 1349253"/>
              <a:gd name="connsiteY24" fmla="*/ 5712857 h 6858000"/>
              <a:gd name="connsiteX25" fmla="*/ 316966 w 1349253"/>
              <a:gd name="connsiteY25" fmla="*/ 5660491 h 6858000"/>
              <a:gd name="connsiteX26" fmla="*/ 326089 w 1349253"/>
              <a:gd name="connsiteY26" fmla="*/ 5563435 h 6858000"/>
              <a:gd name="connsiteX27" fmla="*/ 352965 w 1349253"/>
              <a:gd name="connsiteY27" fmla="*/ 5437125 h 6858000"/>
              <a:gd name="connsiteX28" fmla="*/ 366533 w 1349253"/>
              <a:gd name="connsiteY28" fmla="*/ 5396260 h 6858000"/>
              <a:gd name="connsiteX29" fmla="*/ 382514 w 1349253"/>
              <a:gd name="connsiteY29" fmla="*/ 5330009 h 6858000"/>
              <a:gd name="connsiteX30" fmla="*/ 416007 w 1349253"/>
              <a:gd name="connsiteY30" fmla="*/ 5273739 h 6858000"/>
              <a:gd name="connsiteX31" fmla="*/ 425606 w 1349253"/>
              <a:gd name="connsiteY31" fmla="*/ 5241779 h 6858000"/>
              <a:gd name="connsiteX32" fmla="*/ 436832 w 1349253"/>
              <a:gd name="connsiteY32" fmla="*/ 5225268 h 6858000"/>
              <a:gd name="connsiteX33" fmla="*/ 437852 w 1349253"/>
              <a:gd name="connsiteY33" fmla="*/ 5217684 h 6858000"/>
              <a:gd name="connsiteX34" fmla="*/ 445193 w 1349253"/>
              <a:gd name="connsiteY34" fmla="*/ 5193377 h 6858000"/>
              <a:gd name="connsiteX35" fmla="*/ 448496 w 1349253"/>
              <a:gd name="connsiteY35" fmla="*/ 5179288 h 6858000"/>
              <a:gd name="connsiteX36" fmla="*/ 449480 w 1349253"/>
              <a:gd name="connsiteY36" fmla="*/ 5173621 h 6858000"/>
              <a:gd name="connsiteX37" fmla="*/ 445114 w 1349253"/>
              <a:gd name="connsiteY37" fmla="*/ 5159961 h 6858000"/>
              <a:gd name="connsiteX38" fmla="*/ 451791 w 1349253"/>
              <a:gd name="connsiteY38" fmla="*/ 5144295 h 6858000"/>
              <a:gd name="connsiteX39" fmla="*/ 448724 w 1349253"/>
              <a:gd name="connsiteY39" fmla="*/ 5125185 h 6858000"/>
              <a:gd name="connsiteX40" fmla="*/ 455554 w 1349253"/>
              <a:gd name="connsiteY40" fmla="*/ 5121884 h 6858000"/>
              <a:gd name="connsiteX41" fmla="*/ 462590 w 1349253"/>
              <a:gd name="connsiteY41" fmla="*/ 5067850 h 6858000"/>
              <a:gd name="connsiteX42" fmla="*/ 465321 w 1349253"/>
              <a:gd name="connsiteY42" fmla="*/ 5060861 h 6858000"/>
              <a:gd name="connsiteX43" fmla="*/ 462025 w 1349253"/>
              <a:gd name="connsiteY43" fmla="*/ 5034192 h 6858000"/>
              <a:gd name="connsiteX44" fmla="*/ 463579 w 1349253"/>
              <a:gd name="connsiteY44" fmla="*/ 4993030 h 6858000"/>
              <a:gd name="connsiteX45" fmla="*/ 470488 w 1349253"/>
              <a:gd name="connsiteY45" fmla="*/ 4946844 h 6858000"/>
              <a:gd name="connsiteX46" fmla="*/ 466344 w 1349253"/>
              <a:gd name="connsiteY46" fmla="*/ 4932692 h 6858000"/>
              <a:gd name="connsiteX47" fmla="*/ 481747 w 1349253"/>
              <a:gd name="connsiteY47" fmla="*/ 4858827 h 6858000"/>
              <a:gd name="connsiteX48" fmla="*/ 487650 w 1349253"/>
              <a:gd name="connsiteY48" fmla="*/ 4821170 h 6858000"/>
              <a:gd name="connsiteX49" fmla="*/ 492383 w 1349253"/>
              <a:gd name="connsiteY49" fmla="*/ 4780965 h 6858000"/>
              <a:gd name="connsiteX50" fmla="*/ 493676 w 1349253"/>
              <a:gd name="connsiteY50" fmla="*/ 4750867 h 6858000"/>
              <a:gd name="connsiteX51" fmla="*/ 491483 w 1349253"/>
              <a:gd name="connsiteY51" fmla="*/ 4690749 h 6858000"/>
              <a:gd name="connsiteX52" fmla="*/ 486963 w 1349253"/>
              <a:gd name="connsiteY52" fmla="*/ 4584173 h 6858000"/>
              <a:gd name="connsiteX53" fmla="*/ 482046 w 1349253"/>
              <a:gd name="connsiteY53" fmla="*/ 4444346 h 6858000"/>
              <a:gd name="connsiteX54" fmla="*/ 478611 w 1349253"/>
              <a:gd name="connsiteY54" fmla="*/ 4375228 h 6858000"/>
              <a:gd name="connsiteX55" fmla="*/ 459264 w 1349253"/>
              <a:gd name="connsiteY55" fmla="*/ 4214165 h 6858000"/>
              <a:gd name="connsiteX56" fmla="*/ 463337 w 1349253"/>
              <a:gd name="connsiteY56" fmla="*/ 4090296 h 6858000"/>
              <a:gd name="connsiteX57" fmla="*/ 448593 w 1349253"/>
              <a:gd name="connsiteY57" fmla="*/ 4033999 h 6858000"/>
              <a:gd name="connsiteX58" fmla="*/ 449742 w 1349253"/>
              <a:gd name="connsiteY58" fmla="*/ 4031933 h 6858000"/>
              <a:gd name="connsiteX59" fmla="*/ 448318 w 1349253"/>
              <a:gd name="connsiteY59" fmla="*/ 4013953 h 6858000"/>
              <a:gd name="connsiteX60" fmla="*/ 434613 w 1349253"/>
              <a:gd name="connsiteY60" fmla="*/ 3974753 h 6858000"/>
              <a:gd name="connsiteX61" fmla="*/ 436211 w 1349253"/>
              <a:gd name="connsiteY61" fmla="*/ 3969950 h 6858000"/>
              <a:gd name="connsiteX62" fmla="*/ 429633 w 1349253"/>
              <a:gd name="connsiteY62" fmla="*/ 3933779 h 6858000"/>
              <a:gd name="connsiteX63" fmla="*/ 430964 w 1349253"/>
              <a:gd name="connsiteY63" fmla="*/ 3933093 h 6858000"/>
              <a:gd name="connsiteX64" fmla="*/ 435318 w 1349253"/>
              <a:gd name="connsiteY64" fmla="*/ 3922082 h 6858000"/>
              <a:gd name="connsiteX65" fmla="*/ 440396 w 1349253"/>
              <a:gd name="connsiteY65" fmla="*/ 3901461 h 6858000"/>
              <a:gd name="connsiteX66" fmla="*/ 462990 w 1349253"/>
              <a:gd name="connsiteY66" fmla="*/ 3813873 h 6858000"/>
              <a:gd name="connsiteX67" fmla="*/ 462415 w 1349253"/>
              <a:gd name="connsiteY67" fmla="*/ 3806161 h 6858000"/>
              <a:gd name="connsiteX68" fmla="*/ 462722 w 1349253"/>
              <a:gd name="connsiteY68" fmla="*/ 3805957 h 6858000"/>
              <a:gd name="connsiteX69" fmla="*/ 462749 w 1349253"/>
              <a:gd name="connsiteY69" fmla="*/ 3797724 h 6858000"/>
              <a:gd name="connsiteX70" fmla="*/ 461364 w 1349253"/>
              <a:gd name="connsiteY70" fmla="*/ 3792098 h 6858000"/>
              <a:gd name="connsiteX71" fmla="*/ 460248 w 1349253"/>
              <a:gd name="connsiteY71" fmla="*/ 3777135 h 6858000"/>
              <a:gd name="connsiteX72" fmla="*/ 461981 w 1349253"/>
              <a:gd name="connsiteY72" fmla="*/ 3771656 h 6858000"/>
              <a:gd name="connsiteX73" fmla="*/ 465724 w 1349253"/>
              <a:gd name="connsiteY73" fmla="*/ 3769007 h 6858000"/>
              <a:gd name="connsiteX74" fmla="*/ 465190 w 1349253"/>
              <a:gd name="connsiteY74" fmla="*/ 3767709 h 6858000"/>
              <a:gd name="connsiteX75" fmla="*/ 473886 w 1349253"/>
              <a:gd name="connsiteY75" fmla="*/ 3738082 h 6858000"/>
              <a:gd name="connsiteX76" fmla="*/ 481232 w 1349253"/>
              <a:gd name="connsiteY76" fmla="*/ 3673397 h 6858000"/>
              <a:gd name="connsiteX77" fmla="*/ 480528 w 1349253"/>
              <a:gd name="connsiteY77" fmla="*/ 3637109 h 6858000"/>
              <a:gd name="connsiteX78" fmla="*/ 483971 w 1349253"/>
              <a:gd name="connsiteY78" fmla="*/ 3536883 h 6858000"/>
              <a:gd name="connsiteX79" fmla="*/ 491509 w 1349253"/>
              <a:gd name="connsiteY79" fmla="*/ 3435652 h 6858000"/>
              <a:gd name="connsiteX80" fmla="*/ 493180 w 1349253"/>
              <a:gd name="connsiteY80" fmla="*/ 3307769 h 6858000"/>
              <a:gd name="connsiteX81" fmla="*/ 510743 w 1349253"/>
              <a:gd name="connsiteY81" fmla="*/ 3250522 h 6858000"/>
              <a:gd name="connsiteX82" fmla="*/ 511168 w 1349253"/>
              <a:gd name="connsiteY82" fmla="*/ 3229163 h 6858000"/>
              <a:gd name="connsiteX83" fmla="*/ 512991 w 1349253"/>
              <a:gd name="connsiteY83" fmla="*/ 3217217 h 6858000"/>
              <a:gd name="connsiteX84" fmla="*/ 487927 w 1349253"/>
              <a:gd name="connsiteY84" fmla="*/ 3158586 h 6858000"/>
              <a:gd name="connsiteX85" fmla="*/ 473112 w 1349253"/>
              <a:gd name="connsiteY85" fmla="*/ 3129034 h 6858000"/>
              <a:gd name="connsiteX86" fmla="*/ 473777 w 1349253"/>
              <a:gd name="connsiteY86" fmla="*/ 3126682 h 6858000"/>
              <a:gd name="connsiteX87" fmla="*/ 451254 w 1349253"/>
              <a:gd name="connsiteY87" fmla="*/ 3106272 h 6858000"/>
              <a:gd name="connsiteX88" fmla="*/ 423984 w 1349253"/>
              <a:gd name="connsiteY88" fmla="*/ 2958185 h 6858000"/>
              <a:gd name="connsiteX89" fmla="*/ 366598 w 1349253"/>
              <a:gd name="connsiteY89" fmla="*/ 2762989 h 6858000"/>
              <a:gd name="connsiteX90" fmla="*/ 315516 w 1349253"/>
              <a:gd name="connsiteY90" fmla="*/ 2554718 h 6858000"/>
              <a:gd name="connsiteX91" fmla="*/ 286333 w 1349253"/>
              <a:gd name="connsiteY91" fmla="*/ 2447068 h 6858000"/>
              <a:gd name="connsiteX92" fmla="*/ 273294 w 1349253"/>
              <a:gd name="connsiteY92" fmla="*/ 2425819 h 6858000"/>
              <a:gd name="connsiteX93" fmla="*/ 279293 w 1349253"/>
              <a:gd name="connsiteY93" fmla="*/ 2402874 h 6858000"/>
              <a:gd name="connsiteX94" fmla="*/ 281905 w 1349253"/>
              <a:gd name="connsiteY94" fmla="*/ 2381443 h 6858000"/>
              <a:gd name="connsiteX95" fmla="*/ 258234 w 1349253"/>
              <a:gd name="connsiteY95" fmla="*/ 2261920 h 6858000"/>
              <a:gd name="connsiteX96" fmla="*/ 248121 w 1349253"/>
              <a:gd name="connsiteY96" fmla="*/ 2195378 h 6858000"/>
              <a:gd name="connsiteX97" fmla="*/ 232338 w 1349253"/>
              <a:gd name="connsiteY97" fmla="*/ 2155135 h 6858000"/>
              <a:gd name="connsiteX98" fmla="*/ 229796 w 1349253"/>
              <a:gd name="connsiteY98" fmla="*/ 2118008 h 6858000"/>
              <a:gd name="connsiteX99" fmla="*/ 230789 w 1349253"/>
              <a:gd name="connsiteY99" fmla="*/ 2050531 h 6858000"/>
              <a:gd name="connsiteX100" fmla="*/ 222595 w 1349253"/>
              <a:gd name="connsiteY100" fmla="*/ 1963269 h 6858000"/>
              <a:gd name="connsiteX101" fmla="*/ 203773 w 1349253"/>
              <a:gd name="connsiteY101" fmla="*/ 1906352 h 6858000"/>
              <a:gd name="connsiteX102" fmla="*/ 180330 w 1349253"/>
              <a:gd name="connsiteY102" fmla="*/ 1861531 h 6858000"/>
              <a:gd name="connsiteX103" fmla="*/ 134129 w 1349253"/>
              <a:gd name="connsiteY103" fmla="*/ 1732919 h 6858000"/>
              <a:gd name="connsiteX104" fmla="*/ 106440 w 1349253"/>
              <a:gd name="connsiteY104" fmla="*/ 1663540 h 6858000"/>
              <a:gd name="connsiteX105" fmla="*/ 105566 w 1349253"/>
              <a:gd name="connsiteY105" fmla="*/ 1615777 h 6858000"/>
              <a:gd name="connsiteX106" fmla="*/ 86361 w 1349253"/>
              <a:gd name="connsiteY106" fmla="*/ 1563678 h 6858000"/>
              <a:gd name="connsiteX107" fmla="*/ 92183 w 1349253"/>
              <a:gd name="connsiteY107" fmla="*/ 1477995 h 6858000"/>
              <a:gd name="connsiteX108" fmla="*/ 78268 w 1349253"/>
              <a:gd name="connsiteY108" fmla="*/ 1373769 h 6858000"/>
              <a:gd name="connsiteX109" fmla="*/ 86575 w 1349253"/>
              <a:gd name="connsiteY109" fmla="*/ 1307086 h 6858000"/>
              <a:gd name="connsiteX110" fmla="*/ 87763 w 1349253"/>
              <a:gd name="connsiteY110" fmla="*/ 1189033 h 6858000"/>
              <a:gd name="connsiteX111" fmla="*/ 92448 w 1349253"/>
              <a:gd name="connsiteY111" fmla="*/ 1168288 h 6858000"/>
              <a:gd name="connsiteX112" fmla="*/ 84730 w 1349253"/>
              <a:gd name="connsiteY112" fmla="*/ 1142577 h 6858000"/>
              <a:gd name="connsiteX113" fmla="*/ 74036 w 1349253"/>
              <a:gd name="connsiteY113" fmla="*/ 1088484 h 6858000"/>
              <a:gd name="connsiteX114" fmla="*/ 62772 w 1349253"/>
              <a:gd name="connsiteY114" fmla="*/ 1016103 h 6858000"/>
              <a:gd name="connsiteX115" fmla="*/ 64228 w 1349253"/>
              <a:gd name="connsiteY115" fmla="*/ 954054 h 6858000"/>
              <a:gd name="connsiteX116" fmla="*/ 75144 w 1349253"/>
              <a:gd name="connsiteY116" fmla="*/ 921368 h 6858000"/>
              <a:gd name="connsiteX117" fmla="*/ 59093 w 1349253"/>
              <a:gd name="connsiteY117" fmla="*/ 896999 h 6858000"/>
              <a:gd name="connsiteX118" fmla="*/ 28501 w 1349253"/>
              <a:gd name="connsiteY118" fmla="*/ 821517 h 6858000"/>
              <a:gd name="connsiteX119" fmla="*/ 7451 w 1349253"/>
              <a:gd name="connsiteY119" fmla="*/ 751353 h 6858000"/>
              <a:gd name="connsiteX120" fmla="*/ 7009 w 1349253"/>
              <a:gd name="connsiteY120" fmla="*/ 721230 h 6858000"/>
              <a:gd name="connsiteX121" fmla="*/ 16141 w 1349253"/>
              <a:gd name="connsiteY121" fmla="*/ 619315 h 6858000"/>
              <a:gd name="connsiteX122" fmla="*/ 19 w 1349253"/>
              <a:gd name="connsiteY122" fmla="*/ 585934 h 6858000"/>
              <a:gd name="connsiteX123" fmla="*/ 7093 w 1349253"/>
              <a:gd name="connsiteY123" fmla="*/ 538948 h 6858000"/>
              <a:gd name="connsiteX124" fmla="*/ 11001 w 1349253"/>
              <a:gd name="connsiteY124" fmla="*/ 525163 h 6858000"/>
              <a:gd name="connsiteX125" fmla="*/ 37125 w 1349253"/>
              <a:gd name="connsiteY125" fmla="*/ 446567 h 6858000"/>
              <a:gd name="connsiteX126" fmla="*/ 36373 w 1349253"/>
              <a:gd name="connsiteY126" fmla="*/ 393828 h 6858000"/>
              <a:gd name="connsiteX127" fmla="*/ 36203 w 1349253"/>
              <a:gd name="connsiteY127" fmla="*/ 353137 h 6858000"/>
              <a:gd name="connsiteX128" fmla="*/ 41896 w 1349253"/>
              <a:gd name="connsiteY128" fmla="*/ 275771 h 6858000"/>
              <a:gd name="connsiteX129" fmla="*/ 58923 w 1349253"/>
              <a:gd name="connsiteY129" fmla="*/ 212860 h 6858000"/>
              <a:gd name="connsiteX130" fmla="*/ 50633 w 1349253"/>
              <a:gd name="connsiteY130" fmla="*/ 144983 h 6858000"/>
              <a:gd name="connsiteX131" fmla="*/ 62917 w 1349253"/>
              <a:gd name="connsiteY131" fmla="*/ 55288 h 6858000"/>
              <a:gd name="connsiteX132" fmla="*/ 22471 w 1349253"/>
              <a:gd name="connsiteY132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51427 w 1349253"/>
              <a:gd name="connsiteY8" fmla="*/ 6636211 h 6858000"/>
              <a:gd name="connsiteX9" fmla="*/ 168871 w 1349253"/>
              <a:gd name="connsiteY9" fmla="*/ 6594177 h 6858000"/>
              <a:gd name="connsiteX10" fmla="*/ 182911 w 1349253"/>
              <a:gd name="connsiteY10" fmla="*/ 6557575 h 6858000"/>
              <a:gd name="connsiteX11" fmla="*/ 235868 w 1349253"/>
              <a:gd name="connsiteY11" fmla="*/ 6492130 h 6858000"/>
              <a:gd name="connsiteX12" fmla="*/ 251555 w 1349253"/>
              <a:gd name="connsiteY12" fmla="*/ 6431610 h 6858000"/>
              <a:gd name="connsiteX13" fmla="*/ 295260 w 1349253"/>
              <a:gd name="connsiteY13" fmla="*/ 6379786 h 6858000"/>
              <a:gd name="connsiteX14" fmla="*/ 278483 w 1349253"/>
              <a:gd name="connsiteY14" fmla="*/ 6334727 h 6858000"/>
              <a:gd name="connsiteX15" fmla="*/ 255898 w 1349253"/>
              <a:gd name="connsiteY15" fmla="*/ 6313295 h 6858000"/>
              <a:gd name="connsiteX16" fmla="*/ 263062 w 1349253"/>
              <a:gd name="connsiteY16" fmla="*/ 6280046 h 6858000"/>
              <a:gd name="connsiteX17" fmla="*/ 266061 w 1349253"/>
              <a:gd name="connsiteY17" fmla="*/ 6272987 h 6858000"/>
              <a:gd name="connsiteX18" fmla="*/ 272835 w 1349253"/>
              <a:gd name="connsiteY18" fmla="*/ 6252834 h 6858000"/>
              <a:gd name="connsiteX19" fmla="*/ 250827 w 1349253"/>
              <a:gd name="connsiteY19" fmla="*/ 6202459 h 6858000"/>
              <a:gd name="connsiteX20" fmla="*/ 249625 w 1349253"/>
              <a:gd name="connsiteY20" fmla="*/ 6153037 h 6858000"/>
              <a:gd name="connsiteX21" fmla="*/ 265040 w 1349253"/>
              <a:gd name="connsiteY21" fmla="*/ 6078132 h 6858000"/>
              <a:gd name="connsiteX22" fmla="*/ 252427 w 1349253"/>
              <a:gd name="connsiteY22" fmla="*/ 6028119 h 6858000"/>
              <a:gd name="connsiteX23" fmla="*/ 237656 w 1349253"/>
              <a:gd name="connsiteY23" fmla="*/ 5926735 h 6858000"/>
              <a:gd name="connsiteX24" fmla="*/ 287168 w 1349253"/>
              <a:gd name="connsiteY24" fmla="*/ 5712857 h 6858000"/>
              <a:gd name="connsiteX25" fmla="*/ 316966 w 1349253"/>
              <a:gd name="connsiteY25" fmla="*/ 5660491 h 6858000"/>
              <a:gd name="connsiteX26" fmla="*/ 326089 w 1349253"/>
              <a:gd name="connsiteY26" fmla="*/ 5563435 h 6858000"/>
              <a:gd name="connsiteX27" fmla="*/ 352965 w 1349253"/>
              <a:gd name="connsiteY27" fmla="*/ 5437125 h 6858000"/>
              <a:gd name="connsiteX28" fmla="*/ 366533 w 1349253"/>
              <a:gd name="connsiteY28" fmla="*/ 5396260 h 6858000"/>
              <a:gd name="connsiteX29" fmla="*/ 382514 w 1349253"/>
              <a:gd name="connsiteY29" fmla="*/ 5330009 h 6858000"/>
              <a:gd name="connsiteX30" fmla="*/ 416007 w 1349253"/>
              <a:gd name="connsiteY30" fmla="*/ 5273739 h 6858000"/>
              <a:gd name="connsiteX31" fmla="*/ 425606 w 1349253"/>
              <a:gd name="connsiteY31" fmla="*/ 5241779 h 6858000"/>
              <a:gd name="connsiteX32" fmla="*/ 436832 w 1349253"/>
              <a:gd name="connsiteY32" fmla="*/ 5225268 h 6858000"/>
              <a:gd name="connsiteX33" fmla="*/ 437852 w 1349253"/>
              <a:gd name="connsiteY33" fmla="*/ 5217684 h 6858000"/>
              <a:gd name="connsiteX34" fmla="*/ 445193 w 1349253"/>
              <a:gd name="connsiteY34" fmla="*/ 5193377 h 6858000"/>
              <a:gd name="connsiteX35" fmla="*/ 448496 w 1349253"/>
              <a:gd name="connsiteY35" fmla="*/ 5179288 h 6858000"/>
              <a:gd name="connsiteX36" fmla="*/ 449480 w 1349253"/>
              <a:gd name="connsiteY36" fmla="*/ 5173621 h 6858000"/>
              <a:gd name="connsiteX37" fmla="*/ 445114 w 1349253"/>
              <a:gd name="connsiteY37" fmla="*/ 5159961 h 6858000"/>
              <a:gd name="connsiteX38" fmla="*/ 451791 w 1349253"/>
              <a:gd name="connsiteY38" fmla="*/ 5144295 h 6858000"/>
              <a:gd name="connsiteX39" fmla="*/ 448724 w 1349253"/>
              <a:gd name="connsiteY39" fmla="*/ 5125185 h 6858000"/>
              <a:gd name="connsiteX40" fmla="*/ 455554 w 1349253"/>
              <a:gd name="connsiteY40" fmla="*/ 5121884 h 6858000"/>
              <a:gd name="connsiteX41" fmla="*/ 462590 w 1349253"/>
              <a:gd name="connsiteY41" fmla="*/ 5067850 h 6858000"/>
              <a:gd name="connsiteX42" fmla="*/ 465321 w 1349253"/>
              <a:gd name="connsiteY42" fmla="*/ 5060861 h 6858000"/>
              <a:gd name="connsiteX43" fmla="*/ 462025 w 1349253"/>
              <a:gd name="connsiteY43" fmla="*/ 5034192 h 6858000"/>
              <a:gd name="connsiteX44" fmla="*/ 463579 w 1349253"/>
              <a:gd name="connsiteY44" fmla="*/ 4993030 h 6858000"/>
              <a:gd name="connsiteX45" fmla="*/ 470488 w 1349253"/>
              <a:gd name="connsiteY45" fmla="*/ 4946844 h 6858000"/>
              <a:gd name="connsiteX46" fmla="*/ 466344 w 1349253"/>
              <a:gd name="connsiteY46" fmla="*/ 4932692 h 6858000"/>
              <a:gd name="connsiteX47" fmla="*/ 481747 w 1349253"/>
              <a:gd name="connsiteY47" fmla="*/ 4858827 h 6858000"/>
              <a:gd name="connsiteX48" fmla="*/ 487650 w 1349253"/>
              <a:gd name="connsiteY48" fmla="*/ 4821170 h 6858000"/>
              <a:gd name="connsiteX49" fmla="*/ 492383 w 1349253"/>
              <a:gd name="connsiteY49" fmla="*/ 4780965 h 6858000"/>
              <a:gd name="connsiteX50" fmla="*/ 493676 w 1349253"/>
              <a:gd name="connsiteY50" fmla="*/ 4750867 h 6858000"/>
              <a:gd name="connsiteX51" fmla="*/ 491483 w 1349253"/>
              <a:gd name="connsiteY51" fmla="*/ 4690749 h 6858000"/>
              <a:gd name="connsiteX52" fmla="*/ 486963 w 1349253"/>
              <a:gd name="connsiteY52" fmla="*/ 4584173 h 6858000"/>
              <a:gd name="connsiteX53" fmla="*/ 482046 w 1349253"/>
              <a:gd name="connsiteY53" fmla="*/ 4444346 h 6858000"/>
              <a:gd name="connsiteX54" fmla="*/ 478611 w 1349253"/>
              <a:gd name="connsiteY54" fmla="*/ 4375228 h 6858000"/>
              <a:gd name="connsiteX55" fmla="*/ 459264 w 1349253"/>
              <a:gd name="connsiteY55" fmla="*/ 4214165 h 6858000"/>
              <a:gd name="connsiteX56" fmla="*/ 463337 w 1349253"/>
              <a:gd name="connsiteY56" fmla="*/ 4090296 h 6858000"/>
              <a:gd name="connsiteX57" fmla="*/ 448593 w 1349253"/>
              <a:gd name="connsiteY57" fmla="*/ 4033999 h 6858000"/>
              <a:gd name="connsiteX58" fmla="*/ 449742 w 1349253"/>
              <a:gd name="connsiteY58" fmla="*/ 4031933 h 6858000"/>
              <a:gd name="connsiteX59" fmla="*/ 448318 w 1349253"/>
              <a:gd name="connsiteY59" fmla="*/ 4013953 h 6858000"/>
              <a:gd name="connsiteX60" fmla="*/ 434613 w 1349253"/>
              <a:gd name="connsiteY60" fmla="*/ 3974753 h 6858000"/>
              <a:gd name="connsiteX61" fmla="*/ 436211 w 1349253"/>
              <a:gd name="connsiteY61" fmla="*/ 3969950 h 6858000"/>
              <a:gd name="connsiteX62" fmla="*/ 429633 w 1349253"/>
              <a:gd name="connsiteY62" fmla="*/ 3933779 h 6858000"/>
              <a:gd name="connsiteX63" fmla="*/ 430964 w 1349253"/>
              <a:gd name="connsiteY63" fmla="*/ 3933093 h 6858000"/>
              <a:gd name="connsiteX64" fmla="*/ 435318 w 1349253"/>
              <a:gd name="connsiteY64" fmla="*/ 3922082 h 6858000"/>
              <a:gd name="connsiteX65" fmla="*/ 440396 w 1349253"/>
              <a:gd name="connsiteY65" fmla="*/ 3901461 h 6858000"/>
              <a:gd name="connsiteX66" fmla="*/ 462990 w 1349253"/>
              <a:gd name="connsiteY66" fmla="*/ 3813873 h 6858000"/>
              <a:gd name="connsiteX67" fmla="*/ 462415 w 1349253"/>
              <a:gd name="connsiteY67" fmla="*/ 3806161 h 6858000"/>
              <a:gd name="connsiteX68" fmla="*/ 462722 w 1349253"/>
              <a:gd name="connsiteY68" fmla="*/ 3805957 h 6858000"/>
              <a:gd name="connsiteX69" fmla="*/ 462749 w 1349253"/>
              <a:gd name="connsiteY69" fmla="*/ 3797724 h 6858000"/>
              <a:gd name="connsiteX70" fmla="*/ 461364 w 1349253"/>
              <a:gd name="connsiteY70" fmla="*/ 3792098 h 6858000"/>
              <a:gd name="connsiteX71" fmla="*/ 460248 w 1349253"/>
              <a:gd name="connsiteY71" fmla="*/ 3777135 h 6858000"/>
              <a:gd name="connsiteX72" fmla="*/ 461981 w 1349253"/>
              <a:gd name="connsiteY72" fmla="*/ 3771656 h 6858000"/>
              <a:gd name="connsiteX73" fmla="*/ 465724 w 1349253"/>
              <a:gd name="connsiteY73" fmla="*/ 3769007 h 6858000"/>
              <a:gd name="connsiteX74" fmla="*/ 465190 w 1349253"/>
              <a:gd name="connsiteY74" fmla="*/ 3767709 h 6858000"/>
              <a:gd name="connsiteX75" fmla="*/ 473886 w 1349253"/>
              <a:gd name="connsiteY75" fmla="*/ 3738082 h 6858000"/>
              <a:gd name="connsiteX76" fmla="*/ 481232 w 1349253"/>
              <a:gd name="connsiteY76" fmla="*/ 3673397 h 6858000"/>
              <a:gd name="connsiteX77" fmla="*/ 480528 w 1349253"/>
              <a:gd name="connsiteY77" fmla="*/ 3637109 h 6858000"/>
              <a:gd name="connsiteX78" fmla="*/ 483971 w 1349253"/>
              <a:gd name="connsiteY78" fmla="*/ 3536883 h 6858000"/>
              <a:gd name="connsiteX79" fmla="*/ 491509 w 1349253"/>
              <a:gd name="connsiteY79" fmla="*/ 3435652 h 6858000"/>
              <a:gd name="connsiteX80" fmla="*/ 493180 w 1349253"/>
              <a:gd name="connsiteY80" fmla="*/ 3307769 h 6858000"/>
              <a:gd name="connsiteX81" fmla="*/ 510743 w 1349253"/>
              <a:gd name="connsiteY81" fmla="*/ 3250522 h 6858000"/>
              <a:gd name="connsiteX82" fmla="*/ 511168 w 1349253"/>
              <a:gd name="connsiteY82" fmla="*/ 3229163 h 6858000"/>
              <a:gd name="connsiteX83" fmla="*/ 487927 w 1349253"/>
              <a:gd name="connsiteY83" fmla="*/ 3158586 h 6858000"/>
              <a:gd name="connsiteX84" fmla="*/ 473112 w 1349253"/>
              <a:gd name="connsiteY84" fmla="*/ 3129034 h 6858000"/>
              <a:gd name="connsiteX85" fmla="*/ 473777 w 1349253"/>
              <a:gd name="connsiteY85" fmla="*/ 3126682 h 6858000"/>
              <a:gd name="connsiteX86" fmla="*/ 451254 w 1349253"/>
              <a:gd name="connsiteY86" fmla="*/ 3106272 h 6858000"/>
              <a:gd name="connsiteX87" fmla="*/ 423984 w 1349253"/>
              <a:gd name="connsiteY87" fmla="*/ 2958185 h 6858000"/>
              <a:gd name="connsiteX88" fmla="*/ 366598 w 1349253"/>
              <a:gd name="connsiteY88" fmla="*/ 2762989 h 6858000"/>
              <a:gd name="connsiteX89" fmla="*/ 315516 w 1349253"/>
              <a:gd name="connsiteY89" fmla="*/ 2554718 h 6858000"/>
              <a:gd name="connsiteX90" fmla="*/ 286333 w 1349253"/>
              <a:gd name="connsiteY90" fmla="*/ 2447068 h 6858000"/>
              <a:gd name="connsiteX91" fmla="*/ 273294 w 1349253"/>
              <a:gd name="connsiteY91" fmla="*/ 2425819 h 6858000"/>
              <a:gd name="connsiteX92" fmla="*/ 279293 w 1349253"/>
              <a:gd name="connsiteY92" fmla="*/ 2402874 h 6858000"/>
              <a:gd name="connsiteX93" fmla="*/ 281905 w 1349253"/>
              <a:gd name="connsiteY93" fmla="*/ 2381443 h 6858000"/>
              <a:gd name="connsiteX94" fmla="*/ 258234 w 1349253"/>
              <a:gd name="connsiteY94" fmla="*/ 2261920 h 6858000"/>
              <a:gd name="connsiteX95" fmla="*/ 248121 w 1349253"/>
              <a:gd name="connsiteY95" fmla="*/ 2195378 h 6858000"/>
              <a:gd name="connsiteX96" fmla="*/ 232338 w 1349253"/>
              <a:gd name="connsiteY96" fmla="*/ 2155135 h 6858000"/>
              <a:gd name="connsiteX97" fmla="*/ 229796 w 1349253"/>
              <a:gd name="connsiteY97" fmla="*/ 2118008 h 6858000"/>
              <a:gd name="connsiteX98" fmla="*/ 230789 w 1349253"/>
              <a:gd name="connsiteY98" fmla="*/ 2050531 h 6858000"/>
              <a:gd name="connsiteX99" fmla="*/ 222595 w 1349253"/>
              <a:gd name="connsiteY99" fmla="*/ 1963269 h 6858000"/>
              <a:gd name="connsiteX100" fmla="*/ 203773 w 1349253"/>
              <a:gd name="connsiteY100" fmla="*/ 1906352 h 6858000"/>
              <a:gd name="connsiteX101" fmla="*/ 180330 w 1349253"/>
              <a:gd name="connsiteY101" fmla="*/ 1861531 h 6858000"/>
              <a:gd name="connsiteX102" fmla="*/ 134129 w 1349253"/>
              <a:gd name="connsiteY102" fmla="*/ 1732919 h 6858000"/>
              <a:gd name="connsiteX103" fmla="*/ 106440 w 1349253"/>
              <a:gd name="connsiteY103" fmla="*/ 1663540 h 6858000"/>
              <a:gd name="connsiteX104" fmla="*/ 105566 w 1349253"/>
              <a:gd name="connsiteY104" fmla="*/ 1615777 h 6858000"/>
              <a:gd name="connsiteX105" fmla="*/ 86361 w 1349253"/>
              <a:gd name="connsiteY105" fmla="*/ 1563678 h 6858000"/>
              <a:gd name="connsiteX106" fmla="*/ 92183 w 1349253"/>
              <a:gd name="connsiteY106" fmla="*/ 1477995 h 6858000"/>
              <a:gd name="connsiteX107" fmla="*/ 78268 w 1349253"/>
              <a:gd name="connsiteY107" fmla="*/ 1373769 h 6858000"/>
              <a:gd name="connsiteX108" fmla="*/ 86575 w 1349253"/>
              <a:gd name="connsiteY108" fmla="*/ 1307086 h 6858000"/>
              <a:gd name="connsiteX109" fmla="*/ 87763 w 1349253"/>
              <a:gd name="connsiteY109" fmla="*/ 1189033 h 6858000"/>
              <a:gd name="connsiteX110" fmla="*/ 92448 w 1349253"/>
              <a:gd name="connsiteY110" fmla="*/ 1168288 h 6858000"/>
              <a:gd name="connsiteX111" fmla="*/ 84730 w 1349253"/>
              <a:gd name="connsiteY111" fmla="*/ 1142577 h 6858000"/>
              <a:gd name="connsiteX112" fmla="*/ 74036 w 1349253"/>
              <a:gd name="connsiteY112" fmla="*/ 1088484 h 6858000"/>
              <a:gd name="connsiteX113" fmla="*/ 62772 w 1349253"/>
              <a:gd name="connsiteY113" fmla="*/ 1016103 h 6858000"/>
              <a:gd name="connsiteX114" fmla="*/ 64228 w 1349253"/>
              <a:gd name="connsiteY114" fmla="*/ 954054 h 6858000"/>
              <a:gd name="connsiteX115" fmla="*/ 75144 w 1349253"/>
              <a:gd name="connsiteY115" fmla="*/ 921368 h 6858000"/>
              <a:gd name="connsiteX116" fmla="*/ 59093 w 1349253"/>
              <a:gd name="connsiteY116" fmla="*/ 896999 h 6858000"/>
              <a:gd name="connsiteX117" fmla="*/ 28501 w 1349253"/>
              <a:gd name="connsiteY117" fmla="*/ 821517 h 6858000"/>
              <a:gd name="connsiteX118" fmla="*/ 7451 w 1349253"/>
              <a:gd name="connsiteY118" fmla="*/ 751353 h 6858000"/>
              <a:gd name="connsiteX119" fmla="*/ 7009 w 1349253"/>
              <a:gd name="connsiteY119" fmla="*/ 721230 h 6858000"/>
              <a:gd name="connsiteX120" fmla="*/ 16141 w 1349253"/>
              <a:gd name="connsiteY120" fmla="*/ 619315 h 6858000"/>
              <a:gd name="connsiteX121" fmla="*/ 19 w 1349253"/>
              <a:gd name="connsiteY121" fmla="*/ 585934 h 6858000"/>
              <a:gd name="connsiteX122" fmla="*/ 7093 w 1349253"/>
              <a:gd name="connsiteY122" fmla="*/ 538948 h 6858000"/>
              <a:gd name="connsiteX123" fmla="*/ 11001 w 1349253"/>
              <a:gd name="connsiteY123" fmla="*/ 525163 h 6858000"/>
              <a:gd name="connsiteX124" fmla="*/ 37125 w 1349253"/>
              <a:gd name="connsiteY124" fmla="*/ 446567 h 6858000"/>
              <a:gd name="connsiteX125" fmla="*/ 36373 w 1349253"/>
              <a:gd name="connsiteY125" fmla="*/ 393828 h 6858000"/>
              <a:gd name="connsiteX126" fmla="*/ 36203 w 1349253"/>
              <a:gd name="connsiteY126" fmla="*/ 353137 h 6858000"/>
              <a:gd name="connsiteX127" fmla="*/ 41896 w 1349253"/>
              <a:gd name="connsiteY127" fmla="*/ 275771 h 6858000"/>
              <a:gd name="connsiteX128" fmla="*/ 58923 w 1349253"/>
              <a:gd name="connsiteY128" fmla="*/ 212860 h 6858000"/>
              <a:gd name="connsiteX129" fmla="*/ 50633 w 1349253"/>
              <a:gd name="connsiteY129" fmla="*/ 144983 h 6858000"/>
              <a:gd name="connsiteX130" fmla="*/ 62917 w 1349253"/>
              <a:gd name="connsiteY130" fmla="*/ 55288 h 6858000"/>
              <a:gd name="connsiteX131" fmla="*/ 22471 w 1349253"/>
              <a:gd name="connsiteY131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51427 w 1349253"/>
              <a:gd name="connsiteY8" fmla="*/ 6636211 h 6858000"/>
              <a:gd name="connsiteX9" fmla="*/ 168871 w 1349253"/>
              <a:gd name="connsiteY9" fmla="*/ 6594177 h 6858000"/>
              <a:gd name="connsiteX10" fmla="*/ 182911 w 1349253"/>
              <a:gd name="connsiteY10" fmla="*/ 6557575 h 6858000"/>
              <a:gd name="connsiteX11" fmla="*/ 235868 w 1349253"/>
              <a:gd name="connsiteY11" fmla="*/ 6492130 h 6858000"/>
              <a:gd name="connsiteX12" fmla="*/ 251555 w 1349253"/>
              <a:gd name="connsiteY12" fmla="*/ 6431610 h 6858000"/>
              <a:gd name="connsiteX13" fmla="*/ 295260 w 1349253"/>
              <a:gd name="connsiteY13" fmla="*/ 6379786 h 6858000"/>
              <a:gd name="connsiteX14" fmla="*/ 278483 w 1349253"/>
              <a:gd name="connsiteY14" fmla="*/ 6334727 h 6858000"/>
              <a:gd name="connsiteX15" fmla="*/ 255898 w 1349253"/>
              <a:gd name="connsiteY15" fmla="*/ 6313295 h 6858000"/>
              <a:gd name="connsiteX16" fmla="*/ 263062 w 1349253"/>
              <a:gd name="connsiteY16" fmla="*/ 6280046 h 6858000"/>
              <a:gd name="connsiteX17" fmla="*/ 266061 w 1349253"/>
              <a:gd name="connsiteY17" fmla="*/ 6272987 h 6858000"/>
              <a:gd name="connsiteX18" fmla="*/ 272835 w 1349253"/>
              <a:gd name="connsiteY18" fmla="*/ 6252834 h 6858000"/>
              <a:gd name="connsiteX19" fmla="*/ 250827 w 1349253"/>
              <a:gd name="connsiteY19" fmla="*/ 6202459 h 6858000"/>
              <a:gd name="connsiteX20" fmla="*/ 249625 w 1349253"/>
              <a:gd name="connsiteY20" fmla="*/ 6153037 h 6858000"/>
              <a:gd name="connsiteX21" fmla="*/ 265040 w 1349253"/>
              <a:gd name="connsiteY21" fmla="*/ 6078132 h 6858000"/>
              <a:gd name="connsiteX22" fmla="*/ 252427 w 1349253"/>
              <a:gd name="connsiteY22" fmla="*/ 6028119 h 6858000"/>
              <a:gd name="connsiteX23" fmla="*/ 237656 w 1349253"/>
              <a:gd name="connsiteY23" fmla="*/ 5926735 h 6858000"/>
              <a:gd name="connsiteX24" fmla="*/ 287168 w 1349253"/>
              <a:gd name="connsiteY24" fmla="*/ 5712857 h 6858000"/>
              <a:gd name="connsiteX25" fmla="*/ 316966 w 1349253"/>
              <a:gd name="connsiteY25" fmla="*/ 5660491 h 6858000"/>
              <a:gd name="connsiteX26" fmla="*/ 326089 w 1349253"/>
              <a:gd name="connsiteY26" fmla="*/ 5563435 h 6858000"/>
              <a:gd name="connsiteX27" fmla="*/ 352965 w 1349253"/>
              <a:gd name="connsiteY27" fmla="*/ 5437125 h 6858000"/>
              <a:gd name="connsiteX28" fmla="*/ 366533 w 1349253"/>
              <a:gd name="connsiteY28" fmla="*/ 5396260 h 6858000"/>
              <a:gd name="connsiteX29" fmla="*/ 382514 w 1349253"/>
              <a:gd name="connsiteY29" fmla="*/ 5330009 h 6858000"/>
              <a:gd name="connsiteX30" fmla="*/ 416007 w 1349253"/>
              <a:gd name="connsiteY30" fmla="*/ 5273739 h 6858000"/>
              <a:gd name="connsiteX31" fmla="*/ 425606 w 1349253"/>
              <a:gd name="connsiteY31" fmla="*/ 5241779 h 6858000"/>
              <a:gd name="connsiteX32" fmla="*/ 436832 w 1349253"/>
              <a:gd name="connsiteY32" fmla="*/ 5225268 h 6858000"/>
              <a:gd name="connsiteX33" fmla="*/ 437852 w 1349253"/>
              <a:gd name="connsiteY33" fmla="*/ 5217684 h 6858000"/>
              <a:gd name="connsiteX34" fmla="*/ 445193 w 1349253"/>
              <a:gd name="connsiteY34" fmla="*/ 5193377 h 6858000"/>
              <a:gd name="connsiteX35" fmla="*/ 448496 w 1349253"/>
              <a:gd name="connsiteY35" fmla="*/ 5179288 h 6858000"/>
              <a:gd name="connsiteX36" fmla="*/ 449480 w 1349253"/>
              <a:gd name="connsiteY36" fmla="*/ 5173621 h 6858000"/>
              <a:gd name="connsiteX37" fmla="*/ 445114 w 1349253"/>
              <a:gd name="connsiteY37" fmla="*/ 5159961 h 6858000"/>
              <a:gd name="connsiteX38" fmla="*/ 451791 w 1349253"/>
              <a:gd name="connsiteY38" fmla="*/ 5144295 h 6858000"/>
              <a:gd name="connsiteX39" fmla="*/ 448724 w 1349253"/>
              <a:gd name="connsiteY39" fmla="*/ 5125185 h 6858000"/>
              <a:gd name="connsiteX40" fmla="*/ 455554 w 1349253"/>
              <a:gd name="connsiteY40" fmla="*/ 5121884 h 6858000"/>
              <a:gd name="connsiteX41" fmla="*/ 462590 w 1349253"/>
              <a:gd name="connsiteY41" fmla="*/ 5067850 h 6858000"/>
              <a:gd name="connsiteX42" fmla="*/ 465321 w 1349253"/>
              <a:gd name="connsiteY42" fmla="*/ 5060861 h 6858000"/>
              <a:gd name="connsiteX43" fmla="*/ 462025 w 1349253"/>
              <a:gd name="connsiteY43" fmla="*/ 5034192 h 6858000"/>
              <a:gd name="connsiteX44" fmla="*/ 463579 w 1349253"/>
              <a:gd name="connsiteY44" fmla="*/ 4993030 h 6858000"/>
              <a:gd name="connsiteX45" fmla="*/ 470488 w 1349253"/>
              <a:gd name="connsiteY45" fmla="*/ 4946844 h 6858000"/>
              <a:gd name="connsiteX46" fmla="*/ 466344 w 1349253"/>
              <a:gd name="connsiteY46" fmla="*/ 4932692 h 6858000"/>
              <a:gd name="connsiteX47" fmla="*/ 481747 w 1349253"/>
              <a:gd name="connsiteY47" fmla="*/ 4858827 h 6858000"/>
              <a:gd name="connsiteX48" fmla="*/ 487650 w 1349253"/>
              <a:gd name="connsiteY48" fmla="*/ 4821170 h 6858000"/>
              <a:gd name="connsiteX49" fmla="*/ 492383 w 1349253"/>
              <a:gd name="connsiteY49" fmla="*/ 4780965 h 6858000"/>
              <a:gd name="connsiteX50" fmla="*/ 493676 w 1349253"/>
              <a:gd name="connsiteY50" fmla="*/ 4750867 h 6858000"/>
              <a:gd name="connsiteX51" fmla="*/ 491483 w 1349253"/>
              <a:gd name="connsiteY51" fmla="*/ 4690749 h 6858000"/>
              <a:gd name="connsiteX52" fmla="*/ 486963 w 1349253"/>
              <a:gd name="connsiteY52" fmla="*/ 4584173 h 6858000"/>
              <a:gd name="connsiteX53" fmla="*/ 482046 w 1349253"/>
              <a:gd name="connsiteY53" fmla="*/ 4444346 h 6858000"/>
              <a:gd name="connsiteX54" fmla="*/ 478611 w 1349253"/>
              <a:gd name="connsiteY54" fmla="*/ 4375228 h 6858000"/>
              <a:gd name="connsiteX55" fmla="*/ 459264 w 1349253"/>
              <a:gd name="connsiteY55" fmla="*/ 4214165 h 6858000"/>
              <a:gd name="connsiteX56" fmla="*/ 463337 w 1349253"/>
              <a:gd name="connsiteY56" fmla="*/ 4090296 h 6858000"/>
              <a:gd name="connsiteX57" fmla="*/ 448593 w 1349253"/>
              <a:gd name="connsiteY57" fmla="*/ 4033999 h 6858000"/>
              <a:gd name="connsiteX58" fmla="*/ 449742 w 1349253"/>
              <a:gd name="connsiteY58" fmla="*/ 4031933 h 6858000"/>
              <a:gd name="connsiteX59" fmla="*/ 448318 w 1349253"/>
              <a:gd name="connsiteY59" fmla="*/ 4013953 h 6858000"/>
              <a:gd name="connsiteX60" fmla="*/ 434613 w 1349253"/>
              <a:gd name="connsiteY60" fmla="*/ 3974753 h 6858000"/>
              <a:gd name="connsiteX61" fmla="*/ 436211 w 1349253"/>
              <a:gd name="connsiteY61" fmla="*/ 3969950 h 6858000"/>
              <a:gd name="connsiteX62" fmla="*/ 429633 w 1349253"/>
              <a:gd name="connsiteY62" fmla="*/ 3933779 h 6858000"/>
              <a:gd name="connsiteX63" fmla="*/ 430964 w 1349253"/>
              <a:gd name="connsiteY63" fmla="*/ 3933093 h 6858000"/>
              <a:gd name="connsiteX64" fmla="*/ 435318 w 1349253"/>
              <a:gd name="connsiteY64" fmla="*/ 3922082 h 6858000"/>
              <a:gd name="connsiteX65" fmla="*/ 440396 w 1349253"/>
              <a:gd name="connsiteY65" fmla="*/ 3901461 h 6858000"/>
              <a:gd name="connsiteX66" fmla="*/ 462990 w 1349253"/>
              <a:gd name="connsiteY66" fmla="*/ 3813873 h 6858000"/>
              <a:gd name="connsiteX67" fmla="*/ 462415 w 1349253"/>
              <a:gd name="connsiteY67" fmla="*/ 3806161 h 6858000"/>
              <a:gd name="connsiteX68" fmla="*/ 462722 w 1349253"/>
              <a:gd name="connsiteY68" fmla="*/ 3805957 h 6858000"/>
              <a:gd name="connsiteX69" fmla="*/ 462749 w 1349253"/>
              <a:gd name="connsiteY69" fmla="*/ 3797724 h 6858000"/>
              <a:gd name="connsiteX70" fmla="*/ 461364 w 1349253"/>
              <a:gd name="connsiteY70" fmla="*/ 3792098 h 6858000"/>
              <a:gd name="connsiteX71" fmla="*/ 460248 w 1349253"/>
              <a:gd name="connsiteY71" fmla="*/ 3777135 h 6858000"/>
              <a:gd name="connsiteX72" fmla="*/ 461981 w 1349253"/>
              <a:gd name="connsiteY72" fmla="*/ 3771656 h 6858000"/>
              <a:gd name="connsiteX73" fmla="*/ 465724 w 1349253"/>
              <a:gd name="connsiteY73" fmla="*/ 3769007 h 6858000"/>
              <a:gd name="connsiteX74" fmla="*/ 465190 w 1349253"/>
              <a:gd name="connsiteY74" fmla="*/ 3767709 h 6858000"/>
              <a:gd name="connsiteX75" fmla="*/ 473886 w 1349253"/>
              <a:gd name="connsiteY75" fmla="*/ 3738082 h 6858000"/>
              <a:gd name="connsiteX76" fmla="*/ 481232 w 1349253"/>
              <a:gd name="connsiteY76" fmla="*/ 3673397 h 6858000"/>
              <a:gd name="connsiteX77" fmla="*/ 480528 w 1349253"/>
              <a:gd name="connsiteY77" fmla="*/ 3637109 h 6858000"/>
              <a:gd name="connsiteX78" fmla="*/ 483971 w 1349253"/>
              <a:gd name="connsiteY78" fmla="*/ 3536883 h 6858000"/>
              <a:gd name="connsiteX79" fmla="*/ 491509 w 1349253"/>
              <a:gd name="connsiteY79" fmla="*/ 3435652 h 6858000"/>
              <a:gd name="connsiteX80" fmla="*/ 493180 w 1349253"/>
              <a:gd name="connsiteY80" fmla="*/ 3307769 h 6858000"/>
              <a:gd name="connsiteX81" fmla="*/ 510743 w 1349253"/>
              <a:gd name="connsiteY81" fmla="*/ 3250522 h 6858000"/>
              <a:gd name="connsiteX82" fmla="*/ 511168 w 1349253"/>
              <a:gd name="connsiteY82" fmla="*/ 3229163 h 6858000"/>
              <a:gd name="connsiteX83" fmla="*/ 487927 w 1349253"/>
              <a:gd name="connsiteY83" fmla="*/ 3158586 h 6858000"/>
              <a:gd name="connsiteX84" fmla="*/ 473112 w 1349253"/>
              <a:gd name="connsiteY84" fmla="*/ 3129034 h 6858000"/>
              <a:gd name="connsiteX85" fmla="*/ 473777 w 1349253"/>
              <a:gd name="connsiteY85" fmla="*/ 3126682 h 6858000"/>
              <a:gd name="connsiteX86" fmla="*/ 451254 w 1349253"/>
              <a:gd name="connsiteY86" fmla="*/ 3106272 h 6858000"/>
              <a:gd name="connsiteX87" fmla="*/ 423984 w 1349253"/>
              <a:gd name="connsiteY87" fmla="*/ 2958185 h 6858000"/>
              <a:gd name="connsiteX88" fmla="*/ 381264 w 1349253"/>
              <a:gd name="connsiteY88" fmla="*/ 2843952 h 6858000"/>
              <a:gd name="connsiteX89" fmla="*/ 315516 w 1349253"/>
              <a:gd name="connsiteY89" fmla="*/ 2554718 h 6858000"/>
              <a:gd name="connsiteX90" fmla="*/ 286333 w 1349253"/>
              <a:gd name="connsiteY90" fmla="*/ 2447068 h 6858000"/>
              <a:gd name="connsiteX91" fmla="*/ 273294 w 1349253"/>
              <a:gd name="connsiteY91" fmla="*/ 2425819 h 6858000"/>
              <a:gd name="connsiteX92" fmla="*/ 279293 w 1349253"/>
              <a:gd name="connsiteY92" fmla="*/ 2402874 h 6858000"/>
              <a:gd name="connsiteX93" fmla="*/ 281905 w 1349253"/>
              <a:gd name="connsiteY93" fmla="*/ 2381443 h 6858000"/>
              <a:gd name="connsiteX94" fmla="*/ 258234 w 1349253"/>
              <a:gd name="connsiteY94" fmla="*/ 2261920 h 6858000"/>
              <a:gd name="connsiteX95" fmla="*/ 248121 w 1349253"/>
              <a:gd name="connsiteY95" fmla="*/ 2195378 h 6858000"/>
              <a:gd name="connsiteX96" fmla="*/ 232338 w 1349253"/>
              <a:gd name="connsiteY96" fmla="*/ 2155135 h 6858000"/>
              <a:gd name="connsiteX97" fmla="*/ 229796 w 1349253"/>
              <a:gd name="connsiteY97" fmla="*/ 2118008 h 6858000"/>
              <a:gd name="connsiteX98" fmla="*/ 230789 w 1349253"/>
              <a:gd name="connsiteY98" fmla="*/ 2050531 h 6858000"/>
              <a:gd name="connsiteX99" fmla="*/ 222595 w 1349253"/>
              <a:gd name="connsiteY99" fmla="*/ 1963269 h 6858000"/>
              <a:gd name="connsiteX100" fmla="*/ 203773 w 1349253"/>
              <a:gd name="connsiteY100" fmla="*/ 1906352 h 6858000"/>
              <a:gd name="connsiteX101" fmla="*/ 180330 w 1349253"/>
              <a:gd name="connsiteY101" fmla="*/ 1861531 h 6858000"/>
              <a:gd name="connsiteX102" fmla="*/ 134129 w 1349253"/>
              <a:gd name="connsiteY102" fmla="*/ 1732919 h 6858000"/>
              <a:gd name="connsiteX103" fmla="*/ 106440 w 1349253"/>
              <a:gd name="connsiteY103" fmla="*/ 1663540 h 6858000"/>
              <a:gd name="connsiteX104" fmla="*/ 105566 w 1349253"/>
              <a:gd name="connsiteY104" fmla="*/ 1615777 h 6858000"/>
              <a:gd name="connsiteX105" fmla="*/ 86361 w 1349253"/>
              <a:gd name="connsiteY105" fmla="*/ 1563678 h 6858000"/>
              <a:gd name="connsiteX106" fmla="*/ 92183 w 1349253"/>
              <a:gd name="connsiteY106" fmla="*/ 1477995 h 6858000"/>
              <a:gd name="connsiteX107" fmla="*/ 78268 w 1349253"/>
              <a:gd name="connsiteY107" fmla="*/ 1373769 h 6858000"/>
              <a:gd name="connsiteX108" fmla="*/ 86575 w 1349253"/>
              <a:gd name="connsiteY108" fmla="*/ 1307086 h 6858000"/>
              <a:gd name="connsiteX109" fmla="*/ 87763 w 1349253"/>
              <a:gd name="connsiteY109" fmla="*/ 1189033 h 6858000"/>
              <a:gd name="connsiteX110" fmla="*/ 92448 w 1349253"/>
              <a:gd name="connsiteY110" fmla="*/ 1168288 h 6858000"/>
              <a:gd name="connsiteX111" fmla="*/ 84730 w 1349253"/>
              <a:gd name="connsiteY111" fmla="*/ 1142577 h 6858000"/>
              <a:gd name="connsiteX112" fmla="*/ 74036 w 1349253"/>
              <a:gd name="connsiteY112" fmla="*/ 1088484 h 6858000"/>
              <a:gd name="connsiteX113" fmla="*/ 62772 w 1349253"/>
              <a:gd name="connsiteY113" fmla="*/ 1016103 h 6858000"/>
              <a:gd name="connsiteX114" fmla="*/ 64228 w 1349253"/>
              <a:gd name="connsiteY114" fmla="*/ 954054 h 6858000"/>
              <a:gd name="connsiteX115" fmla="*/ 75144 w 1349253"/>
              <a:gd name="connsiteY115" fmla="*/ 921368 h 6858000"/>
              <a:gd name="connsiteX116" fmla="*/ 59093 w 1349253"/>
              <a:gd name="connsiteY116" fmla="*/ 896999 h 6858000"/>
              <a:gd name="connsiteX117" fmla="*/ 28501 w 1349253"/>
              <a:gd name="connsiteY117" fmla="*/ 821517 h 6858000"/>
              <a:gd name="connsiteX118" fmla="*/ 7451 w 1349253"/>
              <a:gd name="connsiteY118" fmla="*/ 751353 h 6858000"/>
              <a:gd name="connsiteX119" fmla="*/ 7009 w 1349253"/>
              <a:gd name="connsiteY119" fmla="*/ 721230 h 6858000"/>
              <a:gd name="connsiteX120" fmla="*/ 16141 w 1349253"/>
              <a:gd name="connsiteY120" fmla="*/ 619315 h 6858000"/>
              <a:gd name="connsiteX121" fmla="*/ 19 w 1349253"/>
              <a:gd name="connsiteY121" fmla="*/ 585934 h 6858000"/>
              <a:gd name="connsiteX122" fmla="*/ 7093 w 1349253"/>
              <a:gd name="connsiteY122" fmla="*/ 538948 h 6858000"/>
              <a:gd name="connsiteX123" fmla="*/ 11001 w 1349253"/>
              <a:gd name="connsiteY123" fmla="*/ 525163 h 6858000"/>
              <a:gd name="connsiteX124" fmla="*/ 37125 w 1349253"/>
              <a:gd name="connsiteY124" fmla="*/ 446567 h 6858000"/>
              <a:gd name="connsiteX125" fmla="*/ 36373 w 1349253"/>
              <a:gd name="connsiteY125" fmla="*/ 393828 h 6858000"/>
              <a:gd name="connsiteX126" fmla="*/ 36203 w 1349253"/>
              <a:gd name="connsiteY126" fmla="*/ 353137 h 6858000"/>
              <a:gd name="connsiteX127" fmla="*/ 41896 w 1349253"/>
              <a:gd name="connsiteY127" fmla="*/ 275771 h 6858000"/>
              <a:gd name="connsiteX128" fmla="*/ 58923 w 1349253"/>
              <a:gd name="connsiteY128" fmla="*/ 212860 h 6858000"/>
              <a:gd name="connsiteX129" fmla="*/ 50633 w 1349253"/>
              <a:gd name="connsiteY129" fmla="*/ 144983 h 6858000"/>
              <a:gd name="connsiteX130" fmla="*/ 62917 w 1349253"/>
              <a:gd name="connsiteY130" fmla="*/ 55288 h 6858000"/>
              <a:gd name="connsiteX131" fmla="*/ 22471 w 1349253"/>
              <a:gd name="connsiteY131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51427 w 1349253"/>
              <a:gd name="connsiteY8" fmla="*/ 6636211 h 6858000"/>
              <a:gd name="connsiteX9" fmla="*/ 168871 w 1349253"/>
              <a:gd name="connsiteY9" fmla="*/ 6594177 h 6858000"/>
              <a:gd name="connsiteX10" fmla="*/ 182911 w 1349253"/>
              <a:gd name="connsiteY10" fmla="*/ 6557575 h 6858000"/>
              <a:gd name="connsiteX11" fmla="*/ 235868 w 1349253"/>
              <a:gd name="connsiteY11" fmla="*/ 6492130 h 6858000"/>
              <a:gd name="connsiteX12" fmla="*/ 251555 w 1349253"/>
              <a:gd name="connsiteY12" fmla="*/ 6431610 h 6858000"/>
              <a:gd name="connsiteX13" fmla="*/ 295260 w 1349253"/>
              <a:gd name="connsiteY13" fmla="*/ 6379786 h 6858000"/>
              <a:gd name="connsiteX14" fmla="*/ 278483 w 1349253"/>
              <a:gd name="connsiteY14" fmla="*/ 6334727 h 6858000"/>
              <a:gd name="connsiteX15" fmla="*/ 255898 w 1349253"/>
              <a:gd name="connsiteY15" fmla="*/ 6313295 h 6858000"/>
              <a:gd name="connsiteX16" fmla="*/ 263062 w 1349253"/>
              <a:gd name="connsiteY16" fmla="*/ 6280046 h 6858000"/>
              <a:gd name="connsiteX17" fmla="*/ 266061 w 1349253"/>
              <a:gd name="connsiteY17" fmla="*/ 6272987 h 6858000"/>
              <a:gd name="connsiteX18" fmla="*/ 272835 w 1349253"/>
              <a:gd name="connsiteY18" fmla="*/ 6252834 h 6858000"/>
              <a:gd name="connsiteX19" fmla="*/ 250827 w 1349253"/>
              <a:gd name="connsiteY19" fmla="*/ 6202459 h 6858000"/>
              <a:gd name="connsiteX20" fmla="*/ 249625 w 1349253"/>
              <a:gd name="connsiteY20" fmla="*/ 6153037 h 6858000"/>
              <a:gd name="connsiteX21" fmla="*/ 265040 w 1349253"/>
              <a:gd name="connsiteY21" fmla="*/ 6078132 h 6858000"/>
              <a:gd name="connsiteX22" fmla="*/ 252427 w 1349253"/>
              <a:gd name="connsiteY22" fmla="*/ 6028119 h 6858000"/>
              <a:gd name="connsiteX23" fmla="*/ 237656 w 1349253"/>
              <a:gd name="connsiteY23" fmla="*/ 5926735 h 6858000"/>
              <a:gd name="connsiteX24" fmla="*/ 287168 w 1349253"/>
              <a:gd name="connsiteY24" fmla="*/ 5712857 h 6858000"/>
              <a:gd name="connsiteX25" fmla="*/ 316966 w 1349253"/>
              <a:gd name="connsiteY25" fmla="*/ 5660491 h 6858000"/>
              <a:gd name="connsiteX26" fmla="*/ 326089 w 1349253"/>
              <a:gd name="connsiteY26" fmla="*/ 5563435 h 6858000"/>
              <a:gd name="connsiteX27" fmla="*/ 352965 w 1349253"/>
              <a:gd name="connsiteY27" fmla="*/ 5437125 h 6858000"/>
              <a:gd name="connsiteX28" fmla="*/ 366533 w 1349253"/>
              <a:gd name="connsiteY28" fmla="*/ 5396260 h 6858000"/>
              <a:gd name="connsiteX29" fmla="*/ 382514 w 1349253"/>
              <a:gd name="connsiteY29" fmla="*/ 5330009 h 6858000"/>
              <a:gd name="connsiteX30" fmla="*/ 416007 w 1349253"/>
              <a:gd name="connsiteY30" fmla="*/ 5273739 h 6858000"/>
              <a:gd name="connsiteX31" fmla="*/ 425606 w 1349253"/>
              <a:gd name="connsiteY31" fmla="*/ 5241779 h 6858000"/>
              <a:gd name="connsiteX32" fmla="*/ 436832 w 1349253"/>
              <a:gd name="connsiteY32" fmla="*/ 5225268 h 6858000"/>
              <a:gd name="connsiteX33" fmla="*/ 437852 w 1349253"/>
              <a:gd name="connsiteY33" fmla="*/ 5217684 h 6858000"/>
              <a:gd name="connsiteX34" fmla="*/ 445193 w 1349253"/>
              <a:gd name="connsiteY34" fmla="*/ 5193377 h 6858000"/>
              <a:gd name="connsiteX35" fmla="*/ 448496 w 1349253"/>
              <a:gd name="connsiteY35" fmla="*/ 5179288 h 6858000"/>
              <a:gd name="connsiteX36" fmla="*/ 449480 w 1349253"/>
              <a:gd name="connsiteY36" fmla="*/ 5173621 h 6858000"/>
              <a:gd name="connsiteX37" fmla="*/ 445114 w 1349253"/>
              <a:gd name="connsiteY37" fmla="*/ 5159961 h 6858000"/>
              <a:gd name="connsiteX38" fmla="*/ 451791 w 1349253"/>
              <a:gd name="connsiteY38" fmla="*/ 5144295 h 6858000"/>
              <a:gd name="connsiteX39" fmla="*/ 448724 w 1349253"/>
              <a:gd name="connsiteY39" fmla="*/ 5125185 h 6858000"/>
              <a:gd name="connsiteX40" fmla="*/ 455554 w 1349253"/>
              <a:gd name="connsiteY40" fmla="*/ 5121884 h 6858000"/>
              <a:gd name="connsiteX41" fmla="*/ 462590 w 1349253"/>
              <a:gd name="connsiteY41" fmla="*/ 5067850 h 6858000"/>
              <a:gd name="connsiteX42" fmla="*/ 465321 w 1349253"/>
              <a:gd name="connsiteY42" fmla="*/ 5060861 h 6858000"/>
              <a:gd name="connsiteX43" fmla="*/ 462025 w 1349253"/>
              <a:gd name="connsiteY43" fmla="*/ 5034192 h 6858000"/>
              <a:gd name="connsiteX44" fmla="*/ 463579 w 1349253"/>
              <a:gd name="connsiteY44" fmla="*/ 4993030 h 6858000"/>
              <a:gd name="connsiteX45" fmla="*/ 470488 w 1349253"/>
              <a:gd name="connsiteY45" fmla="*/ 4946844 h 6858000"/>
              <a:gd name="connsiteX46" fmla="*/ 466344 w 1349253"/>
              <a:gd name="connsiteY46" fmla="*/ 4932692 h 6858000"/>
              <a:gd name="connsiteX47" fmla="*/ 481747 w 1349253"/>
              <a:gd name="connsiteY47" fmla="*/ 4858827 h 6858000"/>
              <a:gd name="connsiteX48" fmla="*/ 487650 w 1349253"/>
              <a:gd name="connsiteY48" fmla="*/ 4821170 h 6858000"/>
              <a:gd name="connsiteX49" fmla="*/ 492383 w 1349253"/>
              <a:gd name="connsiteY49" fmla="*/ 4780965 h 6858000"/>
              <a:gd name="connsiteX50" fmla="*/ 493676 w 1349253"/>
              <a:gd name="connsiteY50" fmla="*/ 4750867 h 6858000"/>
              <a:gd name="connsiteX51" fmla="*/ 491483 w 1349253"/>
              <a:gd name="connsiteY51" fmla="*/ 4690749 h 6858000"/>
              <a:gd name="connsiteX52" fmla="*/ 486963 w 1349253"/>
              <a:gd name="connsiteY52" fmla="*/ 4584173 h 6858000"/>
              <a:gd name="connsiteX53" fmla="*/ 482046 w 1349253"/>
              <a:gd name="connsiteY53" fmla="*/ 4444346 h 6858000"/>
              <a:gd name="connsiteX54" fmla="*/ 478611 w 1349253"/>
              <a:gd name="connsiteY54" fmla="*/ 4375228 h 6858000"/>
              <a:gd name="connsiteX55" fmla="*/ 459264 w 1349253"/>
              <a:gd name="connsiteY55" fmla="*/ 4214165 h 6858000"/>
              <a:gd name="connsiteX56" fmla="*/ 463337 w 1349253"/>
              <a:gd name="connsiteY56" fmla="*/ 4090296 h 6858000"/>
              <a:gd name="connsiteX57" fmla="*/ 448593 w 1349253"/>
              <a:gd name="connsiteY57" fmla="*/ 4033999 h 6858000"/>
              <a:gd name="connsiteX58" fmla="*/ 449742 w 1349253"/>
              <a:gd name="connsiteY58" fmla="*/ 4031933 h 6858000"/>
              <a:gd name="connsiteX59" fmla="*/ 448318 w 1349253"/>
              <a:gd name="connsiteY59" fmla="*/ 4013953 h 6858000"/>
              <a:gd name="connsiteX60" fmla="*/ 434613 w 1349253"/>
              <a:gd name="connsiteY60" fmla="*/ 3974753 h 6858000"/>
              <a:gd name="connsiteX61" fmla="*/ 436211 w 1349253"/>
              <a:gd name="connsiteY61" fmla="*/ 3969950 h 6858000"/>
              <a:gd name="connsiteX62" fmla="*/ 429633 w 1349253"/>
              <a:gd name="connsiteY62" fmla="*/ 3933779 h 6858000"/>
              <a:gd name="connsiteX63" fmla="*/ 430964 w 1349253"/>
              <a:gd name="connsiteY63" fmla="*/ 3933093 h 6858000"/>
              <a:gd name="connsiteX64" fmla="*/ 435318 w 1349253"/>
              <a:gd name="connsiteY64" fmla="*/ 3922082 h 6858000"/>
              <a:gd name="connsiteX65" fmla="*/ 440396 w 1349253"/>
              <a:gd name="connsiteY65" fmla="*/ 3901461 h 6858000"/>
              <a:gd name="connsiteX66" fmla="*/ 462990 w 1349253"/>
              <a:gd name="connsiteY66" fmla="*/ 3813873 h 6858000"/>
              <a:gd name="connsiteX67" fmla="*/ 462415 w 1349253"/>
              <a:gd name="connsiteY67" fmla="*/ 3806161 h 6858000"/>
              <a:gd name="connsiteX68" fmla="*/ 462722 w 1349253"/>
              <a:gd name="connsiteY68" fmla="*/ 3805957 h 6858000"/>
              <a:gd name="connsiteX69" fmla="*/ 462749 w 1349253"/>
              <a:gd name="connsiteY69" fmla="*/ 3797724 h 6858000"/>
              <a:gd name="connsiteX70" fmla="*/ 460248 w 1349253"/>
              <a:gd name="connsiteY70" fmla="*/ 3777135 h 6858000"/>
              <a:gd name="connsiteX71" fmla="*/ 461981 w 1349253"/>
              <a:gd name="connsiteY71" fmla="*/ 3771656 h 6858000"/>
              <a:gd name="connsiteX72" fmla="*/ 465724 w 1349253"/>
              <a:gd name="connsiteY72" fmla="*/ 3769007 h 6858000"/>
              <a:gd name="connsiteX73" fmla="*/ 465190 w 1349253"/>
              <a:gd name="connsiteY73" fmla="*/ 3767709 h 6858000"/>
              <a:gd name="connsiteX74" fmla="*/ 473886 w 1349253"/>
              <a:gd name="connsiteY74" fmla="*/ 3738082 h 6858000"/>
              <a:gd name="connsiteX75" fmla="*/ 481232 w 1349253"/>
              <a:gd name="connsiteY75" fmla="*/ 3673397 h 6858000"/>
              <a:gd name="connsiteX76" fmla="*/ 480528 w 1349253"/>
              <a:gd name="connsiteY76" fmla="*/ 3637109 h 6858000"/>
              <a:gd name="connsiteX77" fmla="*/ 483971 w 1349253"/>
              <a:gd name="connsiteY77" fmla="*/ 3536883 h 6858000"/>
              <a:gd name="connsiteX78" fmla="*/ 491509 w 1349253"/>
              <a:gd name="connsiteY78" fmla="*/ 3435652 h 6858000"/>
              <a:gd name="connsiteX79" fmla="*/ 493180 w 1349253"/>
              <a:gd name="connsiteY79" fmla="*/ 3307769 h 6858000"/>
              <a:gd name="connsiteX80" fmla="*/ 510743 w 1349253"/>
              <a:gd name="connsiteY80" fmla="*/ 3250522 h 6858000"/>
              <a:gd name="connsiteX81" fmla="*/ 511168 w 1349253"/>
              <a:gd name="connsiteY81" fmla="*/ 3229163 h 6858000"/>
              <a:gd name="connsiteX82" fmla="*/ 487927 w 1349253"/>
              <a:gd name="connsiteY82" fmla="*/ 3158586 h 6858000"/>
              <a:gd name="connsiteX83" fmla="*/ 473112 w 1349253"/>
              <a:gd name="connsiteY83" fmla="*/ 3129034 h 6858000"/>
              <a:gd name="connsiteX84" fmla="*/ 473777 w 1349253"/>
              <a:gd name="connsiteY84" fmla="*/ 3126682 h 6858000"/>
              <a:gd name="connsiteX85" fmla="*/ 451254 w 1349253"/>
              <a:gd name="connsiteY85" fmla="*/ 3106272 h 6858000"/>
              <a:gd name="connsiteX86" fmla="*/ 423984 w 1349253"/>
              <a:gd name="connsiteY86" fmla="*/ 2958185 h 6858000"/>
              <a:gd name="connsiteX87" fmla="*/ 381264 w 1349253"/>
              <a:gd name="connsiteY87" fmla="*/ 2843952 h 6858000"/>
              <a:gd name="connsiteX88" fmla="*/ 315516 w 1349253"/>
              <a:gd name="connsiteY88" fmla="*/ 2554718 h 6858000"/>
              <a:gd name="connsiteX89" fmla="*/ 286333 w 1349253"/>
              <a:gd name="connsiteY89" fmla="*/ 2447068 h 6858000"/>
              <a:gd name="connsiteX90" fmla="*/ 273294 w 1349253"/>
              <a:gd name="connsiteY90" fmla="*/ 2425819 h 6858000"/>
              <a:gd name="connsiteX91" fmla="*/ 279293 w 1349253"/>
              <a:gd name="connsiteY91" fmla="*/ 2402874 h 6858000"/>
              <a:gd name="connsiteX92" fmla="*/ 281905 w 1349253"/>
              <a:gd name="connsiteY92" fmla="*/ 2381443 h 6858000"/>
              <a:gd name="connsiteX93" fmla="*/ 258234 w 1349253"/>
              <a:gd name="connsiteY93" fmla="*/ 2261920 h 6858000"/>
              <a:gd name="connsiteX94" fmla="*/ 248121 w 1349253"/>
              <a:gd name="connsiteY94" fmla="*/ 2195378 h 6858000"/>
              <a:gd name="connsiteX95" fmla="*/ 232338 w 1349253"/>
              <a:gd name="connsiteY95" fmla="*/ 2155135 h 6858000"/>
              <a:gd name="connsiteX96" fmla="*/ 229796 w 1349253"/>
              <a:gd name="connsiteY96" fmla="*/ 2118008 h 6858000"/>
              <a:gd name="connsiteX97" fmla="*/ 230789 w 1349253"/>
              <a:gd name="connsiteY97" fmla="*/ 2050531 h 6858000"/>
              <a:gd name="connsiteX98" fmla="*/ 222595 w 1349253"/>
              <a:gd name="connsiteY98" fmla="*/ 1963269 h 6858000"/>
              <a:gd name="connsiteX99" fmla="*/ 203773 w 1349253"/>
              <a:gd name="connsiteY99" fmla="*/ 1906352 h 6858000"/>
              <a:gd name="connsiteX100" fmla="*/ 180330 w 1349253"/>
              <a:gd name="connsiteY100" fmla="*/ 1861531 h 6858000"/>
              <a:gd name="connsiteX101" fmla="*/ 134129 w 1349253"/>
              <a:gd name="connsiteY101" fmla="*/ 1732919 h 6858000"/>
              <a:gd name="connsiteX102" fmla="*/ 106440 w 1349253"/>
              <a:gd name="connsiteY102" fmla="*/ 1663540 h 6858000"/>
              <a:gd name="connsiteX103" fmla="*/ 105566 w 1349253"/>
              <a:gd name="connsiteY103" fmla="*/ 1615777 h 6858000"/>
              <a:gd name="connsiteX104" fmla="*/ 86361 w 1349253"/>
              <a:gd name="connsiteY104" fmla="*/ 1563678 h 6858000"/>
              <a:gd name="connsiteX105" fmla="*/ 92183 w 1349253"/>
              <a:gd name="connsiteY105" fmla="*/ 1477995 h 6858000"/>
              <a:gd name="connsiteX106" fmla="*/ 78268 w 1349253"/>
              <a:gd name="connsiteY106" fmla="*/ 1373769 h 6858000"/>
              <a:gd name="connsiteX107" fmla="*/ 86575 w 1349253"/>
              <a:gd name="connsiteY107" fmla="*/ 1307086 h 6858000"/>
              <a:gd name="connsiteX108" fmla="*/ 87763 w 1349253"/>
              <a:gd name="connsiteY108" fmla="*/ 1189033 h 6858000"/>
              <a:gd name="connsiteX109" fmla="*/ 92448 w 1349253"/>
              <a:gd name="connsiteY109" fmla="*/ 1168288 h 6858000"/>
              <a:gd name="connsiteX110" fmla="*/ 84730 w 1349253"/>
              <a:gd name="connsiteY110" fmla="*/ 1142577 h 6858000"/>
              <a:gd name="connsiteX111" fmla="*/ 74036 w 1349253"/>
              <a:gd name="connsiteY111" fmla="*/ 1088484 h 6858000"/>
              <a:gd name="connsiteX112" fmla="*/ 62772 w 1349253"/>
              <a:gd name="connsiteY112" fmla="*/ 1016103 h 6858000"/>
              <a:gd name="connsiteX113" fmla="*/ 64228 w 1349253"/>
              <a:gd name="connsiteY113" fmla="*/ 954054 h 6858000"/>
              <a:gd name="connsiteX114" fmla="*/ 75144 w 1349253"/>
              <a:gd name="connsiteY114" fmla="*/ 921368 h 6858000"/>
              <a:gd name="connsiteX115" fmla="*/ 59093 w 1349253"/>
              <a:gd name="connsiteY115" fmla="*/ 896999 h 6858000"/>
              <a:gd name="connsiteX116" fmla="*/ 28501 w 1349253"/>
              <a:gd name="connsiteY116" fmla="*/ 821517 h 6858000"/>
              <a:gd name="connsiteX117" fmla="*/ 7451 w 1349253"/>
              <a:gd name="connsiteY117" fmla="*/ 751353 h 6858000"/>
              <a:gd name="connsiteX118" fmla="*/ 7009 w 1349253"/>
              <a:gd name="connsiteY118" fmla="*/ 721230 h 6858000"/>
              <a:gd name="connsiteX119" fmla="*/ 16141 w 1349253"/>
              <a:gd name="connsiteY119" fmla="*/ 619315 h 6858000"/>
              <a:gd name="connsiteX120" fmla="*/ 19 w 1349253"/>
              <a:gd name="connsiteY120" fmla="*/ 585934 h 6858000"/>
              <a:gd name="connsiteX121" fmla="*/ 7093 w 1349253"/>
              <a:gd name="connsiteY121" fmla="*/ 538948 h 6858000"/>
              <a:gd name="connsiteX122" fmla="*/ 11001 w 1349253"/>
              <a:gd name="connsiteY122" fmla="*/ 525163 h 6858000"/>
              <a:gd name="connsiteX123" fmla="*/ 37125 w 1349253"/>
              <a:gd name="connsiteY123" fmla="*/ 446567 h 6858000"/>
              <a:gd name="connsiteX124" fmla="*/ 36373 w 1349253"/>
              <a:gd name="connsiteY124" fmla="*/ 393828 h 6858000"/>
              <a:gd name="connsiteX125" fmla="*/ 36203 w 1349253"/>
              <a:gd name="connsiteY125" fmla="*/ 353137 h 6858000"/>
              <a:gd name="connsiteX126" fmla="*/ 41896 w 1349253"/>
              <a:gd name="connsiteY126" fmla="*/ 275771 h 6858000"/>
              <a:gd name="connsiteX127" fmla="*/ 58923 w 1349253"/>
              <a:gd name="connsiteY127" fmla="*/ 212860 h 6858000"/>
              <a:gd name="connsiteX128" fmla="*/ 50633 w 1349253"/>
              <a:gd name="connsiteY128" fmla="*/ 144983 h 6858000"/>
              <a:gd name="connsiteX129" fmla="*/ 62917 w 1349253"/>
              <a:gd name="connsiteY129" fmla="*/ 55288 h 6858000"/>
              <a:gd name="connsiteX130" fmla="*/ 22471 w 1349253"/>
              <a:gd name="connsiteY130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51427 w 1349253"/>
              <a:gd name="connsiteY8" fmla="*/ 6636211 h 6858000"/>
              <a:gd name="connsiteX9" fmla="*/ 168871 w 1349253"/>
              <a:gd name="connsiteY9" fmla="*/ 6594177 h 6858000"/>
              <a:gd name="connsiteX10" fmla="*/ 182911 w 1349253"/>
              <a:gd name="connsiteY10" fmla="*/ 6557575 h 6858000"/>
              <a:gd name="connsiteX11" fmla="*/ 235868 w 1349253"/>
              <a:gd name="connsiteY11" fmla="*/ 6492130 h 6858000"/>
              <a:gd name="connsiteX12" fmla="*/ 251555 w 1349253"/>
              <a:gd name="connsiteY12" fmla="*/ 6431610 h 6858000"/>
              <a:gd name="connsiteX13" fmla="*/ 295260 w 1349253"/>
              <a:gd name="connsiteY13" fmla="*/ 6379786 h 6858000"/>
              <a:gd name="connsiteX14" fmla="*/ 278483 w 1349253"/>
              <a:gd name="connsiteY14" fmla="*/ 6334727 h 6858000"/>
              <a:gd name="connsiteX15" fmla="*/ 255898 w 1349253"/>
              <a:gd name="connsiteY15" fmla="*/ 6313295 h 6858000"/>
              <a:gd name="connsiteX16" fmla="*/ 263062 w 1349253"/>
              <a:gd name="connsiteY16" fmla="*/ 6280046 h 6858000"/>
              <a:gd name="connsiteX17" fmla="*/ 266061 w 1349253"/>
              <a:gd name="connsiteY17" fmla="*/ 6272987 h 6858000"/>
              <a:gd name="connsiteX18" fmla="*/ 272835 w 1349253"/>
              <a:gd name="connsiteY18" fmla="*/ 6252834 h 6858000"/>
              <a:gd name="connsiteX19" fmla="*/ 250827 w 1349253"/>
              <a:gd name="connsiteY19" fmla="*/ 6202459 h 6858000"/>
              <a:gd name="connsiteX20" fmla="*/ 249625 w 1349253"/>
              <a:gd name="connsiteY20" fmla="*/ 6153037 h 6858000"/>
              <a:gd name="connsiteX21" fmla="*/ 265040 w 1349253"/>
              <a:gd name="connsiteY21" fmla="*/ 6078132 h 6858000"/>
              <a:gd name="connsiteX22" fmla="*/ 252427 w 1349253"/>
              <a:gd name="connsiteY22" fmla="*/ 6028119 h 6858000"/>
              <a:gd name="connsiteX23" fmla="*/ 237656 w 1349253"/>
              <a:gd name="connsiteY23" fmla="*/ 5926735 h 6858000"/>
              <a:gd name="connsiteX24" fmla="*/ 287168 w 1349253"/>
              <a:gd name="connsiteY24" fmla="*/ 5712857 h 6858000"/>
              <a:gd name="connsiteX25" fmla="*/ 316966 w 1349253"/>
              <a:gd name="connsiteY25" fmla="*/ 5660491 h 6858000"/>
              <a:gd name="connsiteX26" fmla="*/ 326089 w 1349253"/>
              <a:gd name="connsiteY26" fmla="*/ 5563435 h 6858000"/>
              <a:gd name="connsiteX27" fmla="*/ 352965 w 1349253"/>
              <a:gd name="connsiteY27" fmla="*/ 5437125 h 6858000"/>
              <a:gd name="connsiteX28" fmla="*/ 366533 w 1349253"/>
              <a:gd name="connsiteY28" fmla="*/ 5396260 h 6858000"/>
              <a:gd name="connsiteX29" fmla="*/ 382514 w 1349253"/>
              <a:gd name="connsiteY29" fmla="*/ 5330009 h 6858000"/>
              <a:gd name="connsiteX30" fmla="*/ 416007 w 1349253"/>
              <a:gd name="connsiteY30" fmla="*/ 5273739 h 6858000"/>
              <a:gd name="connsiteX31" fmla="*/ 425606 w 1349253"/>
              <a:gd name="connsiteY31" fmla="*/ 5241779 h 6858000"/>
              <a:gd name="connsiteX32" fmla="*/ 436832 w 1349253"/>
              <a:gd name="connsiteY32" fmla="*/ 5225268 h 6858000"/>
              <a:gd name="connsiteX33" fmla="*/ 437852 w 1349253"/>
              <a:gd name="connsiteY33" fmla="*/ 5217684 h 6858000"/>
              <a:gd name="connsiteX34" fmla="*/ 445193 w 1349253"/>
              <a:gd name="connsiteY34" fmla="*/ 5193377 h 6858000"/>
              <a:gd name="connsiteX35" fmla="*/ 448496 w 1349253"/>
              <a:gd name="connsiteY35" fmla="*/ 5179288 h 6858000"/>
              <a:gd name="connsiteX36" fmla="*/ 449480 w 1349253"/>
              <a:gd name="connsiteY36" fmla="*/ 5173621 h 6858000"/>
              <a:gd name="connsiteX37" fmla="*/ 445114 w 1349253"/>
              <a:gd name="connsiteY37" fmla="*/ 5159961 h 6858000"/>
              <a:gd name="connsiteX38" fmla="*/ 451791 w 1349253"/>
              <a:gd name="connsiteY38" fmla="*/ 5144295 h 6858000"/>
              <a:gd name="connsiteX39" fmla="*/ 448724 w 1349253"/>
              <a:gd name="connsiteY39" fmla="*/ 5125185 h 6858000"/>
              <a:gd name="connsiteX40" fmla="*/ 455554 w 1349253"/>
              <a:gd name="connsiteY40" fmla="*/ 5121884 h 6858000"/>
              <a:gd name="connsiteX41" fmla="*/ 462590 w 1349253"/>
              <a:gd name="connsiteY41" fmla="*/ 5067850 h 6858000"/>
              <a:gd name="connsiteX42" fmla="*/ 465321 w 1349253"/>
              <a:gd name="connsiteY42" fmla="*/ 5060861 h 6858000"/>
              <a:gd name="connsiteX43" fmla="*/ 462025 w 1349253"/>
              <a:gd name="connsiteY43" fmla="*/ 5034192 h 6858000"/>
              <a:gd name="connsiteX44" fmla="*/ 463579 w 1349253"/>
              <a:gd name="connsiteY44" fmla="*/ 4993030 h 6858000"/>
              <a:gd name="connsiteX45" fmla="*/ 470488 w 1349253"/>
              <a:gd name="connsiteY45" fmla="*/ 4946844 h 6858000"/>
              <a:gd name="connsiteX46" fmla="*/ 466344 w 1349253"/>
              <a:gd name="connsiteY46" fmla="*/ 4932692 h 6858000"/>
              <a:gd name="connsiteX47" fmla="*/ 481747 w 1349253"/>
              <a:gd name="connsiteY47" fmla="*/ 4858827 h 6858000"/>
              <a:gd name="connsiteX48" fmla="*/ 487650 w 1349253"/>
              <a:gd name="connsiteY48" fmla="*/ 4821170 h 6858000"/>
              <a:gd name="connsiteX49" fmla="*/ 492383 w 1349253"/>
              <a:gd name="connsiteY49" fmla="*/ 4780965 h 6858000"/>
              <a:gd name="connsiteX50" fmla="*/ 493676 w 1349253"/>
              <a:gd name="connsiteY50" fmla="*/ 4750867 h 6858000"/>
              <a:gd name="connsiteX51" fmla="*/ 491483 w 1349253"/>
              <a:gd name="connsiteY51" fmla="*/ 4690749 h 6858000"/>
              <a:gd name="connsiteX52" fmla="*/ 486963 w 1349253"/>
              <a:gd name="connsiteY52" fmla="*/ 4584173 h 6858000"/>
              <a:gd name="connsiteX53" fmla="*/ 482046 w 1349253"/>
              <a:gd name="connsiteY53" fmla="*/ 4444346 h 6858000"/>
              <a:gd name="connsiteX54" fmla="*/ 478611 w 1349253"/>
              <a:gd name="connsiteY54" fmla="*/ 4375228 h 6858000"/>
              <a:gd name="connsiteX55" fmla="*/ 459264 w 1349253"/>
              <a:gd name="connsiteY55" fmla="*/ 4214165 h 6858000"/>
              <a:gd name="connsiteX56" fmla="*/ 463337 w 1349253"/>
              <a:gd name="connsiteY56" fmla="*/ 4090296 h 6858000"/>
              <a:gd name="connsiteX57" fmla="*/ 448593 w 1349253"/>
              <a:gd name="connsiteY57" fmla="*/ 4033999 h 6858000"/>
              <a:gd name="connsiteX58" fmla="*/ 449742 w 1349253"/>
              <a:gd name="connsiteY58" fmla="*/ 4031933 h 6858000"/>
              <a:gd name="connsiteX59" fmla="*/ 448318 w 1349253"/>
              <a:gd name="connsiteY59" fmla="*/ 4013953 h 6858000"/>
              <a:gd name="connsiteX60" fmla="*/ 434613 w 1349253"/>
              <a:gd name="connsiteY60" fmla="*/ 3974753 h 6858000"/>
              <a:gd name="connsiteX61" fmla="*/ 436211 w 1349253"/>
              <a:gd name="connsiteY61" fmla="*/ 3969950 h 6858000"/>
              <a:gd name="connsiteX62" fmla="*/ 429633 w 1349253"/>
              <a:gd name="connsiteY62" fmla="*/ 3933779 h 6858000"/>
              <a:gd name="connsiteX63" fmla="*/ 430964 w 1349253"/>
              <a:gd name="connsiteY63" fmla="*/ 3933093 h 6858000"/>
              <a:gd name="connsiteX64" fmla="*/ 435318 w 1349253"/>
              <a:gd name="connsiteY64" fmla="*/ 3922082 h 6858000"/>
              <a:gd name="connsiteX65" fmla="*/ 440396 w 1349253"/>
              <a:gd name="connsiteY65" fmla="*/ 3901461 h 6858000"/>
              <a:gd name="connsiteX66" fmla="*/ 462990 w 1349253"/>
              <a:gd name="connsiteY66" fmla="*/ 3813873 h 6858000"/>
              <a:gd name="connsiteX67" fmla="*/ 462415 w 1349253"/>
              <a:gd name="connsiteY67" fmla="*/ 3806161 h 6858000"/>
              <a:gd name="connsiteX68" fmla="*/ 462722 w 1349253"/>
              <a:gd name="connsiteY68" fmla="*/ 3805957 h 6858000"/>
              <a:gd name="connsiteX69" fmla="*/ 460248 w 1349253"/>
              <a:gd name="connsiteY69" fmla="*/ 3777135 h 6858000"/>
              <a:gd name="connsiteX70" fmla="*/ 461981 w 1349253"/>
              <a:gd name="connsiteY70" fmla="*/ 3771656 h 6858000"/>
              <a:gd name="connsiteX71" fmla="*/ 465724 w 1349253"/>
              <a:gd name="connsiteY71" fmla="*/ 3769007 h 6858000"/>
              <a:gd name="connsiteX72" fmla="*/ 465190 w 1349253"/>
              <a:gd name="connsiteY72" fmla="*/ 3767709 h 6858000"/>
              <a:gd name="connsiteX73" fmla="*/ 473886 w 1349253"/>
              <a:gd name="connsiteY73" fmla="*/ 3738082 h 6858000"/>
              <a:gd name="connsiteX74" fmla="*/ 481232 w 1349253"/>
              <a:gd name="connsiteY74" fmla="*/ 3673397 h 6858000"/>
              <a:gd name="connsiteX75" fmla="*/ 480528 w 1349253"/>
              <a:gd name="connsiteY75" fmla="*/ 3637109 h 6858000"/>
              <a:gd name="connsiteX76" fmla="*/ 483971 w 1349253"/>
              <a:gd name="connsiteY76" fmla="*/ 3536883 h 6858000"/>
              <a:gd name="connsiteX77" fmla="*/ 491509 w 1349253"/>
              <a:gd name="connsiteY77" fmla="*/ 3435652 h 6858000"/>
              <a:gd name="connsiteX78" fmla="*/ 493180 w 1349253"/>
              <a:gd name="connsiteY78" fmla="*/ 3307769 h 6858000"/>
              <a:gd name="connsiteX79" fmla="*/ 510743 w 1349253"/>
              <a:gd name="connsiteY79" fmla="*/ 3250522 h 6858000"/>
              <a:gd name="connsiteX80" fmla="*/ 511168 w 1349253"/>
              <a:gd name="connsiteY80" fmla="*/ 3229163 h 6858000"/>
              <a:gd name="connsiteX81" fmla="*/ 487927 w 1349253"/>
              <a:gd name="connsiteY81" fmla="*/ 3158586 h 6858000"/>
              <a:gd name="connsiteX82" fmla="*/ 473112 w 1349253"/>
              <a:gd name="connsiteY82" fmla="*/ 3129034 h 6858000"/>
              <a:gd name="connsiteX83" fmla="*/ 473777 w 1349253"/>
              <a:gd name="connsiteY83" fmla="*/ 3126682 h 6858000"/>
              <a:gd name="connsiteX84" fmla="*/ 451254 w 1349253"/>
              <a:gd name="connsiteY84" fmla="*/ 3106272 h 6858000"/>
              <a:gd name="connsiteX85" fmla="*/ 423984 w 1349253"/>
              <a:gd name="connsiteY85" fmla="*/ 2958185 h 6858000"/>
              <a:gd name="connsiteX86" fmla="*/ 381264 w 1349253"/>
              <a:gd name="connsiteY86" fmla="*/ 2843952 h 6858000"/>
              <a:gd name="connsiteX87" fmla="*/ 315516 w 1349253"/>
              <a:gd name="connsiteY87" fmla="*/ 2554718 h 6858000"/>
              <a:gd name="connsiteX88" fmla="*/ 286333 w 1349253"/>
              <a:gd name="connsiteY88" fmla="*/ 2447068 h 6858000"/>
              <a:gd name="connsiteX89" fmla="*/ 273294 w 1349253"/>
              <a:gd name="connsiteY89" fmla="*/ 2425819 h 6858000"/>
              <a:gd name="connsiteX90" fmla="*/ 279293 w 1349253"/>
              <a:gd name="connsiteY90" fmla="*/ 2402874 h 6858000"/>
              <a:gd name="connsiteX91" fmla="*/ 281905 w 1349253"/>
              <a:gd name="connsiteY91" fmla="*/ 2381443 h 6858000"/>
              <a:gd name="connsiteX92" fmla="*/ 258234 w 1349253"/>
              <a:gd name="connsiteY92" fmla="*/ 2261920 h 6858000"/>
              <a:gd name="connsiteX93" fmla="*/ 248121 w 1349253"/>
              <a:gd name="connsiteY93" fmla="*/ 2195378 h 6858000"/>
              <a:gd name="connsiteX94" fmla="*/ 232338 w 1349253"/>
              <a:gd name="connsiteY94" fmla="*/ 2155135 h 6858000"/>
              <a:gd name="connsiteX95" fmla="*/ 229796 w 1349253"/>
              <a:gd name="connsiteY95" fmla="*/ 2118008 h 6858000"/>
              <a:gd name="connsiteX96" fmla="*/ 230789 w 1349253"/>
              <a:gd name="connsiteY96" fmla="*/ 2050531 h 6858000"/>
              <a:gd name="connsiteX97" fmla="*/ 222595 w 1349253"/>
              <a:gd name="connsiteY97" fmla="*/ 1963269 h 6858000"/>
              <a:gd name="connsiteX98" fmla="*/ 203773 w 1349253"/>
              <a:gd name="connsiteY98" fmla="*/ 1906352 h 6858000"/>
              <a:gd name="connsiteX99" fmla="*/ 180330 w 1349253"/>
              <a:gd name="connsiteY99" fmla="*/ 1861531 h 6858000"/>
              <a:gd name="connsiteX100" fmla="*/ 134129 w 1349253"/>
              <a:gd name="connsiteY100" fmla="*/ 1732919 h 6858000"/>
              <a:gd name="connsiteX101" fmla="*/ 106440 w 1349253"/>
              <a:gd name="connsiteY101" fmla="*/ 1663540 h 6858000"/>
              <a:gd name="connsiteX102" fmla="*/ 105566 w 1349253"/>
              <a:gd name="connsiteY102" fmla="*/ 1615777 h 6858000"/>
              <a:gd name="connsiteX103" fmla="*/ 86361 w 1349253"/>
              <a:gd name="connsiteY103" fmla="*/ 1563678 h 6858000"/>
              <a:gd name="connsiteX104" fmla="*/ 92183 w 1349253"/>
              <a:gd name="connsiteY104" fmla="*/ 1477995 h 6858000"/>
              <a:gd name="connsiteX105" fmla="*/ 78268 w 1349253"/>
              <a:gd name="connsiteY105" fmla="*/ 1373769 h 6858000"/>
              <a:gd name="connsiteX106" fmla="*/ 86575 w 1349253"/>
              <a:gd name="connsiteY106" fmla="*/ 1307086 h 6858000"/>
              <a:gd name="connsiteX107" fmla="*/ 87763 w 1349253"/>
              <a:gd name="connsiteY107" fmla="*/ 1189033 h 6858000"/>
              <a:gd name="connsiteX108" fmla="*/ 92448 w 1349253"/>
              <a:gd name="connsiteY108" fmla="*/ 1168288 h 6858000"/>
              <a:gd name="connsiteX109" fmla="*/ 84730 w 1349253"/>
              <a:gd name="connsiteY109" fmla="*/ 1142577 h 6858000"/>
              <a:gd name="connsiteX110" fmla="*/ 74036 w 1349253"/>
              <a:gd name="connsiteY110" fmla="*/ 1088484 h 6858000"/>
              <a:gd name="connsiteX111" fmla="*/ 62772 w 1349253"/>
              <a:gd name="connsiteY111" fmla="*/ 1016103 h 6858000"/>
              <a:gd name="connsiteX112" fmla="*/ 64228 w 1349253"/>
              <a:gd name="connsiteY112" fmla="*/ 954054 h 6858000"/>
              <a:gd name="connsiteX113" fmla="*/ 75144 w 1349253"/>
              <a:gd name="connsiteY113" fmla="*/ 921368 h 6858000"/>
              <a:gd name="connsiteX114" fmla="*/ 59093 w 1349253"/>
              <a:gd name="connsiteY114" fmla="*/ 896999 h 6858000"/>
              <a:gd name="connsiteX115" fmla="*/ 28501 w 1349253"/>
              <a:gd name="connsiteY115" fmla="*/ 821517 h 6858000"/>
              <a:gd name="connsiteX116" fmla="*/ 7451 w 1349253"/>
              <a:gd name="connsiteY116" fmla="*/ 751353 h 6858000"/>
              <a:gd name="connsiteX117" fmla="*/ 7009 w 1349253"/>
              <a:gd name="connsiteY117" fmla="*/ 721230 h 6858000"/>
              <a:gd name="connsiteX118" fmla="*/ 16141 w 1349253"/>
              <a:gd name="connsiteY118" fmla="*/ 619315 h 6858000"/>
              <a:gd name="connsiteX119" fmla="*/ 19 w 1349253"/>
              <a:gd name="connsiteY119" fmla="*/ 585934 h 6858000"/>
              <a:gd name="connsiteX120" fmla="*/ 7093 w 1349253"/>
              <a:gd name="connsiteY120" fmla="*/ 538948 h 6858000"/>
              <a:gd name="connsiteX121" fmla="*/ 11001 w 1349253"/>
              <a:gd name="connsiteY121" fmla="*/ 525163 h 6858000"/>
              <a:gd name="connsiteX122" fmla="*/ 37125 w 1349253"/>
              <a:gd name="connsiteY122" fmla="*/ 446567 h 6858000"/>
              <a:gd name="connsiteX123" fmla="*/ 36373 w 1349253"/>
              <a:gd name="connsiteY123" fmla="*/ 393828 h 6858000"/>
              <a:gd name="connsiteX124" fmla="*/ 36203 w 1349253"/>
              <a:gd name="connsiteY124" fmla="*/ 353137 h 6858000"/>
              <a:gd name="connsiteX125" fmla="*/ 41896 w 1349253"/>
              <a:gd name="connsiteY125" fmla="*/ 275771 h 6858000"/>
              <a:gd name="connsiteX126" fmla="*/ 58923 w 1349253"/>
              <a:gd name="connsiteY126" fmla="*/ 212860 h 6858000"/>
              <a:gd name="connsiteX127" fmla="*/ 50633 w 1349253"/>
              <a:gd name="connsiteY127" fmla="*/ 144983 h 6858000"/>
              <a:gd name="connsiteX128" fmla="*/ 62917 w 1349253"/>
              <a:gd name="connsiteY128" fmla="*/ 55288 h 6858000"/>
              <a:gd name="connsiteX129" fmla="*/ 22471 w 1349253"/>
              <a:gd name="connsiteY129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51427 w 1349253"/>
              <a:gd name="connsiteY8" fmla="*/ 6636211 h 6858000"/>
              <a:gd name="connsiteX9" fmla="*/ 168871 w 1349253"/>
              <a:gd name="connsiteY9" fmla="*/ 6594177 h 6858000"/>
              <a:gd name="connsiteX10" fmla="*/ 182911 w 1349253"/>
              <a:gd name="connsiteY10" fmla="*/ 6557575 h 6858000"/>
              <a:gd name="connsiteX11" fmla="*/ 235868 w 1349253"/>
              <a:gd name="connsiteY11" fmla="*/ 6492130 h 6858000"/>
              <a:gd name="connsiteX12" fmla="*/ 251555 w 1349253"/>
              <a:gd name="connsiteY12" fmla="*/ 6431610 h 6858000"/>
              <a:gd name="connsiteX13" fmla="*/ 295260 w 1349253"/>
              <a:gd name="connsiteY13" fmla="*/ 6379786 h 6858000"/>
              <a:gd name="connsiteX14" fmla="*/ 278483 w 1349253"/>
              <a:gd name="connsiteY14" fmla="*/ 6334727 h 6858000"/>
              <a:gd name="connsiteX15" fmla="*/ 255898 w 1349253"/>
              <a:gd name="connsiteY15" fmla="*/ 6313295 h 6858000"/>
              <a:gd name="connsiteX16" fmla="*/ 263062 w 1349253"/>
              <a:gd name="connsiteY16" fmla="*/ 6280046 h 6858000"/>
              <a:gd name="connsiteX17" fmla="*/ 266061 w 1349253"/>
              <a:gd name="connsiteY17" fmla="*/ 6272987 h 6858000"/>
              <a:gd name="connsiteX18" fmla="*/ 272835 w 1349253"/>
              <a:gd name="connsiteY18" fmla="*/ 6252834 h 6858000"/>
              <a:gd name="connsiteX19" fmla="*/ 250827 w 1349253"/>
              <a:gd name="connsiteY19" fmla="*/ 6202459 h 6858000"/>
              <a:gd name="connsiteX20" fmla="*/ 249625 w 1349253"/>
              <a:gd name="connsiteY20" fmla="*/ 6153037 h 6858000"/>
              <a:gd name="connsiteX21" fmla="*/ 265040 w 1349253"/>
              <a:gd name="connsiteY21" fmla="*/ 6078132 h 6858000"/>
              <a:gd name="connsiteX22" fmla="*/ 252427 w 1349253"/>
              <a:gd name="connsiteY22" fmla="*/ 6028119 h 6858000"/>
              <a:gd name="connsiteX23" fmla="*/ 237656 w 1349253"/>
              <a:gd name="connsiteY23" fmla="*/ 5926735 h 6858000"/>
              <a:gd name="connsiteX24" fmla="*/ 287168 w 1349253"/>
              <a:gd name="connsiteY24" fmla="*/ 5712857 h 6858000"/>
              <a:gd name="connsiteX25" fmla="*/ 316966 w 1349253"/>
              <a:gd name="connsiteY25" fmla="*/ 5660491 h 6858000"/>
              <a:gd name="connsiteX26" fmla="*/ 326089 w 1349253"/>
              <a:gd name="connsiteY26" fmla="*/ 5563435 h 6858000"/>
              <a:gd name="connsiteX27" fmla="*/ 352965 w 1349253"/>
              <a:gd name="connsiteY27" fmla="*/ 5437125 h 6858000"/>
              <a:gd name="connsiteX28" fmla="*/ 366533 w 1349253"/>
              <a:gd name="connsiteY28" fmla="*/ 5396260 h 6858000"/>
              <a:gd name="connsiteX29" fmla="*/ 382514 w 1349253"/>
              <a:gd name="connsiteY29" fmla="*/ 5330009 h 6858000"/>
              <a:gd name="connsiteX30" fmla="*/ 416007 w 1349253"/>
              <a:gd name="connsiteY30" fmla="*/ 5273739 h 6858000"/>
              <a:gd name="connsiteX31" fmla="*/ 425606 w 1349253"/>
              <a:gd name="connsiteY31" fmla="*/ 5241779 h 6858000"/>
              <a:gd name="connsiteX32" fmla="*/ 436832 w 1349253"/>
              <a:gd name="connsiteY32" fmla="*/ 5225268 h 6858000"/>
              <a:gd name="connsiteX33" fmla="*/ 437852 w 1349253"/>
              <a:gd name="connsiteY33" fmla="*/ 5217684 h 6858000"/>
              <a:gd name="connsiteX34" fmla="*/ 445193 w 1349253"/>
              <a:gd name="connsiteY34" fmla="*/ 5193377 h 6858000"/>
              <a:gd name="connsiteX35" fmla="*/ 448496 w 1349253"/>
              <a:gd name="connsiteY35" fmla="*/ 5179288 h 6858000"/>
              <a:gd name="connsiteX36" fmla="*/ 449480 w 1349253"/>
              <a:gd name="connsiteY36" fmla="*/ 5173621 h 6858000"/>
              <a:gd name="connsiteX37" fmla="*/ 445114 w 1349253"/>
              <a:gd name="connsiteY37" fmla="*/ 5159961 h 6858000"/>
              <a:gd name="connsiteX38" fmla="*/ 451791 w 1349253"/>
              <a:gd name="connsiteY38" fmla="*/ 5144295 h 6858000"/>
              <a:gd name="connsiteX39" fmla="*/ 448724 w 1349253"/>
              <a:gd name="connsiteY39" fmla="*/ 5125185 h 6858000"/>
              <a:gd name="connsiteX40" fmla="*/ 455554 w 1349253"/>
              <a:gd name="connsiteY40" fmla="*/ 5121884 h 6858000"/>
              <a:gd name="connsiteX41" fmla="*/ 462590 w 1349253"/>
              <a:gd name="connsiteY41" fmla="*/ 5067850 h 6858000"/>
              <a:gd name="connsiteX42" fmla="*/ 465321 w 1349253"/>
              <a:gd name="connsiteY42" fmla="*/ 5060861 h 6858000"/>
              <a:gd name="connsiteX43" fmla="*/ 462025 w 1349253"/>
              <a:gd name="connsiteY43" fmla="*/ 5034192 h 6858000"/>
              <a:gd name="connsiteX44" fmla="*/ 463579 w 1349253"/>
              <a:gd name="connsiteY44" fmla="*/ 4993030 h 6858000"/>
              <a:gd name="connsiteX45" fmla="*/ 470488 w 1349253"/>
              <a:gd name="connsiteY45" fmla="*/ 4946844 h 6858000"/>
              <a:gd name="connsiteX46" fmla="*/ 466344 w 1349253"/>
              <a:gd name="connsiteY46" fmla="*/ 4932692 h 6858000"/>
              <a:gd name="connsiteX47" fmla="*/ 481747 w 1349253"/>
              <a:gd name="connsiteY47" fmla="*/ 4858827 h 6858000"/>
              <a:gd name="connsiteX48" fmla="*/ 487650 w 1349253"/>
              <a:gd name="connsiteY48" fmla="*/ 4821170 h 6858000"/>
              <a:gd name="connsiteX49" fmla="*/ 492383 w 1349253"/>
              <a:gd name="connsiteY49" fmla="*/ 4780965 h 6858000"/>
              <a:gd name="connsiteX50" fmla="*/ 493676 w 1349253"/>
              <a:gd name="connsiteY50" fmla="*/ 4750867 h 6858000"/>
              <a:gd name="connsiteX51" fmla="*/ 491483 w 1349253"/>
              <a:gd name="connsiteY51" fmla="*/ 4690749 h 6858000"/>
              <a:gd name="connsiteX52" fmla="*/ 486963 w 1349253"/>
              <a:gd name="connsiteY52" fmla="*/ 4584173 h 6858000"/>
              <a:gd name="connsiteX53" fmla="*/ 482046 w 1349253"/>
              <a:gd name="connsiteY53" fmla="*/ 4444346 h 6858000"/>
              <a:gd name="connsiteX54" fmla="*/ 478611 w 1349253"/>
              <a:gd name="connsiteY54" fmla="*/ 4375228 h 6858000"/>
              <a:gd name="connsiteX55" fmla="*/ 459264 w 1349253"/>
              <a:gd name="connsiteY55" fmla="*/ 4214165 h 6858000"/>
              <a:gd name="connsiteX56" fmla="*/ 463337 w 1349253"/>
              <a:gd name="connsiteY56" fmla="*/ 4090296 h 6858000"/>
              <a:gd name="connsiteX57" fmla="*/ 448593 w 1349253"/>
              <a:gd name="connsiteY57" fmla="*/ 4033999 h 6858000"/>
              <a:gd name="connsiteX58" fmla="*/ 449742 w 1349253"/>
              <a:gd name="connsiteY58" fmla="*/ 4031933 h 6858000"/>
              <a:gd name="connsiteX59" fmla="*/ 448318 w 1349253"/>
              <a:gd name="connsiteY59" fmla="*/ 4013953 h 6858000"/>
              <a:gd name="connsiteX60" fmla="*/ 434613 w 1349253"/>
              <a:gd name="connsiteY60" fmla="*/ 3974753 h 6858000"/>
              <a:gd name="connsiteX61" fmla="*/ 436211 w 1349253"/>
              <a:gd name="connsiteY61" fmla="*/ 3969950 h 6858000"/>
              <a:gd name="connsiteX62" fmla="*/ 429633 w 1349253"/>
              <a:gd name="connsiteY62" fmla="*/ 3933779 h 6858000"/>
              <a:gd name="connsiteX63" fmla="*/ 430964 w 1349253"/>
              <a:gd name="connsiteY63" fmla="*/ 3933093 h 6858000"/>
              <a:gd name="connsiteX64" fmla="*/ 435318 w 1349253"/>
              <a:gd name="connsiteY64" fmla="*/ 3922082 h 6858000"/>
              <a:gd name="connsiteX65" fmla="*/ 440396 w 1349253"/>
              <a:gd name="connsiteY65" fmla="*/ 3901461 h 6858000"/>
              <a:gd name="connsiteX66" fmla="*/ 462990 w 1349253"/>
              <a:gd name="connsiteY66" fmla="*/ 3813873 h 6858000"/>
              <a:gd name="connsiteX67" fmla="*/ 462415 w 1349253"/>
              <a:gd name="connsiteY67" fmla="*/ 3806161 h 6858000"/>
              <a:gd name="connsiteX68" fmla="*/ 460248 w 1349253"/>
              <a:gd name="connsiteY68" fmla="*/ 3777135 h 6858000"/>
              <a:gd name="connsiteX69" fmla="*/ 461981 w 1349253"/>
              <a:gd name="connsiteY69" fmla="*/ 3771656 h 6858000"/>
              <a:gd name="connsiteX70" fmla="*/ 465724 w 1349253"/>
              <a:gd name="connsiteY70" fmla="*/ 3769007 h 6858000"/>
              <a:gd name="connsiteX71" fmla="*/ 465190 w 1349253"/>
              <a:gd name="connsiteY71" fmla="*/ 3767709 h 6858000"/>
              <a:gd name="connsiteX72" fmla="*/ 473886 w 1349253"/>
              <a:gd name="connsiteY72" fmla="*/ 3738082 h 6858000"/>
              <a:gd name="connsiteX73" fmla="*/ 481232 w 1349253"/>
              <a:gd name="connsiteY73" fmla="*/ 3673397 h 6858000"/>
              <a:gd name="connsiteX74" fmla="*/ 480528 w 1349253"/>
              <a:gd name="connsiteY74" fmla="*/ 3637109 h 6858000"/>
              <a:gd name="connsiteX75" fmla="*/ 483971 w 1349253"/>
              <a:gd name="connsiteY75" fmla="*/ 3536883 h 6858000"/>
              <a:gd name="connsiteX76" fmla="*/ 491509 w 1349253"/>
              <a:gd name="connsiteY76" fmla="*/ 3435652 h 6858000"/>
              <a:gd name="connsiteX77" fmla="*/ 493180 w 1349253"/>
              <a:gd name="connsiteY77" fmla="*/ 3307769 h 6858000"/>
              <a:gd name="connsiteX78" fmla="*/ 510743 w 1349253"/>
              <a:gd name="connsiteY78" fmla="*/ 3250522 h 6858000"/>
              <a:gd name="connsiteX79" fmla="*/ 511168 w 1349253"/>
              <a:gd name="connsiteY79" fmla="*/ 3229163 h 6858000"/>
              <a:gd name="connsiteX80" fmla="*/ 487927 w 1349253"/>
              <a:gd name="connsiteY80" fmla="*/ 3158586 h 6858000"/>
              <a:gd name="connsiteX81" fmla="*/ 473112 w 1349253"/>
              <a:gd name="connsiteY81" fmla="*/ 3129034 h 6858000"/>
              <a:gd name="connsiteX82" fmla="*/ 473777 w 1349253"/>
              <a:gd name="connsiteY82" fmla="*/ 3126682 h 6858000"/>
              <a:gd name="connsiteX83" fmla="*/ 451254 w 1349253"/>
              <a:gd name="connsiteY83" fmla="*/ 3106272 h 6858000"/>
              <a:gd name="connsiteX84" fmla="*/ 423984 w 1349253"/>
              <a:gd name="connsiteY84" fmla="*/ 2958185 h 6858000"/>
              <a:gd name="connsiteX85" fmla="*/ 381264 w 1349253"/>
              <a:gd name="connsiteY85" fmla="*/ 2843952 h 6858000"/>
              <a:gd name="connsiteX86" fmla="*/ 315516 w 1349253"/>
              <a:gd name="connsiteY86" fmla="*/ 2554718 h 6858000"/>
              <a:gd name="connsiteX87" fmla="*/ 286333 w 1349253"/>
              <a:gd name="connsiteY87" fmla="*/ 2447068 h 6858000"/>
              <a:gd name="connsiteX88" fmla="*/ 273294 w 1349253"/>
              <a:gd name="connsiteY88" fmla="*/ 2425819 h 6858000"/>
              <a:gd name="connsiteX89" fmla="*/ 279293 w 1349253"/>
              <a:gd name="connsiteY89" fmla="*/ 2402874 h 6858000"/>
              <a:gd name="connsiteX90" fmla="*/ 281905 w 1349253"/>
              <a:gd name="connsiteY90" fmla="*/ 2381443 h 6858000"/>
              <a:gd name="connsiteX91" fmla="*/ 258234 w 1349253"/>
              <a:gd name="connsiteY91" fmla="*/ 2261920 h 6858000"/>
              <a:gd name="connsiteX92" fmla="*/ 248121 w 1349253"/>
              <a:gd name="connsiteY92" fmla="*/ 2195378 h 6858000"/>
              <a:gd name="connsiteX93" fmla="*/ 232338 w 1349253"/>
              <a:gd name="connsiteY93" fmla="*/ 2155135 h 6858000"/>
              <a:gd name="connsiteX94" fmla="*/ 229796 w 1349253"/>
              <a:gd name="connsiteY94" fmla="*/ 2118008 h 6858000"/>
              <a:gd name="connsiteX95" fmla="*/ 230789 w 1349253"/>
              <a:gd name="connsiteY95" fmla="*/ 2050531 h 6858000"/>
              <a:gd name="connsiteX96" fmla="*/ 222595 w 1349253"/>
              <a:gd name="connsiteY96" fmla="*/ 1963269 h 6858000"/>
              <a:gd name="connsiteX97" fmla="*/ 203773 w 1349253"/>
              <a:gd name="connsiteY97" fmla="*/ 1906352 h 6858000"/>
              <a:gd name="connsiteX98" fmla="*/ 180330 w 1349253"/>
              <a:gd name="connsiteY98" fmla="*/ 1861531 h 6858000"/>
              <a:gd name="connsiteX99" fmla="*/ 134129 w 1349253"/>
              <a:gd name="connsiteY99" fmla="*/ 1732919 h 6858000"/>
              <a:gd name="connsiteX100" fmla="*/ 106440 w 1349253"/>
              <a:gd name="connsiteY100" fmla="*/ 1663540 h 6858000"/>
              <a:gd name="connsiteX101" fmla="*/ 105566 w 1349253"/>
              <a:gd name="connsiteY101" fmla="*/ 1615777 h 6858000"/>
              <a:gd name="connsiteX102" fmla="*/ 86361 w 1349253"/>
              <a:gd name="connsiteY102" fmla="*/ 1563678 h 6858000"/>
              <a:gd name="connsiteX103" fmla="*/ 92183 w 1349253"/>
              <a:gd name="connsiteY103" fmla="*/ 1477995 h 6858000"/>
              <a:gd name="connsiteX104" fmla="*/ 78268 w 1349253"/>
              <a:gd name="connsiteY104" fmla="*/ 1373769 h 6858000"/>
              <a:gd name="connsiteX105" fmla="*/ 86575 w 1349253"/>
              <a:gd name="connsiteY105" fmla="*/ 1307086 h 6858000"/>
              <a:gd name="connsiteX106" fmla="*/ 87763 w 1349253"/>
              <a:gd name="connsiteY106" fmla="*/ 1189033 h 6858000"/>
              <a:gd name="connsiteX107" fmla="*/ 92448 w 1349253"/>
              <a:gd name="connsiteY107" fmla="*/ 1168288 h 6858000"/>
              <a:gd name="connsiteX108" fmla="*/ 84730 w 1349253"/>
              <a:gd name="connsiteY108" fmla="*/ 1142577 h 6858000"/>
              <a:gd name="connsiteX109" fmla="*/ 74036 w 1349253"/>
              <a:gd name="connsiteY109" fmla="*/ 1088484 h 6858000"/>
              <a:gd name="connsiteX110" fmla="*/ 62772 w 1349253"/>
              <a:gd name="connsiteY110" fmla="*/ 1016103 h 6858000"/>
              <a:gd name="connsiteX111" fmla="*/ 64228 w 1349253"/>
              <a:gd name="connsiteY111" fmla="*/ 954054 h 6858000"/>
              <a:gd name="connsiteX112" fmla="*/ 75144 w 1349253"/>
              <a:gd name="connsiteY112" fmla="*/ 921368 h 6858000"/>
              <a:gd name="connsiteX113" fmla="*/ 59093 w 1349253"/>
              <a:gd name="connsiteY113" fmla="*/ 896999 h 6858000"/>
              <a:gd name="connsiteX114" fmla="*/ 28501 w 1349253"/>
              <a:gd name="connsiteY114" fmla="*/ 821517 h 6858000"/>
              <a:gd name="connsiteX115" fmla="*/ 7451 w 1349253"/>
              <a:gd name="connsiteY115" fmla="*/ 751353 h 6858000"/>
              <a:gd name="connsiteX116" fmla="*/ 7009 w 1349253"/>
              <a:gd name="connsiteY116" fmla="*/ 721230 h 6858000"/>
              <a:gd name="connsiteX117" fmla="*/ 16141 w 1349253"/>
              <a:gd name="connsiteY117" fmla="*/ 619315 h 6858000"/>
              <a:gd name="connsiteX118" fmla="*/ 19 w 1349253"/>
              <a:gd name="connsiteY118" fmla="*/ 585934 h 6858000"/>
              <a:gd name="connsiteX119" fmla="*/ 7093 w 1349253"/>
              <a:gd name="connsiteY119" fmla="*/ 538948 h 6858000"/>
              <a:gd name="connsiteX120" fmla="*/ 11001 w 1349253"/>
              <a:gd name="connsiteY120" fmla="*/ 525163 h 6858000"/>
              <a:gd name="connsiteX121" fmla="*/ 37125 w 1349253"/>
              <a:gd name="connsiteY121" fmla="*/ 446567 h 6858000"/>
              <a:gd name="connsiteX122" fmla="*/ 36373 w 1349253"/>
              <a:gd name="connsiteY122" fmla="*/ 393828 h 6858000"/>
              <a:gd name="connsiteX123" fmla="*/ 36203 w 1349253"/>
              <a:gd name="connsiteY123" fmla="*/ 353137 h 6858000"/>
              <a:gd name="connsiteX124" fmla="*/ 41896 w 1349253"/>
              <a:gd name="connsiteY124" fmla="*/ 275771 h 6858000"/>
              <a:gd name="connsiteX125" fmla="*/ 58923 w 1349253"/>
              <a:gd name="connsiteY125" fmla="*/ 212860 h 6858000"/>
              <a:gd name="connsiteX126" fmla="*/ 50633 w 1349253"/>
              <a:gd name="connsiteY126" fmla="*/ 144983 h 6858000"/>
              <a:gd name="connsiteX127" fmla="*/ 62917 w 1349253"/>
              <a:gd name="connsiteY127" fmla="*/ 55288 h 6858000"/>
              <a:gd name="connsiteX128" fmla="*/ 22471 w 1349253"/>
              <a:gd name="connsiteY128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51427 w 1349253"/>
              <a:gd name="connsiteY8" fmla="*/ 6636211 h 6858000"/>
              <a:gd name="connsiteX9" fmla="*/ 168871 w 1349253"/>
              <a:gd name="connsiteY9" fmla="*/ 6594177 h 6858000"/>
              <a:gd name="connsiteX10" fmla="*/ 182911 w 1349253"/>
              <a:gd name="connsiteY10" fmla="*/ 6557575 h 6858000"/>
              <a:gd name="connsiteX11" fmla="*/ 235868 w 1349253"/>
              <a:gd name="connsiteY11" fmla="*/ 6492130 h 6858000"/>
              <a:gd name="connsiteX12" fmla="*/ 251555 w 1349253"/>
              <a:gd name="connsiteY12" fmla="*/ 6431610 h 6858000"/>
              <a:gd name="connsiteX13" fmla="*/ 295260 w 1349253"/>
              <a:gd name="connsiteY13" fmla="*/ 6379786 h 6858000"/>
              <a:gd name="connsiteX14" fmla="*/ 278483 w 1349253"/>
              <a:gd name="connsiteY14" fmla="*/ 6334727 h 6858000"/>
              <a:gd name="connsiteX15" fmla="*/ 255898 w 1349253"/>
              <a:gd name="connsiteY15" fmla="*/ 6313295 h 6858000"/>
              <a:gd name="connsiteX16" fmla="*/ 263062 w 1349253"/>
              <a:gd name="connsiteY16" fmla="*/ 6280046 h 6858000"/>
              <a:gd name="connsiteX17" fmla="*/ 266061 w 1349253"/>
              <a:gd name="connsiteY17" fmla="*/ 6272987 h 6858000"/>
              <a:gd name="connsiteX18" fmla="*/ 272835 w 1349253"/>
              <a:gd name="connsiteY18" fmla="*/ 6252834 h 6858000"/>
              <a:gd name="connsiteX19" fmla="*/ 250827 w 1349253"/>
              <a:gd name="connsiteY19" fmla="*/ 6202459 h 6858000"/>
              <a:gd name="connsiteX20" fmla="*/ 249625 w 1349253"/>
              <a:gd name="connsiteY20" fmla="*/ 6153037 h 6858000"/>
              <a:gd name="connsiteX21" fmla="*/ 265040 w 1349253"/>
              <a:gd name="connsiteY21" fmla="*/ 6078132 h 6858000"/>
              <a:gd name="connsiteX22" fmla="*/ 252427 w 1349253"/>
              <a:gd name="connsiteY22" fmla="*/ 6028119 h 6858000"/>
              <a:gd name="connsiteX23" fmla="*/ 237656 w 1349253"/>
              <a:gd name="connsiteY23" fmla="*/ 5926735 h 6858000"/>
              <a:gd name="connsiteX24" fmla="*/ 287168 w 1349253"/>
              <a:gd name="connsiteY24" fmla="*/ 5712857 h 6858000"/>
              <a:gd name="connsiteX25" fmla="*/ 316966 w 1349253"/>
              <a:gd name="connsiteY25" fmla="*/ 5660491 h 6858000"/>
              <a:gd name="connsiteX26" fmla="*/ 326089 w 1349253"/>
              <a:gd name="connsiteY26" fmla="*/ 5563435 h 6858000"/>
              <a:gd name="connsiteX27" fmla="*/ 352965 w 1349253"/>
              <a:gd name="connsiteY27" fmla="*/ 5437125 h 6858000"/>
              <a:gd name="connsiteX28" fmla="*/ 366533 w 1349253"/>
              <a:gd name="connsiteY28" fmla="*/ 5396260 h 6858000"/>
              <a:gd name="connsiteX29" fmla="*/ 382514 w 1349253"/>
              <a:gd name="connsiteY29" fmla="*/ 5330009 h 6858000"/>
              <a:gd name="connsiteX30" fmla="*/ 416007 w 1349253"/>
              <a:gd name="connsiteY30" fmla="*/ 5273739 h 6858000"/>
              <a:gd name="connsiteX31" fmla="*/ 425606 w 1349253"/>
              <a:gd name="connsiteY31" fmla="*/ 5241779 h 6858000"/>
              <a:gd name="connsiteX32" fmla="*/ 436832 w 1349253"/>
              <a:gd name="connsiteY32" fmla="*/ 5225268 h 6858000"/>
              <a:gd name="connsiteX33" fmla="*/ 437852 w 1349253"/>
              <a:gd name="connsiteY33" fmla="*/ 5217684 h 6858000"/>
              <a:gd name="connsiteX34" fmla="*/ 445193 w 1349253"/>
              <a:gd name="connsiteY34" fmla="*/ 5193377 h 6858000"/>
              <a:gd name="connsiteX35" fmla="*/ 448496 w 1349253"/>
              <a:gd name="connsiteY35" fmla="*/ 5179288 h 6858000"/>
              <a:gd name="connsiteX36" fmla="*/ 449480 w 1349253"/>
              <a:gd name="connsiteY36" fmla="*/ 5173621 h 6858000"/>
              <a:gd name="connsiteX37" fmla="*/ 445114 w 1349253"/>
              <a:gd name="connsiteY37" fmla="*/ 5159961 h 6858000"/>
              <a:gd name="connsiteX38" fmla="*/ 451791 w 1349253"/>
              <a:gd name="connsiteY38" fmla="*/ 5144295 h 6858000"/>
              <a:gd name="connsiteX39" fmla="*/ 448724 w 1349253"/>
              <a:gd name="connsiteY39" fmla="*/ 5125185 h 6858000"/>
              <a:gd name="connsiteX40" fmla="*/ 455554 w 1349253"/>
              <a:gd name="connsiteY40" fmla="*/ 5121884 h 6858000"/>
              <a:gd name="connsiteX41" fmla="*/ 462590 w 1349253"/>
              <a:gd name="connsiteY41" fmla="*/ 5067850 h 6858000"/>
              <a:gd name="connsiteX42" fmla="*/ 465321 w 1349253"/>
              <a:gd name="connsiteY42" fmla="*/ 5060861 h 6858000"/>
              <a:gd name="connsiteX43" fmla="*/ 462025 w 1349253"/>
              <a:gd name="connsiteY43" fmla="*/ 5034192 h 6858000"/>
              <a:gd name="connsiteX44" fmla="*/ 463579 w 1349253"/>
              <a:gd name="connsiteY44" fmla="*/ 4993030 h 6858000"/>
              <a:gd name="connsiteX45" fmla="*/ 470488 w 1349253"/>
              <a:gd name="connsiteY45" fmla="*/ 4946844 h 6858000"/>
              <a:gd name="connsiteX46" fmla="*/ 466344 w 1349253"/>
              <a:gd name="connsiteY46" fmla="*/ 4932692 h 6858000"/>
              <a:gd name="connsiteX47" fmla="*/ 481747 w 1349253"/>
              <a:gd name="connsiteY47" fmla="*/ 4858827 h 6858000"/>
              <a:gd name="connsiteX48" fmla="*/ 487650 w 1349253"/>
              <a:gd name="connsiteY48" fmla="*/ 4821170 h 6858000"/>
              <a:gd name="connsiteX49" fmla="*/ 492383 w 1349253"/>
              <a:gd name="connsiteY49" fmla="*/ 4780965 h 6858000"/>
              <a:gd name="connsiteX50" fmla="*/ 493676 w 1349253"/>
              <a:gd name="connsiteY50" fmla="*/ 4750867 h 6858000"/>
              <a:gd name="connsiteX51" fmla="*/ 491483 w 1349253"/>
              <a:gd name="connsiteY51" fmla="*/ 4690749 h 6858000"/>
              <a:gd name="connsiteX52" fmla="*/ 486963 w 1349253"/>
              <a:gd name="connsiteY52" fmla="*/ 4584173 h 6858000"/>
              <a:gd name="connsiteX53" fmla="*/ 482046 w 1349253"/>
              <a:gd name="connsiteY53" fmla="*/ 4444346 h 6858000"/>
              <a:gd name="connsiteX54" fmla="*/ 478611 w 1349253"/>
              <a:gd name="connsiteY54" fmla="*/ 4375228 h 6858000"/>
              <a:gd name="connsiteX55" fmla="*/ 459264 w 1349253"/>
              <a:gd name="connsiteY55" fmla="*/ 4214165 h 6858000"/>
              <a:gd name="connsiteX56" fmla="*/ 463337 w 1349253"/>
              <a:gd name="connsiteY56" fmla="*/ 4090296 h 6858000"/>
              <a:gd name="connsiteX57" fmla="*/ 448593 w 1349253"/>
              <a:gd name="connsiteY57" fmla="*/ 4033999 h 6858000"/>
              <a:gd name="connsiteX58" fmla="*/ 449742 w 1349253"/>
              <a:gd name="connsiteY58" fmla="*/ 4031933 h 6858000"/>
              <a:gd name="connsiteX59" fmla="*/ 448318 w 1349253"/>
              <a:gd name="connsiteY59" fmla="*/ 4013953 h 6858000"/>
              <a:gd name="connsiteX60" fmla="*/ 434613 w 1349253"/>
              <a:gd name="connsiteY60" fmla="*/ 3974753 h 6858000"/>
              <a:gd name="connsiteX61" fmla="*/ 436211 w 1349253"/>
              <a:gd name="connsiteY61" fmla="*/ 3969950 h 6858000"/>
              <a:gd name="connsiteX62" fmla="*/ 429633 w 1349253"/>
              <a:gd name="connsiteY62" fmla="*/ 3933779 h 6858000"/>
              <a:gd name="connsiteX63" fmla="*/ 430964 w 1349253"/>
              <a:gd name="connsiteY63" fmla="*/ 3933093 h 6858000"/>
              <a:gd name="connsiteX64" fmla="*/ 435318 w 1349253"/>
              <a:gd name="connsiteY64" fmla="*/ 3922082 h 6858000"/>
              <a:gd name="connsiteX65" fmla="*/ 440396 w 1349253"/>
              <a:gd name="connsiteY65" fmla="*/ 3901461 h 6858000"/>
              <a:gd name="connsiteX66" fmla="*/ 462990 w 1349253"/>
              <a:gd name="connsiteY66" fmla="*/ 3813873 h 6858000"/>
              <a:gd name="connsiteX67" fmla="*/ 460248 w 1349253"/>
              <a:gd name="connsiteY67" fmla="*/ 3777135 h 6858000"/>
              <a:gd name="connsiteX68" fmla="*/ 461981 w 1349253"/>
              <a:gd name="connsiteY68" fmla="*/ 3771656 h 6858000"/>
              <a:gd name="connsiteX69" fmla="*/ 465724 w 1349253"/>
              <a:gd name="connsiteY69" fmla="*/ 3769007 h 6858000"/>
              <a:gd name="connsiteX70" fmla="*/ 465190 w 1349253"/>
              <a:gd name="connsiteY70" fmla="*/ 3767709 h 6858000"/>
              <a:gd name="connsiteX71" fmla="*/ 473886 w 1349253"/>
              <a:gd name="connsiteY71" fmla="*/ 3738082 h 6858000"/>
              <a:gd name="connsiteX72" fmla="*/ 481232 w 1349253"/>
              <a:gd name="connsiteY72" fmla="*/ 3673397 h 6858000"/>
              <a:gd name="connsiteX73" fmla="*/ 480528 w 1349253"/>
              <a:gd name="connsiteY73" fmla="*/ 3637109 h 6858000"/>
              <a:gd name="connsiteX74" fmla="*/ 483971 w 1349253"/>
              <a:gd name="connsiteY74" fmla="*/ 3536883 h 6858000"/>
              <a:gd name="connsiteX75" fmla="*/ 491509 w 1349253"/>
              <a:gd name="connsiteY75" fmla="*/ 3435652 h 6858000"/>
              <a:gd name="connsiteX76" fmla="*/ 493180 w 1349253"/>
              <a:gd name="connsiteY76" fmla="*/ 3307769 h 6858000"/>
              <a:gd name="connsiteX77" fmla="*/ 510743 w 1349253"/>
              <a:gd name="connsiteY77" fmla="*/ 3250522 h 6858000"/>
              <a:gd name="connsiteX78" fmla="*/ 511168 w 1349253"/>
              <a:gd name="connsiteY78" fmla="*/ 3229163 h 6858000"/>
              <a:gd name="connsiteX79" fmla="*/ 487927 w 1349253"/>
              <a:gd name="connsiteY79" fmla="*/ 3158586 h 6858000"/>
              <a:gd name="connsiteX80" fmla="*/ 473112 w 1349253"/>
              <a:gd name="connsiteY80" fmla="*/ 3129034 h 6858000"/>
              <a:gd name="connsiteX81" fmla="*/ 473777 w 1349253"/>
              <a:gd name="connsiteY81" fmla="*/ 3126682 h 6858000"/>
              <a:gd name="connsiteX82" fmla="*/ 451254 w 1349253"/>
              <a:gd name="connsiteY82" fmla="*/ 3106272 h 6858000"/>
              <a:gd name="connsiteX83" fmla="*/ 423984 w 1349253"/>
              <a:gd name="connsiteY83" fmla="*/ 2958185 h 6858000"/>
              <a:gd name="connsiteX84" fmla="*/ 381264 w 1349253"/>
              <a:gd name="connsiteY84" fmla="*/ 2843952 h 6858000"/>
              <a:gd name="connsiteX85" fmla="*/ 315516 w 1349253"/>
              <a:gd name="connsiteY85" fmla="*/ 2554718 h 6858000"/>
              <a:gd name="connsiteX86" fmla="*/ 286333 w 1349253"/>
              <a:gd name="connsiteY86" fmla="*/ 2447068 h 6858000"/>
              <a:gd name="connsiteX87" fmla="*/ 273294 w 1349253"/>
              <a:gd name="connsiteY87" fmla="*/ 2425819 h 6858000"/>
              <a:gd name="connsiteX88" fmla="*/ 279293 w 1349253"/>
              <a:gd name="connsiteY88" fmla="*/ 2402874 h 6858000"/>
              <a:gd name="connsiteX89" fmla="*/ 281905 w 1349253"/>
              <a:gd name="connsiteY89" fmla="*/ 2381443 h 6858000"/>
              <a:gd name="connsiteX90" fmla="*/ 258234 w 1349253"/>
              <a:gd name="connsiteY90" fmla="*/ 2261920 h 6858000"/>
              <a:gd name="connsiteX91" fmla="*/ 248121 w 1349253"/>
              <a:gd name="connsiteY91" fmla="*/ 2195378 h 6858000"/>
              <a:gd name="connsiteX92" fmla="*/ 232338 w 1349253"/>
              <a:gd name="connsiteY92" fmla="*/ 2155135 h 6858000"/>
              <a:gd name="connsiteX93" fmla="*/ 229796 w 1349253"/>
              <a:gd name="connsiteY93" fmla="*/ 2118008 h 6858000"/>
              <a:gd name="connsiteX94" fmla="*/ 230789 w 1349253"/>
              <a:gd name="connsiteY94" fmla="*/ 2050531 h 6858000"/>
              <a:gd name="connsiteX95" fmla="*/ 222595 w 1349253"/>
              <a:gd name="connsiteY95" fmla="*/ 1963269 h 6858000"/>
              <a:gd name="connsiteX96" fmla="*/ 203773 w 1349253"/>
              <a:gd name="connsiteY96" fmla="*/ 1906352 h 6858000"/>
              <a:gd name="connsiteX97" fmla="*/ 180330 w 1349253"/>
              <a:gd name="connsiteY97" fmla="*/ 1861531 h 6858000"/>
              <a:gd name="connsiteX98" fmla="*/ 134129 w 1349253"/>
              <a:gd name="connsiteY98" fmla="*/ 1732919 h 6858000"/>
              <a:gd name="connsiteX99" fmla="*/ 106440 w 1349253"/>
              <a:gd name="connsiteY99" fmla="*/ 1663540 h 6858000"/>
              <a:gd name="connsiteX100" fmla="*/ 105566 w 1349253"/>
              <a:gd name="connsiteY100" fmla="*/ 1615777 h 6858000"/>
              <a:gd name="connsiteX101" fmla="*/ 86361 w 1349253"/>
              <a:gd name="connsiteY101" fmla="*/ 1563678 h 6858000"/>
              <a:gd name="connsiteX102" fmla="*/ 92183 w 1349253"/>
              <a:gd name="connsiteY102" fmla="*/ 1477995 h 6858000"/>
              <a:gd name="connsiteX103" fmla="*/ 78268 w 1349253"/>
              <a:gd name="connsiteY103" fmla="*/ 1373769 h 6858000"/>
              <a:gd name="connsiteX104" fmla="*/ 86575 w 1349253"/>
              <a:gd name="connsiteY104" fmla="*/ 1307086 h 6858000"/>
              <a:gd name="connsiteX105" fmla="*/ 87763 w 1349253"/>
              <a:gd name="connsiteY105" fmla="*/ 1189033 h 6858000"/>
              <a:gd name="connsiteX106" fmla="*/ 92448 w 1349253"/>
              <a:gd name="connsiteY106" fmla="*/ 1168288 h 6858000"/>
              <a:gd name="connsiteX107" fmla="*/ 84730 w 1349253"/>
              <a:gd name="connsiteY107" fmla="*/ 1142577 h 6858000"/>
              <a:gd name="connsiteX108" fmla="*/ 74036 w 1349253"/>
              <a:gd name="connsiteY108" fmla="*/ 1088484 h 6858000"/>
              <a:gd name="connsiteX109" fmla="*/ 62772 w 1349253"/>
              <a:gd name="connsiteY109" fmla="*/ 1016103 h 6858000"/>
              <a:gd name="connsiteX110" fmla="*/ 64228 w 1349253"/>
              <a:gd name="connsiteY110" fmla="*/ 954054 h 6858000"/>
              <a:gd name="connsiteX111" fmla="*/ 75144 w 1349253"/>
              <a:gd name="connsiteY111" fmla="*/ 921368 h 6858000"/>
              <a:gd name="connsiteX112" fmla="*/ 59093 w 1349253"/>
              <a:gd name="connsiteY112" fmla="*/ 896999 h 6858000"/>
              <a:gd name="connsiteX113" fmla="*/ 28501 w 1349253"/>
              <a:gd name="connsiteY113" fmla="*/ 821517 h 6858000"/>
              <a:gd name="connsiteX114" fmla="*/ 7451 w 1349253"/>
              <a:gd name="connsiteY114" fmla="*/ 751353 h 6858000"/>
              <a:gd name="connsiteX115" fmla="*/ 7009 w 1349253"/>
              <a:gd name="connsiteY115" fmla="*/ 721230 h 6858000"/>
              <a:gd name="connsiteX116" fmla="*/ 16141 w 1349253"/>
              <a:gd name="connsiteY116" fmla="*/ 619315 h 6858000"/>
              <a:gd name="connsiteX117" fmla="*/ 19 w 1349253"/>
              <a:gd name="connsiteY117" fmla="*/ 585934 h 6858000"/>
              <a:gd name="connsiteX118" fmla="*/ 7093 w 1349253"/>
              <a:gd name="connsiteY118" fmla="*/ 538948 h 6858000"/>
              <a:gd name="connsiteX119" fmla="*/ 11001 w 1349253"/>
              <a:gd name="connsiteY119" fmla="*/ 525163 h 6858000"/>
              <a:gd name="connsiteX120" fmla="*/ 37125 w 1349253"/>
              <a:gd name="connsiteY120" fmla="*/ 446567 h 6858000"/>
              <a:gd name="connsiteX121" fmla="*/ 36373 w 1349253"/>
              <a:gd name="connsiteY121" fmla="*/ 393828 h 6858000"/>
              <a:gd name="connsiteX122" fmla="*/ 36203 w 1349253"/>
              <a:gd name="connsiteY122" fmla="*/ 353137 h 6858000"/>
              <a:gd name="connsiteX123" fmla="*/ 41896 w 1349253"/>
              <a:gd name="connsiteY123" fmla="*/ 275771 h 6858000"/>
              <a:gd name="connsiteX124" fmla="*/ 58923 w 1349253"/>
              <a:gd name="connsiteY124" fmla="*/ 212860 h 6858000"/>
              <a:gd name="connsiteX125" fmla="*/ 50633 w 1349253"/>
              <a:gd name="connsiteY125" fmla="*/ 144983 h 6858000"/>
              <a:gd name="connsiteX126" fmla="*/ 62917 w 1349253"/>
              <a:gd name="connsiteY126" fmla="*/ 55288 h 6858000"/>
              <a:gd name="connsiteX127" fmla="*/ 22471 w 1349253"/>
              <a:gd name="connsiteY127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51427 w 1349253"/>
              <a:gd name="connsiteY8" fmla="*/ 6636211 h 6858000"/>
              <a:gd name="connsiteX9" fmla="*/ 168871 w 1349253"/>
              <a:gd name="connsiteY9" fmla="*/ 6594177 h 6858000"/>
              <a:gd name="connsiteX10" fmla="*/ 182911 w 1349253"/>
              <a:gd name="connsiteY10" fmla="*/ 6557575 h 6858000"/>
              <a:gd name="connsiteX11" fmla="*/ 235868 w 1349253"/>
              <a:gd name="connsiteY11" fmla="*/ 6492130 h 6858000"/>
              <a:gd name="connsiteX12" fmla="*/ 251555 w 1349253"/>
              <a:gd name="connsiteY12" fmla="*/ 6431610 h 6858000"/>
              <a:gd name="connsiteX13" fmla="*/ 295260 w 1349253"/>
              <a:gd name="connsiteY13" fmla="*/ 6379786 h 6858000"/>
              <a:gd name="connsiteX14" fmla="*/ 278483 w 1349253"/>
              <a:gd name="connsiteY14" fmla="*/ 6334727 h 6858000"/>
              <a:gd name="connsiteX15" fmla="*/ 255898 w 1349253"/>
              <a:gd name="connsiteY15" fmla="*/ 6313295 h 6858000"/>
              <a:gd name="connsiteX16" fmla="*/ 263062 w 1349253"/>
              <a:gd name="connsiteY16" fmla="*/ 6280046 h 6858000"/>
              <a:gd name="connsiteX17" fmla="*/ 266061 w 1349253"/>
              <a:gd name="connsiteY17" fmla="*/ 6272987 h 6858000"/>
              <a:gd name="connsiteX18" fmla="*/ 272835 w 1349253"/>
              <a:gd name="connsiteY18" fmla="*/ 6252834 h 6858000"/>
              <a:gd name="connsiteX19" fmla="*/ 250827 w 1349253"/>
              <a:gd name="connsiteY19" fmla="*/ 6202459 h 6858000"/>
              <a:gd name="connsiteX20" fmla="*/ 249625 w 1349253"/>
              <a:gd name="connsiteY20" fmla="*/ 6153037 h 6858000"/>
              <a:gd name="connsiteX21" fmla="*/ 265040 w 1349253"/>
              <a:gd name="connsiteY21" fmla="*/ 6078132 h 6858000"/>
              <a:gd name="connsiteX22" fmla="*/ 252427 w 1349253"/>
              <a:gd name="connsiteY22" fmla="*/ 6028119 h 6858000"/>
              <a:gd name="connsiteX23" fmla="*/ 237656 w 1349253"/>
              <a:gd name="connsiteY23" fmla="*/ 5926735 h 6858000"/>
              <a:gd name="connsiteX24" fmla="*/ 287168 w 1349253"/>
              <a:gd name="connsiteY24" fmla="*/ 5712857 h 6858000"/>
              <a:gd name="connsiteX25" fmla="*/ 316966 w 1349253"/>
              <a:gd name="connsiteY25" fmla="*/ 5660491 h 6858000"/>
              <a:gd name="connsiteX26" fmla="*/ 326089 w 1349253"/>
              <a:gd name="connsiteY26" fmla="*/ 5563435 h 6858000"/>
              <a:gd name="connsiteX27" fmla="*/ 352965 w 1349253"/>
              <a:gd name="connsiteY27" fmla="*/ 5437125 h 6858000"/>
              <a:gd name="connsiteX28" fmla="*/ 366533 w 1349253"/>
              <a:gd name="connsiteY28" fmla="*/ 5396260 h 6858000"/>
              <a:gd name="connsiteX29" fmla="*/ 382514 w 1349253"/>
              <a:gd name="connsiteY29" fmla="*/ 5330009 h 6858000"/>
              <a:gd name="connsiteX30" fmla="*/ 416007 w 1349253"/>
              <a:gd name="connsiteY30" fmla="*/ 5273739 h 6858000"/>
              <a:gd name="connsiteX31" fmla="*/ 425606 w 1349253"/>
              <a:gd name="connsiteY31" fmla="*/ 5241779 h 6858000"/>
              <a:gd name="connsiteX32" fmla="*/ 436832 w 1349253"/>
              <a:gd name="connsiteY32" fmla="*/ 5225268 h 6858000"/>
              <a:gd name="connsiteX33" fmla="*/ 437852 w 1349253"/>
              <a:gd name="connsiteY33" fmla="*/ 5217684 h 6858000"/>
              <a:gd name="connsiteX34" fmla="*/ 445193 w 1349253"/>
              <a:gd name="connsiteY34" fmla="*/ 5193377 h 6858000"/>
              <a:gd name="connsiteX35" fmla="*/ 448496 w 1349253"/>
              <a:gd name="connsiteY35" fmla="*/ 5179288 h 6858000"/>
              <a:gd name="connsiteX36" fmla="*/ 449480 w 1349253"/>
              <a:gd name="connsiteY36" fmla="*/ 5173621 h 6858000"/>
              <a:gd name="connsiteX37" fmla="*/ 445114 w 1349253"/>
              <a:gd name="connsiteY37" fmla="*/ 5159961 h 6858000"/>
              <a:gd name="connsiteX38" fmla="*/ 451791 w 1349253"/>
              <a:gd name="connsiteY38" fmla="*/ 5144295 h 6858000"/>
              <a:gd name="connsiteX39" fmla="*/ 448724 w 1349253"/>
              <a:gd name="connsiteY39" fmla="*/ 5125185 h 6858000"/>
              <a:gd name="connsiteX40" fmla="*/ 455554 w 1349253"/>
              <a:gd name="connsiteY40" fmla="*/ 5121884 h 6858000"/>
              <a:gd name="connsiteX41" fmla="*/ 462590 w 1349253"/>
              <a:gd name="connsiteY41" fmla="*/ 5067850 h 6858000"/>
              <a:gd name="connsiteX42" fmla="*/ 465321 w 1349253"/>
              <a:gd name="connsiteY42" fmla="*/ 5060861 h 6858000"/>
              <a:gd name="connsiteX43" fmla="*/ 462025 w 1349253"/>
              <a:gd name="connsiteY43" fmla="*/ 5034192 h 6858000"/>
              <a:gd name="connsiteX44" fmla="*/ 463579 w 1349253"/>
              <a:gd name="connsiteY44" fmla="*/ 4993030 h 6858000"/>
              <a:gd name="connsiteX45" fmla="*/ 470488 w 1349253"/>
              <a:gd name="connsiteY45" fmla="*/ 4946844 h 6858000"/>
              <a:gd name="connsiteX46" fmla="*/ 466344 w 1349253"/>
              <a:gd name="connsiteY46" fmla="*/ 4932692 h 6858000"/>
              <a:gd name="connsiteX47" fmla="*/ 481747 w 1349253"/>
              <a:gd name="connsiteY47" fmla="*/ 4858827 h 6858000"/>
              <a:gd name="connsiteX48" fmla="*/ 487650 w 1349253"/>
              <a:gd name="connsiteY48" fmla="*/ 4821170 h 6858000"/>
              <a:gd name="connsiteX49" fmla="*/ 492383 w 1349253"/>
              <a:gd name="connsiteY49" fmla="*/ 4780965 h 6858000"/>
              <a:gd name="connsiteX50" fmla="*/ 493676 w 1349253"/>
              <a:gd name="connsiteY50" fmla="*/ 4750867 h 6858000"/>
              <a:gd name="connsiteX51" fmla="*/ 491483 w 1349253"/>
              <a:gd name="connsiteY51" fmla="*/ 4690749 h 6858000"/>
              <a:gd name="connsiteX52" fmla="*/ 486963 w 1349253"/>
              <a:gd name="connsiteY52" fmla="*/ 4584173 h 6858000"/>
              <a:gd name="connsiteX53" fmla="*/ 482046 w 1349253"/>
              <a:gd name="connsiteY53" fmla="*/ 4444346 h 6858000"/>
              <a:gd name="connsiteX54" fmla="*/ 478611 w 1349253"/>
              <a:gd name="connsiteY54" fmla="*/ 4375228 h 6858000"/>
              <a:gd name="connsiteX55" fmla="*/ 459264 w 1349253"/>
              <a:gd name="connsiteY55" fmla="*/ 4214165 h 6858000"/>
              <a:gd name="connsiteX56" fmla="*/ 463337 w 1349253"/>
              <a:gd name="connsiteY56" fmla="*/ 4090296 h 6858000"/>
              <a:gd name="connsiteX57" fmla="*/ 448593 w 1349253"/>
              <a:gd name="connsiteY57" fmla="*/ 4033999 h 6858000"/>
              <a:gd name="connsiteX58" fmla="*/ 449742 w 1349253"/>
              <a:gd name="connsiteY58" fmla="*/ 4031933 h 6858000"/>
              <a:gd name="connsiteX59" fmla="*/ 448318 w 1349253"/>
              <a:gd name="connsiteY59" fmla="*/ 4013953 h 6858000"/>
              <a:gd name="connsiteX60" fmla="*/ 434613 w 1349253"/>
              <a:gd name="connsiteY60" fmla="*/ 3974753 h 6858000"/>
              <a:gd name="connsiteX61" fmla="*/ 429633 w 1349253"/>
              <a:gd name="connsiteY61" fmla="*/ 3933779 h 6858000"/>
              <a:gd name="connsiteX62" fmla="*/ 430964 w 1349253"/>
              <a:gd name="connsiteY62" fmla="*/ 3933093 h 6858000"/>
              <a:gd name="connsiteX63" fmla="*/ 435318 w 1349253"/>
              <a:gd name="connsiteY63" fmla="*/ 3922082 h 6858000"/>
              <a:gd name="connsiteX64" fmla="*/ 440396 w 1349253"/>
              <a:gd name="connsiteY64" fmla="*/ 3901461 h 6858000"/>
              <a:gd name="connsiteX65" fmla="*/ 462990 w 1349253"/>
              <a:gd name="connsiteY65" fmla="*/ 3813873 h 6858000"/>
              <a:gd name="connsiteX66" fmla="*/ 460248 w 1349253"/>
              <a:gd name="connsiteY66" fmla="*/ 3777135 h 6858000"/>
              <a:gd name="connsiteX67" fmla="*/ 461981 w 1349253"/>
              <a:gd name="connsiteY67" fmla="*/ 3771656 h 6858000"/>
              <a:gd name="connsiteX68" fmla="*/ 465724 w 1349253"/>
              <a:gd name="connsiteY68" fmla="*/ 3769007 h 6858000"/>
              <a:gd name="connsiteX69" fmla="*/ 465190 w 1349253"/>
              <a:gd name="connsiteY69" fmla="*/ 3767709 h 6858000"/>
              <a:gd name="connsiteX70" fmla="*/ 473886 w 1349253"/>
              <a:gd name="connsiteY70" fmla="*/ 3738082 h 6858000"/>
              <a:gd name="connsiteX71" fmla="*/ 481232 w 1349253"/>
              <a:gd name="connsiteY71" fmla="*/ 3673397 h 6858000"/>
              <a:gd name="connsiteX72" fmla="*/ 480528 w 1349253"/>
              <a:gd name="connsiteY72" fmla="*/ 3637109 h 6858000"/>
              <a:gd name="connsiteX73" fmla="*/ 483971 w 1349253"/>
              <a:gd name="connsiteY73" fmla="*/ 3536883 h 6858000"/>
              <a:gd name="connsiteX74" fmla="*/ 491509 w 1349253"/>
              <a:gd name="connsiteY74" fmla="*/ 3435652 h 6858000"/>
              <a:gd name="connsiteX75" fmla="*/ 493180 w 1349253"/>
              <a:gd name="connsiteY75" fmla="*/ 3307769 h 6858000"/>
              <a:gd name="connsiteX76" fmla="*/ 510743 w 1349253"/>
              <a:gd name="connsiteY76" fmla="*/ 3250522 h 6858000"/>
              <a:gd name="connsiteX77" fmla="*/ 511168 w 1349253"/>
              <a:gd name="connsiteY77" fmla="*/ 3229163 h 6858000"/>
              <a:gd name="connsiteX78" fmla="*/ 487927 w 1349253"/>
              <a:gd name="connsiteY78" fmla="*/ 3158586 h 6858000"/>
              <a:gd name="connsiteX79" fmla="*/ 473112 w 1349253"/>
              <a:gd name="connsiteY79" fmla="*/ 3129034 h 6858000"/>
              <a:gd name="connsiteX80" fmla="*/ 473777 w 1349253"/>
              <a:gd name="connsiteY80" fmla="*/ 3126682 h 6858000"/>
              <a:gd name="connsiteX81" fmla="*/ 451254 w 1349253"/>
              <a:gd name="connsiteY81" fmla="*/ 3106272 h 6858000"/>
              <a:gd name="connsiteX82" fmla="*/ 423984 w 1349253"/>
              <a:gd name="connsiteY82" fmla="*/ 2958185 h 6858000"/>
              <a:gd name="connsiteX83" fmla="*/ 381264 w 1349253"/>
              <a:gd name="connsiteY83" fmla="*/ 2843952 h 6858000"/>
              <a:gd name="connsiteX84" fmla="*/ 315516 w 1349253"/>
              <a:gd name="connsiteY84" fmla="*/ 2554718 h 6858000"/>
              <a:gd name="connsiteX85" fmla="*/ 286333 w 1349253"/>
              <a:gd name="connsiteY85" fmla="*/ 2447068 h 6858000"/>
              <a:gd name="connsiteX86" fmla="*/ 273294 w 1349253"/>
              <a:gd name="connsiteY86" fmla="*/ 2425819 h 6858000"/>
              <a:gd name="connsiteX87" fmla="*/ 279293 w 1349253"/>
              <a:gd name="connsiteY87" fmla="*/ 2402874 h 6858000"/>
              <a:gd name="connsiteX88" fmla="*/ 281905 w 1349253"/>
              <a:gd name="connsiteY88" fmla="*/ 2381443 h 6858000"/>
              <a:gd name="connsiteX89" fmla="*/ 258234 w 1349253"/>
              <a:gd name="connsiteY89" fmla="*/ 2261920 h 6858000"/>
              <a:gd name="connsiteX90" fmla="*/ 248121 w 1349253"/>
              <a:gd name="connsiteY90" fmla="*/ 2195378 h 6858000"/>
              <a:gd name="connsiteX91" fmla="*/ 232338 w 1349253"/>
              <a:gd name="connsiteY91" fmla="*/ 2155135 h 6858000"/>
              <a:gd name="connsiteX92" fmla="*/ 229796 w 1349253"/>
              <a:gd name="connsiteY92" fmla="*/ 2118008 h 6858000"/>
              <a:gd name="connsiteX93" fmla="*/ 230789 w 1349253"/>
              <a:gd name="connsiteY93" fmla="*/ 2050531 h 6858000"/>
              <a:gd name="connsiteX94" fmla="*/ 222595 w 1349253"/>
              <a:gd name="connsiteY94" fmla="*/ 1963269 h 6858000"/>
              <a:gd name="connsiteX95" fmla="*/ 203773 w 1349253"/>
              <a:gd name="connsiteY95" fmla="*/ 1906352 h 6858000"/>
              <a:gd name="connsiteX96" fmla="*/ 180330 w 1349253"/>
              <a:gd name="connsiteY96" fmla="*/ 1861531 h 6858000"/>
              <a:gd name="connsiteX97" fmla="*/ 134129 w 1349253"/>
              <a:gd name="connsiteY97" fmla="*/ 1732919 h 6858000"/>
              <a:gd name="connsiteX98" fmla="*/ 106440 w 1349253"/>
              <a:gd name="connsiteY98" fmla="*/ 1663540 h 6858000"/>
              <a:gd name="connsiteX99" fmla="*/ 105566 w 1349253"/>
              <a:gd name="connsiteY99" fmla="*/ 1615777 h 6858000"/>
              <a:gd name="connsiteX100" fmla="*/ 86361 w 1349253"/>
              <a:gd name="connsiteY100" fmla="*/ 1563678 h 6858000"/>
              <a:gd name="connsiteX101" fmla="*/ 92183 w 1349253"/>
              <a:gd name="connsiteY101" fmla="*/ 1477995 h 6858000"/>
              <a:gd name="connsiteX102" fmla="*/ 78268 w 1349253"/>
              <a:gd name="connsiteY102" fmla="*/ 1373769 h 6858000"/>
              <a:gd name="connsiteX103" fmla="*/ 86575 w 1349253"/>
              <a:gd name="connsiteY103" fmla="*/ 1307086 h 6858000"/>
              <a:gd name="connsiteX104" fmla="*/ 87763 w 1349253"/>
              <a:gd name="connsiteY104" fmla="*/ 1189033 h 6858000"/>
              <a:gd name="connsiteX105" fmla="*/ 92448 w 1349253"/>
              <a:gd name="connsiteY105" fmla="*/ 1168288 h 6858000"/>
              <a:gd name="connsiteX106" fmla="*/ 84730 w 1349253"/>
              <a:gd name="connsiteY106" fmla="*/ 1142577 h 6858000"/>
              <a:gd name="connsiteX107" fmla="*/ 74036 w 1349253"/>
              <a:gd name="connsiteY107" fmla="*/ 1088484 h 6858000"/>
              <a:gd name="connsiteX108" fmla="*/ 62772 w 1349253"/>
              <a:gd name="connsiteY108" fmla="*/ 1016103 h 6858000"/>
              <a:gd name="connsiteX109" fmla="*/ 64228 w 1349253"/>
              <a:gd name="connsiteY109" fmla="*/ 954054 h 6858000"/>
              <a:gd name="connsiteX110" fmla="*/ 75144 w 1349253"/>
              <a:gd name="connsiteY110" fmla="*/ 921368 h 6858000"/>
              <a:gd name="connsiteX111" fmla="*/ 59093 w 1349253"/>
              <a:gd name="connsiteY111" fmla="*/ 896999 h 6858000"/>
              <a:gd name="connsiteX112" fmla="*/ 28501 w 1349253"/>
              <a:gd name="connsiteY112" fmla="*/ 821517 h 6858000"/>
              <a:gd name="connsiteX113" fmla="*/ 7451 w 1349253"/>
              <a:gd name="connsiteY113" fmla="*/ 751353 h 6858000"/>
              <a:gd name="connsiteX114" fmla="*/ 7009 w 1349253"/>
              <a:gd name="connsiteY114" fmla="*/ 721230 h 6858000"/>
              <a:gd name="connsiteX115" fmla="*/ 16141 w 1349253"/>
              <a:gd name="connsiteY115" fmla="*/ 619315 h 6858000"/>
              <a:gd name="connsiteX116" fmla="*/ 19 w 1349253"/>
              <a:gd name="connsiteY116" fmla="*/ 585934 h 6858000"/>
              <a:gd name="connsiteX117" fmla="*/ 7093 w 1349253"/>
              <a:gd name="connsiteY117" fmla="*/ 538948 h 6858000"/>
              <a:gd name="connsiteX118" fmla="*/ 11001 w 1349253"/>
              <a:gd name="connsiteY118" fmla="*/ 525163 h 6858000"/>
              <a:gd name="connsiteX119" fmla="*/ 37125 w 1349253"/>
              <a:gd name="connsiteY119" fmla="*/ 446567 h 6858000"/>
              <a:gd name="connsiteX120" fmla="*/ 36373 w 1349253"/>
              <a:gd name="connsiteY120" fmla="*/ 393828 h 6858000"/>
              <a:gd name="connsiteX121" fmla="*/ 36203 w 1349253"/>
              <a:gd name="connsiteY121" fmla="*/ 353137 h 6858000"/>
              <a:gd name="connsiteX122" fmla="*/ 41896 w 1349253"/>
              <a:gd name="connsiteY122" fmla="*/ 275771 h 6858000"/>
              <a:gd name="connsiteX123" fmla="*/ 58923 w 1349253"/>
              <a:gd name="connsiteY123" fmla="*/ 212860 h 6858000"/>
              <a:gd name="connsiteX124" fmla="*/ 50633 w 1349253"/>
              <a:gd name="connsiteY124" fmla="*/ 144983 h 6858000"/>
              <a:gd name="connsiteX125" fmla="*/ 62917 w 1349253"/>
              <a:gd name="connsiteY125" fmla="*/ 55288 h 6858000"/>
              <a:gd name="connsiteX126" fmla="*/ 22471 w 1349253"/>
              <a:gd name="connsiteY126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51427 w 1349253"/>
              <a:gd name="connsiteY8" fmla="*/ 6636211 h 6858000"/>
              <a:gd name="connsiteX9" fmla="*/ 168871 w 1349253"/>
              <a:gd name="connsiteY9" fmla="*/ 6594177 h 6858000"/>
              <a:gd name="connsiteX10" fmla="*/ 182911 w 1349253"/>
              <a:gd name="connsiteY10" fmla="*/ 6557575 h 6858000"/>
              <a:gd name="connsiteX11" fmla="*/ 235868 w 1349253"/>
              <a:gd name="connsiteY11" fmla="*/ 6492130 h 6858000"/>
              <a:gd name="connsiteX12" fmla="*/ 251555 w 1349253"/>
              <a:gd name="connsiteY12" fmla="*/ 6431610 h 6858000"/>
              <a:gd name="connsiteX13" fmla="*/ 295260 w 1349253"/>
              <a:gd name="connsiteY13" fmla="*/ 6379786 h 6858000"/>
              <a:gd name="connsiteX14" fmla="*/ 278483 w 1349253"/>
              <a:gd name="connsiteY14" fmla="*/ 6334727 h 6858000"/>
              <a:gd name="connsiteX15" fmla="*/ 255898 w 1349253"/>
              <a:gd name="connsiteY15" fmla="*/ 6313295 h 6858000"/>
              <a:gd name="connsiteX16" fmla="*/ 263062 w 1349253"/>
              <a:gd name="connsiteY16" fmla="*/ 6280046 h 6858000"/>
              <a:gd name="connsiteX17" fmla="*/ 266061 w 1349253"/>
              <a:gd name="connsiteY17" fmla="*/ 6272987 h 6858000"/>
              <a:gd name="connsiteX18" fmla="*/ 272835 w 1349253"/>
              <a:gd name="connsiteY18" fmla="*/ 6252834 h 6858000"/>
              <a:gd name="connsiteX19" fmla="*/ 250827 w 1349253"/>
              <a:gd name="connsiteY19" fmla="*/ 6202459 h 6858000"/>
              <a:gd name="connsiteX20" fmla="*/ 249625 w 1349253"/>
              <a:gd name="connsiteY20" fmla="*/ 6153037 h 6858000"/>
              <a:gd name="connsiteX21" fmla="*/ 265040 w 1349253"/>
              <a:gd name="connsiteY21" fmla="*/ 6078132 h 6858000"/>
              <a:gd name="connsiteX22" fmla="*/ 252427 w 1349253"/>
              <a:gd name="connsiteY22" fmla="*/ 6028119 h 6858000"/>
              <a:gd name="connsiteX23" fmla="*/ 237656 w 1349253"/>
              <a:gd name="connsiteY23" fmla="*/ 5926735 h 6858000"/>
              <a:gd name="connsiteX24" fmla="*/ 287168 w 1349253"/>
              <a:gd name="connsiteY24" fmla="*/ 5712857 h 6858000"/>
              <a:gd name="connsiteX25" fmla="*/ 316966 w 1349253"/>
              <a:gd name="connsiteY25" fmla="*/ 5660491 h 6858000"/>
              <a:gd name="connsiteX26" fmla="*/ 326089 w 1349253"/>
              <a:gd name="connsiteY26" fmla="*/ 5563435 h 6858000"/>
              <a:gd name="connsiteX27" fmla="*/ 352965 w 1349253"/>
              <a:gd name="connsiteY27" fmla="*/ 5437125 h 6858000"/>
              <a:gd name="connsiteX28" fmla="*/ 366533 w 1349253"/>
              <a:gd name="connsiteY28" fmla="*/ 5396260 h 6858000"/>
              <a:gd name="connsiteX29" fmla="*/ 382514 w 1349253"/>
              <a:gd name="connsiteY29" fmla="*/ 5330009 h 6858000"/>
              <a:gd name="connsiteX30" fmla="*/ 416007 w 1349253"/>
              <a:gd name="connsiteY30" fmla="*/ 5273739 h 6858000"/>
              <a:gd name="connsiteX31" fmla="*/ 425606 w 1349253"/>
              <a:gd name="connsiteY31" fmla="*/ 5241779 h 6858000"/>
              <a:gd name="connsiteX32" fmla="*/ 436832 w 1349253"/>
              <a:gd name="connsiteY32" fmla="*/ 5225268 h 6858000"/>
              <a:gd name="connsiteX33" fmla="*/ 437852 w 1349253"/>
              <a:gd name="connsiteY33" fmla="*/ 5217684 h 6858000"/>
              <a:gd name="connsiteX34" fmla="*/ 445193 w 1349253"/>
              <a:gd name="connsiteY34" fmla="*/ 5193377 h 6858000"/>
              <a:gd name="connsiteX35" fmla="*/ 448496 w 1349253"/>
              <a:gd name="connsiteY35" fmla="*/ 5179288 h 6858000"/>
              <a:gd name="connsiteX36" fmla="*/ 449480 w 1349253"/>
              <a:gd name="connsiteY36" fmla="*/ 5173621 h 6858000"/>
              <a:gd name="connsiteX37" fmla="*/ 445114 w 1349253"/>
              <a:gd name="connsiteY37" fmla="*/ 5159961 h 6858000"/>
              <a:gd name="connsiteX38" fmla="*/ 451791 w 1349253"/>
              <a:gd name="connsiteY38" fmla="*/ 5144295 h 6858000"/>
              <a:gd name="connsiteX39" fmla="*/ 448724 w 1349253"/>
              <a:gd name="connsiteY39" fmla="*/ 5125185 h 6858000"/>
              <a:gd name="connsiteX40" fmla="*/ 455554 w 1349253"/>
              <a:gd name="connsiteY40" fmla="*/ 5121884 h 6858000"/>
              <a:gd name="connsiteX41" fmla="*/ 462590 w 1349253"/>
              <a:gd name="connsiteY41" fmla="*/ 5067850 h 6858000"/>
              <a:gd name="connsiteX42" fmla="*/ 465321 w 1349253"/>
              <a:gd name="connsiteY42" fmla="*/ 5060861 h 6858000"/>
              <a:gd name="connsiteX43" fmla="*/ 462025 w 1349253"/>
              <a:gd name="connsiteY43" fmla="*/ 5034192 h 6858000"/>
              <a:gd name="connsiteX44" fmla="*/ 463579 w 1349253"/>
              <a:gd name="connsiteY44" fmla="*/ 4993030 h 6858000"/>
              <a:gd name="connsiteX45" fmla="*/ 470488 w 1349253"/>
              <a:gd name="connsiteY45" fmla="*/ 4946844 h 6858000"/>
              <a:gd name="connsiteX46" fmla="*/ 466344 w 1349253"/>
              <a:gd name="connsiteY46" fmla="*/ 4932692 h 6858000"/>
              <a:gd name="connsiteX47" fmla="*/ 481747 w 1349253"/>
              <a:gd name="connsiteY47" fmla="*/ 4858827 h 6858000"/>
              <a:gd name="connsiteX48" fmla="*/ 487650 w 1349253"/>
              <a:gd name="connsiteY48" fmla="*/ 4821170 h 6858000"/>
              <a:gd name="connsiteX49" fmla="*/ 492383 w 1349253"/>
              <a:gd name="connsiteY49" fmla="*/ 4780965 h 6858000"/>
              <a:gd name="connsiteX50" fmla="*/ 493676 w 1349253"/>
              <a:gd name="connsiteY50" fmla="*/ 4750867 h 6858000"/>
              <a:gd name="connsiteX51" fmla="*/ 491483 w 1349253"/>
              <a:gd name="connsiteY51" fmla="*/ 4690749 h 6858000"/>
              <a:gd name="connsiteX52" fmla="*/ 486963 w 1349253"/>
              <a:gd name="connsiteY52" fmla="*/ 4584173 h 6858000"/>
              <a:gd name="connsiteX53" fmla="*/ 482046 w 1349253"/>
              <a:gd name="connsiteY53" fmla="*/ 4444346 h 6858000"/>
              <a:gd name="connsiteX54" fmla="*/ 478611 w 1349253"/>
              <a:gd name="connsiteY54" fmla="*/ 4375228 h 6858000"/>
              <a:gd name="connsiteX55" fmla="*/ 459264 w 1349253"/>
              <a:gd name="connsiteY55" fmla="*/ 4214165 h 6858000"/>
              <a:gd name="connsiteX56" fmla="*/ 463337 w 1349253"/>
              <a:gd name="connsiteY56" fmla="*/ 4090296 h 6858000"/>
              <a:gd name="connsiteX57" fmla="*/ 448593 w 1349253"/>
              <a:gd name="connsiteY57" fmla="*/ 4033999 h 6858000"/>
              <a:gd name="connsiteX58" fmla="*/ 448318 w 1349253"/>
              <a:gd name="connsiteY58" fmla="*/ 4013953 h 6858000"/>
              <a:gd name="connsiteX59" fmla="*/ 434613 w 1349253"/>
              <a:gd name="connsiteY59" fmla="*/ 3974753 h 6858000"/>
              <a:gd name="connsiteX60" fmla="*/ 429633 w 1349253"/>
              <a:gd name="connsiteY60" fmla="*/ 3933779 h 6858000"/>
              <a:gd name="connsiteX61" fmla="*/ 430964 w 1349253"/>
              <a:gd name="connsiteY61" fmla="*/ 3933093 h 6858000"/>
              <a:gd name="connsiteX62" fmla="*/ 435318 w 1349253"/>
              <a:gd name="connsiteY62" fmla="*/ 3922082 h 6858000"/>
              <a:gd name="connsiteX63" fmla="*/ 440396 w 1349253"/>
              <a:gd name="connsiteY63" fmla="*/ 3901461 h 6858000"/>
              <a:gd name="connsiteX64" fmla="*/ 462990 w 1349253"/>
              <a:gd name="connsiteY64" fmla="*/ 3813873 h 6858000"/>
              <a:gd name="connsiteX65" fmla="*/ 460248 w 1349253"/>
              <a:gd name="connsiteY65" fmla="*/ 3777135 h 6858000"/>
              <a:gd name="connsiteX66" fmla="*/ 461981 w 1349253"/>
              <a:gd name="connsiteY66" fmla="*/ 3771656 h 6858000"/>
              <a:gd name="connsiteX67" fmla="*/ 465724 w 1349253"/>
              <a:gd name="connsiteY67" fmla="*/ 3769007 h 6858000"/>
              <a:gd name="connsiteX68" fmla="*/ 465190 w 1349253"/>
              <a:gd name="connsiteY68" fmla="*/ 3767709 h 6858000"/>
              <a:gd name="connsiteX69" fmla="*/ 473886 w 1349253"/>
              <a:gd name="connsiteY69" fmla="*/ 3738082 h 6858000"/>
              <a:gd name="connsiteX70" fmla="*/ 481232 w 1349253"/>
              <a:gd name="connsiteY70" fmla="*/ 3673397 h 6858000"/>
              <a:gd name="connsiteX71" fmla="*/ 480528 w 1349253"/>
              <a:gd name="connsiteY71" fmla="*/ 3637109 h 6858000"/>
              <a:gd name="connsiteX72" fmla="*/ 483971 w 1349253"/>
              <a:gd name="connsiteY72" fmla="*/ 3536883 h 6858000"/>
              <a:gd name="connsiteX73" fmla="*/ 491509 w 1349253"/>
              <a:gd name="connsiteY73" fmla="*/ 3435652 h 6858000"/>
              <a:gd name="connsiteX74" fmla="*/ 493180 w 1349253"/>
              <a:gd name="connsiteY74" fmla="*/ 3307769 h 6858000"/>
              <a:gd name="connsiteX75" fmla="*/ 510743 w 1349253"/>
              <a:gd name="connsiteY75" fmla="*/ 3250522 h 6858000"/>
              <a:gd name="connsiteX76" fmla="*/ 511168 w 1349253"/>
              <a:gd name="connsiteY76" fmla="*/ 3229163 h 6858000"/>
              <a:gd name="connsiteX77" fmla="*/ 487927 w 1349253"/>
              <a:gd name="connsiteY77" fmla="*/ 3158586 h 6858000"/>
              <a:gd name="connsiteX78" fmla="*/ 473112 w 1349253"/>
              <a:gd name="connsiteY78" fmla="*/ 3129034 h 6858000"/>
              <a:gd name="connsiteX79" fmla="*/ 473777 w 1349253"/>
              <a:gd name="connsiteY79" fmla="*/ 3126682 h 6858000"/>
              <a:gd name="connsiteX80" fmla="*/ 451254 w 1349253"/>
              <a:gd name="connsiteY80" fmla="*/ 3106272 h 6858000"/>
              <a:gd name="connsiteX81" fmla="*/ 423984 w 1349253"/>
              <a:gd name="connsiteY81" fmla="*/ 2958185 h 6858000"/>
              <a:gd name="connsiteX82" fmla="*/ 381264 w 1349253"/>
              <a:gd name="connsiteY82" fmla="*/ 2843952 h 6858000"/>
              <a:gd name="connsiteX83" fmla="*/ 315516 w 1349253"/>
              <a:gd name="connsiteY83" fmla="*/ 2554718 h 6858000"/>
              <a:gd name="connsiteX84" fmla="*/ 286333 w 1349253"/>
              <a:gd name="connsiteY84" fmla="*/ 2447068 h 6858000"/>
              <a:gd name="connsiteX85" fmla="*/ 273294 w 1349253"/>
              <a:gd name="connsiteY85" fmla="*/ 2425819 h 6858000"/>
              <a:gd name="connsiteX86" fmla="*/ 279293 w 1349253"/>
              <a:gd name="connsiteY86" fmla="*/ 2402874 h 6858000"/>
              <a:gd name="connsiteX87" fmla="*/ 281905 w 1349253"/>
              <a:gd name="connsiteY87" fmla="*/ 2381443 h 6858000"/>
              <a:gd name="connsiteX88" fmla="*/ 258234 w 1349253"/>
              <a:gd name="connsiteY88" fmla="*/ 2261920 h 6858000"/>
              <a:gd name="connsiteX89" fmla="*/ 248121 w 1349253"/>
              <a:gd name="connsiteY89" fmla="*/ 2195378 h 6858000"/>
              <a:gd name="connsiteX90" fmla="*/ 232338 w 1349253"/>
              <a:gd name="connsiteY90" fmla="*/ 2155135 h 6858000"/>
              <a:gd name="connsiteX91" fmla="*/ 229796 w 1349253"/>
              <a:gd name="connsiteY91" fmla="*/ 2118008 h 6858000"/>
              <a:gd name="connsiteX92" fmla="*/ 230789 w 1349253"/>
              <a:gd name="connsiteY92" fmla="*/ 2050531 h 6858000"/>
              <a:gd name="connsiteX93" fmla="*/ 222595 w 1349253"/>
              <a:gd name="connsiteY93" fmla="*/ 1963269 h 6858000"/>
              <a:gd name="connsiteX94" fmla="*/ 203773 w 1349253"/>
              <a:gd name="connsiteY94" fmla="*/ 1906352 h 6858000"/>
              <a:gd name="connsiteX95" fmla="*/ 180330 w 1349253"/>
              <a:gd name="connsiteY95" fmla="*/ 1861531 h 6858000"/>
              <a:gd name="connsiteX96" fmla="*/ 134129 w 1349253"/>
              <a:gd name="connsiteY96" fmla="*/ 1732919 h 6858000"/>
              <a:gd name="connsiteX97" fmla="*/ 106440 w 1349253"/>
              <a:gd name="connsiteY97" fmla="*/ 1663540 h 6858000"/>
              <a:gd name="connsiteX98" fmla="*/ 105566 w 1349253"/>
              <a:gd name="connsiteY98" fmla="*/ 1615777 h 6858000"/>
              <a:gd name="connsiteX99" fmla="*/ 86361 w 1349253"/>
              <a:gd name="connsiteY99" fmla="*/ 1563678 h 6858000"/>
              <a:gd name="connsiteX100" fmla="*/ 92183 w 1349253"/>
              <a:gd name="connsiteY100" fmla="*/ 1477995 h 6858000"/>
              <a:gd name="connsiteX101" fmla="*/ 78268 w 1349253"/>
              <a:gd name="connsiteY101" fmla="*/ 1373769 h 6858000"/>
              <a:gd name="connsiteX102" fmla="*/ 86575 w 1349253"/>
              <a:gd name="connsiteY102" fmla="*/ 1307086 h 6858000"/>
              <a:gd name="connsiteX103" fmla="*/ 87763 w 1349253"/>
              <a:gd name="connsiteY103" fmla="*/ 1189033 h 6858000"/>
              <a:gd name="connsiteX104" fmla="*/ 92448 w 1349253"/>
              <a:gd name="connsiteY104" fmla="*/ 1168288 h 6858000"/>
              <a:gd name="connsiteX105" fmla="*/ 84730 w 1349253"/>
              <a:gd name="connsiteY105" fmla="*/ 1142577 h 6858000"/>
              <a:gd name="connsiteX106" fmla="*/ 74036 w 1349253"/>
              <a:gd name="connsiteY106" fmla="*/ 1088484 h 6858000"/>
              <a:gd name="connsiteX107" fmla="*/ 62772 w 1349253"/>
              <a:gd name="connsiteY107" fmla="*/ 1016103 h 6858000"/>
              <a:gd name="connsiteX108" fmla="*/ 64228 w 1349253"/>
              <a:gd name="connsiteY108" fmla="*/ 954054 h 6858000"/>
              <a:gd name="connsiteX109" fmla="*/ 75144 w 1349253"/>
              <a:gd name="connsiteY109" fmla="*/ 921368 h 6858000"/>
              <a:gd name="connsiteX110" fmla="*/ 59093 w 1349253"/>
              <a:gd name="connsiteY110" fmla="*/ 896999 h 6858000"/>
              <a:gd name="connsiteX111" fmla="*/ 28501 w 1349253"/>
              <a:gd name="connsiteY111" fmla="*/ 821517 h 6858000"/>
              <a:gd name="connsiteX112" fmla="*/ 7451 w 1349253"/>
              <a:gd name="connsiteY112" fmla="*/ 751353 h 6858000"/>
              <a:gd name="connsiteX113" fmla="*/ 7009 w 1349253"/>
              <a:gd name="connsiteY113" fmla="*/ 721230 h 6858000"/>
              <a:gd name="connsiteX114" fmla="*/ 16141 w 1349253"/>
              <a:gd name="connsiteY114" fmla="*/ 619315 h 6858000"/>
              <a:gd name="connsiteX115" fmla="*/ 19 w 1349253"/>
              <a:gd name="connsiteY115" fmla="*/ 585934 h 6858000"/>
              <a:gd name="connsiteX116" fmla="*/ 7093 w 1349253"/>
              <a:gd name="connsiteY116" fmla="*/ 538948 h 6858000"/>
              <a:gd name="connsiteX117" fmla="*/ 11001 w 1349253"/>
              <a:gd name="connsiteY117" fmla="*/ 525163 h 6858000"/>
              <a:gd name="connsiteX118" fmla="*/ 37125 w 1349253"/>
              <a:gd name="connsiteY118" fmla="*/ 446567 h 6858000"/>
              <a:gd name="connsiteX119" fmla="*/ 36373 w 1349253"/>
              <a:gd name="connsiteY119" fmla="*/ 393828 h 6858000"/>
              <a:gd name="connsiteX120" fmla="*/ 36203 w 1349253"/>
              <a:gd name="connsiteY120" fmla="*/ 353137 h 6858000"/>
              <a:gd name="connsiteX121" fmla="*/ 41896 w 1349253"/>
              <a:gd name="connsiteY121" fmla="*/ 275771 h 6858000"/>
              <a:gd name="connsiteX122" fmla="*/ 58923 w 1349253"/>
              <a:gd name="connsiteY122" fmla="*/ 212860 h 6858000"/>
              <a:gd name="connsiteX123" fmla="*/ 50633 w 1349253"/>
              <a:gd name="connsiteY123" fmla="*/ 144983 h 6858000"/>
              <a:gd name="connsiteX124" fmla="*/ 62917 w 1349253"/>
              <a:gd name="connsiteY124" fmla="*/ 55288 h 6858000"/>
              <a:gd name="connsiteX125" fmla="*/ 22471 w 1349253"/>
              <a:gd name="connsiteY125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51427 w 1349253"/>
              <a:gd name="connsiteY8" fmla="*/ 6636211 h 6858000"/>
              <a:gd name="connsiteX9" fmla="*/ 168871 w 1349253"/>
              <a:gd name="connsiteY9" fmla="*/ 6594177 h 6858000"/>
              <a:gd name="connsiteX10" fmla="*/ 182911 w 1349253"/>
              <a:gd name="connsiteY10" fmla="*/ 6557575 h 6858000"/>
              <a:gd name="connsiteX11" fmla="*/ 235868 w 1349253"/>
              <a:gd name="connsiteY11" fmla="*/ 6492130 h 6858000"/>
              <a:gd name="connsiteX12" fmla="*/ 251555 w 1349253"/>
              <a:gd name="connsiteY12" fmla="*/ 6431610 h 6858000"/>
              <a:gd name="connsiteX13" fmla="*/ 295260 w 1349253"/>
              <a:gd name="connsiteY13" fmla="*/ 6379786 h 6858000"/>
              <a:gd name="connsiteX14" fmla="*/ 278483 w 1349253"/>
              <a:gd name="connsiteY14" fmla="*/ 6334727 h 6858000"/>
              <a:gd name="connsiteX15" fmla="*/ 255898 w 1349253"/>
              <a:gd name="connsiteY15" fmla="*/ 6313295 h 6858000"/>
              <a:gd name="connsiteX16" fmla="*/ 263062 w 1349253"/>
              <a:gd name="connsiteY16" fmla="*/ 6280046 h 6858000"/>
              <a:gd name="connsiteX17" fmla="*/ 266061 w 1349253"/>
              <a:gd name="connsiteY17" fmla="*/ 6272987 h 6858000"/>
              <a:gd name="connsiteX18" fmla="*/ 272835 w 1349253"/>
              <a:gd name="connsiteY18" fmla="*/ 6252834 h 6858000"/>
              <a:gd name="connsiteX19" fmla="*/ 250827 w 1349253"/>
              <a:gd name="connsiteY19" fmla="*/ 6202459 h 6858000"/>
              <a:gd name="connsiteX20" fmla="*/ 249625 w 1349253"/>
              <a:gd name="connsiteY20" fmla="*/ 6153037 h 6858000"/>
              <a:gd name="connsiteX21" fmla="*/ 265040 w 1349253"/>
              <a:gd name="connsiteY21" fmla="*/ 6078132 h 6858000"/>
              <a:gd name="connsiteX22" fmla="*/ 252427 w 1349253"/>
              <a:gd name="connsiteY22" fmla="*/ 6028119 h 6858000"/>
              <a:gd name="connsiteX23" fmla="*/ 237656 w 1349253"/>
              <a:gd name="connsiteY23" fmla="*/ 5926735 h 6858000"/>
              <a:gd name="connsiteX24" fmla="*/ 287168 w 1349253"/>
              <a:gd name="connsiteY24" fmla="*/ 5712857 h 6858000"/>
              <a:gd name="connsiteX25" fmla="*/ 316966 w 1349253"/>
              <a:gd name="connsiteY25" fmla="*/ 5660491 h 6858000"/>
              <a:gd name="connsiteX26" fmla="*/ 326089 w 1349253"/>
              <a:gd name="connsiteY26" fmla="*/ 5563435 h 6858000"/>
              <a:gd name="connsiteX27" fmla="*/ 352965 w 1349253"/>
              <a:gd name="connsiteY27" fmla="*/ 5437125 h 6858000"/>
              <a:gd name="connsiteX28" fmla="*/ 366533 w 1349253"/>
              <a:gd name="connsiteY28" fmla="*/ 5396260 h 6858000"/>
              <a:gd name="connsiteX29" fmla="*/ 382514 w 1349253"/>
              <a:gd name="connsiteY29" fmla="*/ 5330009 h 6858000"/>
              <a:gd name="connsiteX30" fmla="*/ 416007 w 1349253"/>
              <a:gd name="connsiteY30" fmla="*/ 5273739 h 6858000"/>
              <a:gd name="connsiteX31" fmla="*/ 425606 w 1349253"/>
              <a:gd name="connsiteY31" fmla="*/ 5241779 h 6858000"/>
              <a:gd name="connsiteX32" fmla="*/ 436832 w 1349253"/>
              <a:gd name="connsiteY32" fmla="*/ 5225268 h 6858000"/>
              <a:gd name="connsiteX33" fmla="*/ 437852 w 1349253"/>
              <a:gd name="connsiteY33" fmla="*/ 5217684 h 6858000"/>
              <a:gd name="connsiteX34" fmla="*/ 445193 w 1349253"/>
              <a:gd name="connsiteY34" fmla="*/ 5193377 h 6858000"/>
              <a:gd name="connsiteX35" fmla="*/ 448496 w 1349253"/>
              <a:gd name="connsiteY35" fmla="*/ 5179288 h 6858000"/>
              <a:gd name="connsiteX36" fmla="*/ 449480 w 1349253"/>
              <a:gd name="connsiteY36" fmla="*/ 5173621 h 6858000"/>
              <a:gd name="connsiteX37" fmla="*/ 445114 w 1349253"/>
              <a:gd name="connsiteY37" fmla="*/ 5159961 h 6858000"/>
              <a:gd name="connsiteX38" fmla="*/ 451791 w 1349253"/>
              <a:gd name="connsiteY38" fmla="*/ 5144295 h 6858000"/>
              <a:gd name="connsiteX39" fmla="*/ 448724 w 1349253"/>
              <a:gd name="connsiteY39" fmla="*/ 5125185 h 6858000"/>
              <a:gd name="connsiteX40" fmla="*/ 455554 w 1349253"/>
              <a:gd name="connsiteY40" fmla="*/ 5121884 h 6858000"/>
              <a:gd name="connsiteX41" fmla="*/ 462590 w 1349253"/>
              <a:gd name="connsiteY41" fmla="*/ 5067850 h 6858000"/>
              <a:gd name="connsiteX42" fmla="*/ 465321 w 1349253"/>
              <a:gd name="connsiteY42" fmla="*/ 5060861 h 6858000"/>
              <a:gd name="connsiteX43" fmla="*/ 462025 w 1349253"/>
              <a:gd name="connsiteY43" fmla="*/ 5034192 h 6858000"/>
              <a:gd name="connsiteX44" fmla="*/ 463579 w 1349253"/>
              <a:gd name="connsiteY44" fmla="*/ 4993030 h 6858000"/>
              <a:gd name="connsiteX45" fmla="*/ 470488 w 1349253"/>
              <a:gd name="connsiteY45" fmla="*/ 4946844 h 6858000"/>
              <a:gd name="connsiteX46" fmla="*/ 466344 w 1349253"/>
              <a:gd name="connsiteY46" fmla="*/ 4932692 h 6858000"/>
              <a:gd name="connsiteX47" fmla="*/ 481747 w 1349253"/>
              <a:gd name="connsiteY47" fmla="*/ 4858827 h 6858000"/>
              <a:gd name="connsiteX48" fmla="*/ 487650 w 1349253"/>
              <a:gd name="connsiteY48" fmla="*/ 4821170 h 6858000"/>
              <a:gd name="connsiteX49" fmla="*/ 492383 w 1349253"/>
              <a:gd name="connsiteY49" fmla="*/ 4780965 h 6858000"/>
              <a:gd name="connsiteX50" fmla="*/ 493676 w 1349253"/>
              <a:gd name="connsiteY50" fmla="*/ 4750867 h 6858000"/>
              <a:gd name="connsiteX51" fmla="*/ 491483 w 1349253"/>
              <a:gd name="connsiteY51" fmla="*/ 4690749 h 6858000"/>
              <a:gd name="connsiteX52" fmla="*/ 486963 w 1349253"/>
              <a:gd name="connsiteY52" fmla="*/ 4584173 h 6858000"/>
              <a:gd name="connsiteX53" fmla="*/ 482046 w 1349253"/>
              <a:gd name="connsiteY53" fmla="*/ 4444346 h 6858000"/>
              <a:gd name="connsiteX54" fmla="*/ 478611 w 1349253"/>
              <a:gd name="connsiteY54" fmla="*/ 4375228 h 6858000"/>
              <a:gd name="connsiteX55" fmla="*/ 459264 w 1349253"/>
              <a:gd name="connsiteY55" fmla="*/ 4214165 h 6858000"/>
              <a:gd name="connsiteX56" fmla="*/ 463337 w 1349253"/>
              <a:gd name="connsiteY56" fmla="*/ 4090296 h 6858000"/>
              <a:gd name="connsiteX57" fmla="*/ 448593 w 1349253"/>
              <a:gd name="connsiteY57" fmla="*/ 4033999 h 6858000"/>
              <a:gd name="connsiteX58" fmla="*/ 448318 w 1349253"/>
              <a:gd name="connsiteY58" fmla="*/ 4013953 h 6858000"/>
              <a:gd name="connsiteX59" fmla="*/ 434613 w 1349253"/>
              <a:gd name="connsiteY59" fmla="*/ 3974753 h 6858000"/>
              <a:gd name="connsiteX60" fmla="*/ 429633 w 1349253"/>
              <a:gd name="connsiteY60" fmla="*/ 3933779 h 6858000"/>
              <a:gd name="connsiteX61" fmla="*/ 430964 w 1349253"/>
              <a:gd name="connsiteY61" fmla="*/ 3933093 h 6858000"/>
              <a:gd name="connsiteX62" fmla="*/ 435318 w 1349253"/>
              <a:gd name="connsiteY62" fmla="*/ 3922082 h 6858000"/>
              <a:gd name="connsiteX63" fmla="*/ 440396 w 1349253"/>
              <a:gd name="connsiteY63" fmla="*/ 3901461 h 6858000"/>
              <a:gd name="connsiteX64" fmla="*/ 462990 w 1349253"/>
              <a:gd name="connsiteY64" fmla="*/ 3813873 h 6858000"/>
              <a:gd name="connsiteX65" fmla="*/ 460248 w 1349253"/>
              <a:gd name="connsiteY65" fmla="*/ 3777135 h 6858000"/>
              <a:gd name="connsiteX66" fmla="*/ 461981 w 1349253"/>
              <a:gd name="connsiteY66" fmla="*/ 3771656 h 6858000"/>
              <a:gd name="connsiteX67" fmla="*/ 465724 w 1349253"/>
              <a:gd name="connsiteY67" fmla="*/ 3769007 h 6858000"/>
              <a:gd name="connsiteX68" fmla="*/ 473886 w 1349253"/>
              <a:gd name="connsiteY68" fmla="*/ 3738082 h 6858000"/>
              <a:gd name="connsiteX69" fmla="*/ 481232 w 1349253"/>
              <a:gd name="connsiteY69" fmla="*/ 3673397 h 6858000"/>
              <a:gd name="connsiteX70" fmla="*/ 480528 w 1349253"/>
              <a:gd name="connsiteY70" fmla="*/ 3637109 h 6858000"/>
              <a:gd name="connsiteX71" fmla="*/ 483971 w 1349253"/>
              <a:gd name="connsiteY71" fmla="*/ 3536883 h 6858000"/>
              <a:gd name="connsiteX72" fmla="*/ 491509 w 1349253"/>
              <a:gd name="connsiteY72" fmla="*/ 3435652 h 6858000"/>
              <a:gd name="connsiteX73" fmla="*/ 493180 w 1349253"/>
              <a:gd name="connsiteY73" fmla="*/ 3307769 h 6858000"/>
              <a:gd name="connsiteX74" fmla="*/ 510743 w 1349253"/>
              <a:gd name="connsiteY74" fmla="*/ 3250522 h 6858000"/>
              <a:gd name="connsiteX75" fmla="*/ 511168 w 1349253"/>
              <a:gd name="connsiteY75" fmla="*/ 3229163 h 6858000"/>
              <a:gd name="connsiteX76" fmla="*/ 487927 w 1349253"/>
              <a:gd name="connsiteY76" fmla="*/ 3158586 h 6858000"/>
              <a:gd name="connsiteX77" fmla="*/ 473112 w 1349253"/>
              <a:gd name="connsiteY77" fmla="*/ 3129034 h 6858000"/>
              <a:gd name="connsiteX78" fmla="*/ 473777 w 1349253"/>
              <a:gd name="connsiteY78" fmla="*/ 3126682 h 6858000"/>
              <a:gd name="connsiteX79" fmla="*/ 451254 w 1349253"/>
              <a:gd name="connsiteY79" fmla="*/ 3106272 h 6858000"/>
              <a:gd name="connsiteX80" fmla="*/ 423984 w 1349253"/>
              <a:gd name="connsiteY80" fmla="*/ 2958185 h 6858000"/>
              <a:gd name="connsiteX81" fmla="*/ 381264 w 1349253"/>
              <a:gd name="connsiteY81" fmla="*/ 2843952 h 6858000"/>
              <a:gd name="connsiteX82" fmla="*/ 315516 w 1349253"/>
              <a:gd name="connsiteY82" fmla="*/ 2554718 h 6858000"/>
              <a:gd name="connsiteX83" fmla="*/ 286333 w 1349253"/>
              <a:gd name="connsiteY83" fmla="*/ 2447068 h 6858000"/>
              <a:gd name="connsiteX84" fmla="*/ 273294 w 1349253"/>
              <a:gd name="connsiteY84" fmla="*/ 2425819 h 6858000"/>
              <a:gd name="connsiteX85" fmla="*/ 279293 w 1349253"/>
              <a:gd name="connsiteY85" fmla="*/ 2402874 h 6858000"/>
              <a:gd name="connsiteX86" fmla="*/ 281905 w 1349253"/>
              <a:gd name="connsiteY86" fmla="*/ 2381443 h 6858000"/>
              <a:gd name="connsiteX87" fmla="*/ 258234 w 1349253"/>
              <a:gd name="connsiteY87" fmla="*/ 2261920 h 6858000"/>
              <a:gd name="connsiteX88" fmla="*/ 248121 w 1349253"/>
              <a:gd name="connsiteY88" fmla="*/ 2195378 h 6858000"/>
              <a:gd name="connsiteX89" fmla="*/ 232338 w 1349253"/>
              <a:gd name="connsiteY89" fmla="*/ 2155135 h 6858000"/>
              <a:gd name="connsiteX90" fmla="*/ 229796 w 1349253"/>
              <a:gd name="connsiteY90" fmla="*/ 2118008 h 6858000"/>
              <a:gd name="connsiteX91" fmla="*/ 230789 w 1349253"/>
              <a:gd name="connsiteY91" fmla="*/ 2050531 h 6858000"/>
              <a:gd name="connsiteX92" fmla="*/ 222595 w 1349253"/>
              <a:gd name="connsiteY92" fmla="*/ 1963269 h 6858000"/>
              <a:gd name="connsiteX93" fmla="*/ 203773 w 1349253"/>
              <a:gd name="connsiteY93" fmla="*/ 1906352 h 6858000"/>
              <a:gd name="connsiteX94" fmla="*/ 180330 w 1349253"/>
              <a:gd name="connsiteY94" fmla="*/ 1861531 h 6858000"/>
              <a:gd name="connsiteX95" fmla="*/ 134129 w 1349253"/>
              <a:gd name="connsiteY95" fmla="*/ 1732919 h 6858000"/>
              <a:gd name="connsiteX96" fmla="*/ 106440 w 1349253"/>
              <a:gd name="connsiteY96" fmla="*/ 1663540 h 6858000"/>
              <a:gd name="connsiteX97" fmla="*/ 105566 w 1349253"/>
              <a:gd name="connsiteY97" fmla="*/ 1615777 h 6858000"/>
              <a:gd name="connsiteX98" fmla="*/ 86361 w 1349253"/>
              <a:gd name="connsiteY98" fmla="*/ 1563678 h 6858000"/>
              <a:gd name="connsiteX99" fmla="*/ 92183 w 1349253"/>
              <a:gd name="connsiteY99" fmla="*/ 1477995 h 6858000"/>
              <a:gd name="connsiteX100" fmla="*/ 78268 w 1349253"/>
              <a:gd name="connsiteY100" fmla="*/ 1373769 h 6858000"/>
              <a:gd name="connsiteX101" fmla="*/ 86575 w 1349253"/>
              <a:gd name="connsiteY101" fmla="*/ 1307086 h 6858000"/>
              <a:gd name="connsiteX102" fmla="*/ 87763 w 1349253"/>
              <a:gd name="connsiteY102" fmla="*/ 1189033 h 6858000"/>
              <a:gd name="connsiteX103" fmla="*/ 92448 w 1349253"/>
              <a:gd name="connsiteY103" fmla="*/ 1168288 h 6858000"/>
              <a:gd name="connsiteX104" fmla="*/ 84730 w 1349253"/>
              <a:gd name="connsiteY104" fmla="*/ 1142577 h 6858000"/>
              <a:gd name="connsiteX105" fmla="*/ 74036 w 1349253"/>
              <a:gd name="connsiteY105" fmla="*/ 1088484 h 6858000"/>
              <a:gd name="connsiteX106" fmla="*/ 62772 w 1349253"/>
              <a:gd name="connsiteY106" fmla="*/ 1016103 h 6858000"/>
              <a:gd name="connsiteX107" fmla="*/ 64228 w 1349253"/>
              <a:gd name="connsiteY107" fmla="*/ 954054 h 6858000"/>
              <a:gd name="connsiteX108" fmla="*/ 75144 w 1349253"/>
              <a:gd name="connsiteY108" fmla="*/ 921368 h 6858000"/>
              <a:gd name="connsiteX109" fmla="*/ 59093 w 1349253"/>
              <a:gd name="connsiteY109" fmla="*/ 896999 h 6858000"/>
              <a:gd name="connsiteX110" fmla="*/ 28501 w 1349253"/>
              <a:gd name="connsiteY110" fmla="*/ 821517 h 6858000"/>
              <a:gd name="connsiteX111" fmla="*/ 7451 w 1349253"/>
              <a:gd name="connsiteY111" fmla="*/ 751353 h 6858000"/>
              <a:gd name="connsiteX112" fmla="*/ 7009 w 1349253"/>
              <a:gd name="connsiteY112" fmla="*/ 721230 h 6858000"/>
              <a:gd name="connsiteX113" fmla="*/ 16141 w 1349253"/>
              <a:gd name="connsiteY113" fmla="*/ 619315 h 6858000"/>
              <a:gd name="connsiteX114" fmla="*/ 19 w 1349253"/>
              <a:gd name="connsiteY114" fmla="*/ 585934 h 6858000"/>
              <a:gd name="connsiteX115" fmla="*/ 7093 w 1349253"/>
              <a:gd name="connsiteY115" fmla="*/ 538948 h 6858000"/>
              <a:gd name="connsiteX116" fmla="*/ 11001 w 1349253"/>
              <a:gd name="connsiteY116" fmla="*/ 525163 h 6858000"/>
              <a:gd name="connsiteX117" fmla="*/ 37125 w 1349253"/>
              <a:gd name="connsiteY117" fmla="*/ 446567 h 6858000"/>
              <a:gd name="connsiteX118" fmla="*/ 36373 w 1349253"/>
              <a:gd name="connsiteY118" fmla="*/ 393828 h 6858000"/>
              <a:gd name="connsiteX119" fmla="*/ 36203 w 1349253"/>
              <a:gd name="connsiteY119" fmla="*/ 353137 h 6858000"/>
              <a:gd name="connsiteX120" fmla="*/ 41896 w 1349253"/>
              <a:gd name="connsiteY120" fmla="*/ 275771 h 6858000"/>
              <a:gd name="connsiteX121" fmla="*/ 58923 w 1349253"/>
              <a:gd name="connsiteY121" fmla="*/ 212860 h 6858000"/>
              <a:gd name="connsiteX122" fmla="*/ 50633 w 1349253"/>
              <a:gd name="connsiteY122" fmla="*/ 144983 h 6858000"/>
              <a:gd name="connsiteX123" fmla="*/ 62917 w 1349253"/>
              <a:gd name="connsiteY123" fmla="*/ 55288 h 6858000"/>
              <a:gd name="connsiteX124" fmla="*/ 22471 w 1349253"/>
              <a:gd name="connsiteY124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51427 w 1349253"/>
              <a:gd name="connsiteY8" fmla="*/ 6636211 h 6858000"/>
              <a:gd name="connsiteX9" fmla="*/ 168871 w 1349253"/>
              <a:gd name="connsiteY9" fmla="*/ 6594177 h 6858000"/>
              <a:gd name="connsiteX10" fmla="*/ 182911 w 1349253"/>
              <a:gd name="connsiteY10" fmla="*/ 6557575 h 6858000"/>
              <a:gd name="connsiteX11" fmla="*/ 235868 w 1349253"/>
              <a:gd name="connsiteY11" fmla="*/ 6492130 h 6858000"/>
              <a:gd name="connsiteX12" fmla="*/ 251555 w 1349253"/>
              <a:gd name="connsiteY12" fmla="*/ 6431610 h 6858000"/>
              <a:gd name="connsiteX13" fmla="*/ 295260 w 1349253"/>
              <a:gd name="connsiteY13" fmla="*/ 6379786 h 6858000"/>
              <a:gd name="connsiteX14" fmla="*/ 278483 w 1349253"/>
              <a:gd name="connsiteY14" fmla="*/ 6334727 h 6858000"/>
              <a:gd name="connsiteX15" fmla="*/ 255898 w 1349253"/>
              <a:gd name="connsiteY15" fmla="*/ 6313295 h 6858000"/>
              <a:gd name="connsiteX16" fmla="*/ 263062 w 1349253"/>
              <a:gd name="connsiteY16" fmla="*/ 6280046 h 6858000"/>
              <a:gd name="connsiteX17" fmla="*/ 266061 w 1349253"/>
              <a:gd name="connsiteY17" fmla="*/ 6272987 h 6858000"/>
              <a:gd name="connsiteX18" fmla="*/ 272835 w 1349253"/>
              <a:gd name="connsiteY18" fmla="*/ 6252834 h 6858000"/>
              <a:gd name="connsiteX19" fmla="*/ 250827 w 1349253"/>
              <a:gd name="connsiteY19" fmla="*/ 6202459 h 6858000"/>
              <a:gd name="connsiteX20" fmla="*/ 249625 w 1349253"/>
              <a:gd name="connsiteY20" fmla="*/ 6153037 h 6858000"/>
              <a:gd name="connsiteX21" fmla="*/ 265040 w 1349253"/>
              <a:gd name="connsiteY21" fmla="*/ 6078132 h 6858000"/>
              <a:gd name="connsiteX22" fmla="*/ 252427 w 1349253"/>
              <a:gd name="connsiteY22" fmla="*/ 6028119 h 6858000"/>
              <a:gd name="connsiteX23" fmla="*/ 237656 w 1349253"/>
              <a:gd name="connsiteY23" fmla="*/ 5926735 h 6858000"/>
              <a:gd name="connsiteX24" fmla="*/ 287168 w 1349253"/>
              <a:gd name="connsiteY24" fmla="*/ 5712857 h 6858000"/>
              <a:gd name="connsiteX25" fmla="*/ 316966 w 1349253"/>
              <a:gd name="connsiteY25" fmla="*/ 5660491 h 6858000"/>
              <a:gd name="connsiteX26" fmla="*/ 326089 w 1349253"/>
              <a:gd name="connsiteY26" fmla="*/ 5563435 h 6858000"/>
              <a:gd name="connsiteX27" fmla="*/ 352965 w 1349253"/>
              <a:gd name="connsiteY27" fmla="*/ 5437125 h 6858000"/>
              <a:gd name="connsiteX28" fmla="*/ 366533 w 1349253"/>
              <a:gd name="connsiteY28" fmla="*/ 5396260 h 6858000"/>
              <a:gd name="connsiteX29" fmla="*/ 382514 w 1349253"/>
              <a:gd name="connsiteY29" fmla="*/ 5330009 h 6858000"/>
              <a:gd name="connsiteX30" fmla="*/ 416007 w 1349253"/>
              <a:gd name="connsiteY30" fmla="*/ 5273739 h 6858000"/>
              <a:gd name="connsiteX31" fmla="*/ 425606 w 1349253"/>
              <a:gd name="connsiteY31" fmla="*/ 5241779 h 6858000"/>
              <a:gd name="connsiteX32" fmla="*/ 436832 w 1349253"/>
              <a:gd name="connsiteY32" fmla="*/ 5225268 h 6858000"/>
              <a:gd name="connsiteX33" fmla="*/ 437852 w 1349253"/>
              <a:gd name="connsiteY33" fmla="*/ 5217684 h 6858000"/>
              <a:gd name="connsiteX34" fmla="*/ 445193 w 1349253"/>
              <a:gd name="connsiteY34" fmla="*/ 5193377 h 6858000"/>
              <a:gd name="connsiteX35" fmla="*/ 448496 w 1349253"/>
              <a:gd name="connsiteY35" fmla="*/ 5179288 h 6858000"/>
              <a:gd name="connsiteX36" fmla="*/ 449480 w 1349253"/>
              <a:gd name="connsiteY36" fmla="*/ 5173621 h 6858000"/>
              <a:gd name="connsiteX37" fmla="*/ 445114 w 1349253"/>
              <a:gd name="connsiteY37" fmla="*/ 5159961 h 6858000"/>
              <a:gd name="connsiteX38" fmla="*/ 451791 w 1349253"/>
              <a:gd name="connsiteY38" fmla="*/ 5144295 h 6858000"/>
              <a:gd name="connsiteX39" fmla="*/ 448724 w 1349253"/>
              <a:gd name="connsiteY39" fmla="*/ 5125185 h 6858000"/>
              <a:gd name="connsiteX40" fmla="*/ 455554 w 1349253"/>
              <a:gd name="connsiteY40" fmla="*/ 5121884 h 6858000"/>
              <a:gd name="connsiteX41" fmla="*/ 462590 w 1349253"/>
              <a:gd name="connsiteY41" fmla="*/ 5067850 h 6858000"/>
              <a:gd name="connsiteX42" fmla="*/ 465321 w 1349253"/>
              <a:gd name="connsiteY42" fmla="*/ 5060861 h 6858000"/>
              <a:gd name="connsiteX43" fmla="*/ 462025 w 1349253"/>
              <a:gd name="connsiteY43" fmla="*/ 5034192 h 6858000"/>
              <a:gd name="connsiteX44" fmla="*/ 463579 w 1349253"/>
              <a:gd name="connsiteY44" fmla="*/ 4993030 h 6858000"/>
              <a:gd name="connsiteX45" fmla="*/ 470488 w 1349253"/>
              <a:gd name="connsiteY45" fmla="*/ 4946844 h 6858000"/>
              <a:gd name="connsiteX46" fmla="*/ 466344 w 1349253"/>
              <a:gd name="connsiteY46" fmla="*/ 4932692 h 6858000"/>
              <a:gd name="connsiteX47" fmla="*/ 481747 w 1349253"/>
              <a:gd name="connsiteY47" fmla="*/ 4858827 h 6858000"/>
              <a:gd name="connsiteX48" fmla="*/ 487650 w 1349253"/>
              <a:gd name="connsiteY48" fmla="*/ 4821170 h 6858000"/>
              <a:gd name="connsiteX49" fmla="*/ 492383 w 1349253"/>
              <a:gd name="connsiteY49" fmla="*/ 4780965 h 6858000"/>
              <a:gd name="connsiteX50" fmla="*/ 493676 w 1349253"/>
              <a:gd name="connsiteY50" fmla="*/ 4750867 h 6858000"/>
              <a:gd name="connsiteX51" fmla="*/ 491483 w 1349253"/>
              <a:gd name="connsiteY51" fmla="*/ 4690749 h 6858000"/>
              <a:gd name="connsiteX52" fmla="*/ 486963 w 1349253"/>
              <a:gd name="connsiteY52" fmla="*/ 4584173 h 6858000"/>
              <a:gd name="connsiteX53" fmla="*/ 482046 w 1349253"/>
              <a:gd name="connsiteY53" fmla="*/ 4444346 h 6858000"/>
              <a:gd name="connsiteX54" fmla="*/ 478611 w 1349253"/>
              <a:gd name="connsiteY54" fmla="*/ 4375228 h 6858000"/>
              <a:gd name="connsiteX55" fmla="*/ 459264 w 1349253"/>
              <a:gd name="connsiteY55" fmla="*/ 4214165 h 6858000"/>
              <a:gd name="connsiteX56" fmla="*/ 463337 w 1349253"/>
              <a:gd name="connsiteY56" fmla="*/ 4090296 h 6858000"/>
              <a:gd name="connsiteX57" fmla="*/ 448593 w 1349253"/>
              <a:gd name="connsiteY57" fmla="*/ 4033999 h 6858000"/>
              <a:gd name="connsiteX58" fmla="*/ 448318 w 1349253"/>
              <a:gd name="connsiteY58" fmla="*/ 4013953 h 6858000"/>
              <a:gd name="connsiteX59" fmla="*/ 434613 w 1349253"/>
              <a:gd name="connsiteY59" fmla="*/ 3974753 h 6858000"/>
              <a:gd name="connsiteX60" fmla="*/ 429633 w 1349253"/>
              <a:gd name="connsiteY60" fmla="*/ 3933779 h 6858000"/>
              <a:gd name="connsiteX61" fmla="*/ 430964 w 1349253"/>
              <a:gd name="connsiteY61" fmla="*/ 3933093 h 6858000"/>
              <a:gd name="connsiteX62" fmla="*/ 435318 w 1349253"/>
              <a:gd name="connsiteY62" fmla="*/ 3922082 h 6858000"/>
              <a:gd name="connsiteX63" fmla="*/ 440396 w 1349253"/>
              <a:gd name="connsiteY63" fmla="*/ 3901461 h 6858000"/>
              <a:gd name="connsiteX64" fmla="*/ 462990 w 1349253"/>
              <a:gd name="connsiteY64" fmla="*/ 3813873 h 6858000"/>
              <a:gd name="connsiteX65" fmla="*/ 460248 w 1349253"/>
              <a:gd name="connsiteY65" fmla="*/ 3777135 h 6858000"/>
              <a:gd name="connsiteX66" fmla="*/ 461981 w 1349253"/>
              <a:gd name="connsiteY66" fmla="*/ 3771656 h 6858000"/>
              <a:gd name="connsiteX67" fmla="*/ 465724 w 1349253"/>
              <a:gd name="connsiteY67" fmla="*/ 3769007 h 6858000"/>
              <a:gd name="connsiteX68" fmla="*/ 473886 w 1349253"/>
              <a:gd name="connsiteY68" fmla="*/ 3738082 h 6858000"/>
              <a:gd name="connsiteX69" fmla="*/ 481232 w 1349253"/>
              <a:gd name="connsiteY69" fmla="*/ 3673397 h 6858000"/>
              <a:gd name="connsiteX70" fmla="*/ 480528 w 1349253"/>
              <a:gd name="connsiteY70" fmla="*/ 3637109 h 6858000"/>
              <a:gd name="connsiteX71" fmla="*/ 483971 w 1349253"/>
              <a:gd name="connsiteY71" fmla="*/ 3536883 h 6858000"/>
              <a:gd name="connsiteX72" fmla="*/ 491509 w 1349253"/>
              <a:gd name="connsiteY72" fmla="*/ 3435652 h 6858000"/>
              <a:gd name="connsiteX73" fmla="*/ 493180 w 1349253"/>
              <a:gd name="connsiteY73" fmla="*/ 3307769 h 6858000"/>
              <a:gd name="connsiteX74" fmla="*/ 511168 w 1349253"/>
              <a:gd name="connsiteY74" fmla="*/ 3229163 h 6858000"/>
              <a:gd name="connsiteX75" fmla="*/ 487927 w 1349253"/>
              <a:gd name="connsiteY75" fmla="*/ 3158586 h 6858000"/>
              <a:gd name="connsiteX76" fmla="*/ 473112 w 1349253"/>
              <a:gd name="connsiteY76" fmla="*/ 3129034 h 6858000"/>
              <a:gd name="connsiteX77" fmla="*/ 473777 w 1349253"/>
              <a:gd name="connsiteY77" fmla="*/ 3126682 h 6858000"/>
              <a:gd name="connsiteX78" fmla="*/ 451254 w 1349253"/>
              <a:gd name="connsiteY78" fmla="*/ 3106272 h 6858000"/>
              <a:gd name="connsiteX79" fmla="*/ 423984 w 1349253"/>
              <a:gd name="connsiteY79" fmla="*/ 2958185 h 6858000"/>
              <a:gd name="connsiteX80" fmla="*/ 381264 w 1349253"/>
              <a:gd name="connsiteY80" fmla="*/ 2843952 h 6858000"/>
              <a:gd name="connsiteX81" fmla="*/ 315516 w 1349253"/>
              <a:gd name="connsiteY81" fmla="*/ 2554718 h 6858000"/>
              <a:gd name="connsiteX82" fmla="*/ 286333 w 1349253"/>
              <a:gd name="connsiteY82" fmla="*/ 2447068 h 6858000"/>
              <a:gd name="connsiteX83" fmla="*/ 273294 w 1349253"/>
              <a:gd name="connsiteY83" fmla="*/ 2425819 h 6858000"/>
              <a:gd name="connsiteX84" fmla="*/ 279293 w 1349253"/>
              <a:gd name="connsiteY84" fmla="*/ 2402874 h 6858000"/>
              <a:gd name="connsiteX85" fmla="*/ 281905 w 1349253"/>
              <a:gd name="connsiteY85" fmla="*/ 2381443 h 6858000"/>
              <a:gd name="connsiteX86" fmla="*/ 258234 w 1349253"/>
              <a:gd name="connsiteY86" fmla="*/ 2261920 h 6858000"/>
              <a:gd name="connsiteX87" fmla="*/ 248121 w 1349253"/>
              <a:gd name="connsiteY87" fmla="*/ 2195378 h 6858000"/>
              <a:gd name="connsiteX88" fmla="*/ 232338 w 1349253"/>
              <a:gd name="connsiteY88" fmla="*/ 2155135 h 6858000"/>
              <a:gd name="connsiteX89" fmla="*/ 229796 w 1349253"/>
              <a:gd name="connsiteY89" fmla="*/ 2118008 h 6858000"/>
              <a:gd name="connsiteX90" fmla="*/ 230789 w 1349253"/>
              <a:gd name="connsiteY90" fmla="*/ 2050531 h 6858000"/>
              <a:gd name="connsiteX91" fmla="*/ 222595 w 1349253"/>
              <a:gd name="connsiteY91" fmla="*/ 1963269 h 6858000"/>
              <a:gd name="connsiteX92" fmla="*/ 203773 w 1349253"/>
              <a:gd name="connsiteY92" fmla="*/ 1906352 h 6858000"/>
              <a:gd name="connsiteX93" fmla="*/ 180330 w 1349253"/>
              <a:gd name="connsiteY93" fmla="*/ 1861531 h 6858000"/>
              <a:gd name="connsiteX94" fmla="*/ 134129 w 1349253"/>
              <a:gd name="connsiteY94" fmla="*/ 1732919 h 6858000"/>
              <a:gd name="connsiteX95" fmla="*/ 106440 w 1349253"/>
              <a:gd name="connsiteY95" fmla="*/ 1663540 h 6858000"/>
              <a:gd name="connsiteX96" fmla="*/ 105566 w 1349253"/>
              <a:gd name="connsiteY96" fmla="*/ 1615777 h 6858000"/>
              <a:gd name="connsiteX97" fmla="*/ 86361 w 1349253"/>
              <a:gd name="connsiteY97" fmla="*/ 1563678 h 6858000"/>
              <a:gd name="connsiteX98" fmla="*/ 92183 w 1349253"/>
              <a:gd name="connsiteY98" fmla="*/ 1477995 h 6858000"/>
              <a:gd name="connsiteX99" fmla="*/ 78268 w 1349253"/>
              <a:gd name="connsiteY99" fmla="*/ 1373769 h 6858000"/>
              <a:gd name="connsiteX100" fmla="*/ 86575 w 1349253"/>
              <a:gd name="connsiteY100" fmla="*/ 1307086 h 6858000"/>
              <a:gd name="connsiteX101" fmla="*/ 87763 w 1349253"/>
              <a:gd name="connsiteY101" fmla="*/ 1189033 h 6858000"/>
              <a:gd name="connsiteX102" fmla="*/ 92448 w 1349253"/>
              <a:gd name="connsiteY102" fmla="*/ 1168288 h 6858000"/>
              <a:gd name="connsiteX103" fmla="*/ 84730 w 1349253"/>
              <a:gd name="connsiteY103" fmla="*/ 1142577 h 6858000"/>
              <a:gd name="connsiteX104" fmla="*/ 74036 w 1349253"/>
              <a:gd name="connsiteY104" fmla="*/ 1088484 h 6858000"/>
              <a:gd name="connsiteX105" fmla="*/ 62772 w 1349253"/>
              <a:gd name="connsiteY105" fmla="*/ 1016103 h 6858000"/>
              <a:gd name="connsiteX106" fmla="*/ 64228 w 1349253"/>
              <a:gd name="connsiteY106" fmla="*/ 954054 h 6858000"/>
              <a:gd name="connsiteX107" fmla="*/ 75144 w 1349253"/>
              <a:gd name="connsiteY107" fmla="*/ 921368 h 6858000"/>
              <a:gd name="connsiteX108" fmla="*/ 59093 w 1349253"/>
              <a:gd name="connsiteY108" fmla="*/ 896999 h 6858000"/>
              <a:gd name="connsiteX109" fmla="*/ 28501 w 1349253"/>
              <a:gd name="connsiteY109" fmla="*/ 821517 h 6858000"/>
              <a:gd name="connsiteX110" fmla="*/ 7451 w 1349253"/>
              <a:gd name="connsiteY110" fmla="*/ 751353 h 6858000"/>
              <a:gd name="connsiteX111" fmla="*/ 7009 w 1349253"/>
              <a:gd name="connsiteY111" fmla="*/ 721230 h 6858000"/>
              <a:gd name="connsiteX112" fmla="*/ 16141 w 1349253"/>
              <a:gd name="connsiteY112" fmla="*/ 619315 h 6858000"/>
              <a:gd name="connsiteX113" fmla="*/ 19 w 1349253"/>
              <a:gd name="connsiteY113" fmla="*/ 585934 h 6858000"/>
              <a:gd name="connsiteX114" fmla="*/ 7093 w 1349253"/>
              <a:gd name="connsiteY114" fmla="*/ 538948 h 6858000"/>
              <a:gd name="connsiteX115" fmla="*/ 11001 w 1349253"/>
              <a:gd name="connsiteY115" fmla="*/ 525163 h 6858000"/>
              <a:gd name="connsiteX116" fmla="*/ 37125 w 1349253"/>
              <a:gd name="connsiteY116" fmla="*/ 446567 h 6858000"/>
              <a:gd name="connsiteX117" fmla="*/ 36373 w 1349253"/>
              <a:gd name="connsiteY117" fmla="*/ 393828 h 6858000"/>
              <a:gd name="connsiteX118" fmla="*/ 36203 w 1349253"/>
              <a:gd name="connsiteY118" fmla="*/ 353137 h 6858000"/>
              <a:gd name="connsiteX119" fmla="*/ 41896 w 1349253"/>
              <a:gd name="connsiteY119" fmla="*/ 275771 h 6858000"/>
              <a:gd name="connsiteX120" fmla="*/ 58923 w 1349253"/>
              <a:gd name="connsiteY120" fmla="*/ 212860 h 6858000"/>
              <a:gd name="connsiteX121" fmla="*/ 50633 w 1349253"/>
              <a:gd name="connsiteY121" fmla="*/ 144983 h 6858000"/>
              <a:gd name="connsiteX122" fmla="*/ 62917 w 1349253"/>
              <a:gd name="connsiteY122" fmla="*/ 55288 h 6858000"/>
              <a:gd name="connsiteX123" fmla="*/ 22471 w 1349253"/>
              <a:gd name="connsiteY123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51427 w 1349253"/>
              <a:gd name="connsiteY8" fmla="*/ 6636211 h 6858000"/>
              <a:gd name="connsiteX9" fmla="*/ 168871 w 1349253"/>
              <a:gd name="connsiteY9" fmla="*/ 6594177 h 6858000"/>
              <a:gd name="connsiteX10" fmla="*/ 182911 w 1349253"/>
              <a:gd name="connsiteY10" fmla="*/ 6557575 h 6858000"/>
              <a:gd name="connsiteX11" fmla="*/ 235868 w 1349253"/>
              <a:gd name="connsiteY11" fmla="*/ 6492130 h 6858000"/>
              <a:gd name="connsiteX12" fmla="*/ 251555 w 1349253"/>
              <a:gd name="connsiteY12" fmla="*/ 6431610 h 6858000"/>
              <a:gd name="connsiteX13" fmla="*/ 295260 w 1349253"/>
              <a:gd name="connsiteY13" fmla="*/ 6379786 h 6858000"/>
              <a:gd name="connsiteX14" fmla="*/ 278483 w 1349253"/>
              <a:gd name="connsiteY14" fmla="*/ 6334727 h 6858000"/>
              <a:gd name="connsiteX15" fmla="*/ 255898 w 1349253"/>
              <a:gd name="connsiteY15" fmla="*/ 6313295 h 6858000"/>
              <a:gd name="connsiteX16" fmla="*/ 263062 w 1349253"/>
              <a:gd name="connsiteY16" fmla="*/ 6280046 h 6858000"/>
              <a:gd name="connsiteX17" fmla="*/ 266061 w 1349253"/>
              <a:gd name="connsiteY17" fmla="*/ 6272987 h 6858000"/>
              <a:gd name="connsiteX18" fmla="*/ 272835 w 1349253"/>
              <a:gd name="connsiteY18" fmla="*/ 6252834 h 6858000"/>
              <a:gd name="connsiteX19" fmla="*/ 250827 w 1349253"/>
              <a:gd name="connsiteY19" fmla="*/ 6202459 h 6858000"/>
              <a:gd name="connsiteX20" fmla="*/ 249625 w 1349253"/>
              <a:gd name="connsiteY20" fmla="*/ 6153037 h 6858000"/>
              <a:gd name="connsiteX21" fmla="*/ 265040 w 1349253"/>
              <a:gd name="connsiteY21" fmla="*/ 6078132 h 6858000"/>
              <a:gd name="connsiteX22" fmla="*/ 252427 w 1349253"/>
              <a:gd name="connsiteY22" fmla="*/ 6028119 h 6858000"/>
              <a:gd name="connsiteX23" fmla="*/ 237656 w 1349253"/>
              <a:gd name="connsiteY23" fmla="*/ 5926735 h 6858000"/>
              <a:gd name="connsiteX24" fmla="*/ 287168 w 1349253"/>
              <a:gd name="connsiteY24" fmla="*/ 5712857 h 6858000"/>
              <a:gd name="connsiteX25" fmla="*/ 316966 w 1349253"/>
              <a:gd name="connsiteY25" fmla="*/ 5660491 h 6858000"/>
              <a:gd name="connsiteX26" fmla="*/ 326089 w 1349253"/>
              <a:gd name="connsiteY26" fmla="*/ 5563435 h 6858000"/>
              <a:gd name="connsiteX27" fmla="*/ 352965 w 1349253"/>
              <a:gd name="connsiteY27" fmla="*/ 5437125 h 6858000"/>
              <a:gd name="connsiteX28" fmla="*/ 366533 w 1349253"/>
              <a:gd name="connsiteY28" fmla="*/ 5396260 h 6858000"/>
              <a:gd name="connsiteX29" fmla="*/ 382514 w 1349253"/>
              <a:gd name="connsiteY29" fmla="*/ 5330009 h 6858000"/>
              <a:gd name="connsiteX30" fmla="*/ 416007 w 1349253"/>
              <a:gd name="connsiteY30" fmla="*/ 5273739 h 6858000"/>
              <a:gd name="connsiteX31" fmla="*/ 425606 w 1349253"/>
              <a:gd name="connsiteY31" fmla="*/ 5241779 h 6858000"/>
              <a:gd name="connsiteX32" fmla="*/ 436832 w 1349253"/>
              <a:gd name="connsiteY32" fmla="*/ 5225268 h 6858000"/>
              <a:gd name="connsiteX33" fmla="*/ 437852 w 1349253"/>
              <a:gd name="connsiteY33" fmla="*/ 5217684 h 6858000"/>
              <a:gd name="connsiteX34" fmla="*/ 445193 w 1349253"/>
              <a:gd name="connsiteY34" fmla="*/ 5193377 h 6858000"/>
              <a:gd name="connsiteX35" fmla="*/ 448496 w 1349253"/>
              <a:gd name="connsiteY35" fmla="*/ 5179288 h 6858000"/>
              <a:gd name="connsiteX36" fmla="*/ 449480 w 1349253"/>
              <a:gd name="connsiteY36" fmla="*/ 5173621 h 6858000"/>
              <a:gd name="connsiteX37" fmla="*/ 445114 w 1349253"/>
              <a:gd name="connsiteY37" fmla="*/ 5159961 h 6858000"/>
              <a:gd name="connsiteX38" fmla="*/ 451791 w 1349253"/>
              <a:gd name="connsiteY38" fmla="*/ 5144295 h 6858000"/>
              <a:gd name="connsiteX39" fmla="*/ 448724 w 1349253"/>
              <a:gd name="connsiteY39" fmla="*/ 5125185 h 6858000"/>
              <a:gd name="connsiteX40" fmla="*/ 455554 w 1349253"/>
              <a:gd name="connsiteY40" fmla="*/ 5121884 h 6858000"/>
              <a:gd name="connsiteX41" fmla="*/ 462590 w 1349253"/>
              <a:gd name="connsiteY41" fmla="*/ 5067850 h 6858000"/>
              <a:gd name="connsiteX42" fmla="*/ 465321 w 1349253"/>
              <a:gd name="connsiteY42" fmla="*/ 5060861 h 6858000"/>
              <a:gd name="connsiteX43" fmla="*/ 462025 w 1349253"/>
              <a:gd name="connsiteY43" fmla="*/ 5034192 h 6858000"/>
              <a:gd name="connsiteX44" fmla="*/ 463579 w 1349253"/>
              <a:gd name="connsiteY44" fmla="*/ 4993030 h 6858000"/>
              <a:gd name="connsiteX45" fmla="*/ 470488 w 1349253"/>
              <a:gd name="connsiteY45" fmla="*/ 4946844 h 6858000"/>
              <a:gd name="connsiteX46" fmla="*/ 466344 w 1349253"/>
              <a:gd name="connsiteY46" fmla="*/ 4932692 h 6858000"/>
              <a:gd name="connsiteX47" fmla="*/ 481747 w 1349253"/>
              <a:gd name="connsiteY47" fmla="*/ 4858827 h 6858000"/>
              <a:gd name="connsiteX48" fmla="*/ 487650 w 1349253"/>
              <a:gd name="connsiteY48" fmla="*/ 4821170 h 6858000"/>
              <a:gd name="connsiteX49" fmla="*/ 492383 w 1349253"/>
              <a:gd name="connsiteY49" fmla="*/ 4780965 h 6858000"/>
              <a:gd name="connsiteX50" fmla="*/ 493676 w 1349253"/>
              <a:gd name="connsiteY50" fmla="*/ 4750867 h 6858000"/>
              <a:gd name="connsiteX51" fmla="*/ 491483 w 1349253"/>
              <a:gd name="connsiteY51" fmla="*/ 4690749 h 6858000"/>
              <a:gd name="connsiteX52" fmla="*/ 486963 w 1349253"/>
              <a:gd name="connsiteY52" fmla="*/ 4584173 h 6858000"/>
              <a:gd name="connsiteX53" fmla="*/ 482046 w 1349253"/>
              <a:gd name="connsiteY53" fmla="*/ 4444346 h 6858000"/>
              <a:gd name="connsiteX54" fmla="*/ 478611 w 1349253"/>
              <a:gd name="connsiteY54" fmla="*/ 4375228 h 6858000"/>
              <a:gd name="connsiteX55" fmla="*/ 459264 w 1349253"/>
              <a:gd name="connsiteY55" fmla="*/ 4214165 h 6858000"/>
              <a:gd name="connsiteX56" fmla="*/ 463337 w 1349253"/>
              <a:gd name="connsiteY56" fmla="*/ 4090296 h 6858000"/>
              <a:gd name="connsiteX57" fmla="*/ 448593 w 1349253"/>
              <a:gd name="connsiteY57" fmla="*/ 4033999 h 6858000"/>
              <a:gd name="connsiteX58" fmla="*/ 448318 w 1349253"/>
              <a:gd name="connsiteY58" fmla="*/ 4013953 h 6858000"/>
              <a:gd name="connsiteX59" fmla="*/ 434613 w 1349253"/>
              <a:gd name="connsiteY59" fmla="*/ 3974753 h 6858000"/>
              <a:gd name="connsiteX60" fmla="*/ 429633 w 1349253"/>
              <a:gd name="connsiteY60" fmla="*/ 3933779 h 6858000"/>
              <a:gd name="connsiteX61" fmla="*/ 430964 w 1349253"/>
              <a:gd name="connsiteY61" fmla="*/ 3933093 h 6858000"/>
              <a:gd name="connsiteX62" fmla="*/ 435318 w 1349253"/>
              <a:gd name="connsiteY62" fmla="*/ 3922082 h 6858000"/>
              <a:gd name="connsiteX63" fmla="*/ 440396 w 1349253"/>
              <a:gd name="connsiteY63" fmla="*/ 3901461 h 6858000"/>
              <a:gd name="connsiteX64" fmla="*/ 462990 w 1349253"/>
              <a:gd name="connsiteY64" fmla="*/ 3813873 h 6858000"/>
              <a:gd name="connsiteX65" fmla="*/ 460248 w 1349253"/>
              <a:gd name="connsiteY65" fmla="*/ 3777135 h 6858000"/>
              <a:gd name="connsiteX66" fmla="*/ 461981 w 1349253"/>
              <a:gd name="connsiteY66" fmla="*/ 3771656 h 6858000"/>
              <a:gd name="connsiteX67" fmla="*/ 465724 w 1349253"/>
              <a:gd name="connsiteY67" fmla="*/ 3769007 h 6858000"/>
              <a:gd name="connsiteX68" fmla="*/ 473886 w 1349253"/>
              <a:gd name="connsiteY68" fmla="*/ 3738082 h 6858000"/>
              <a:gd name="connsiteX69" fmla="*/ 481232 w 1349253"/>
              <a:gd name="connsiteY69" fmla="*/ 3673397 h 6858000"/>
              <a:gd name="connsiteX70" fmla="*/ 480528 w 1349253"/>
              <a:gd name="connsiteY70" fmla="*/ 3637109 h 6858000"/>
              <a:gd name="connsiteX71" fmla="*/ 483971 w 1349253"/>
              <a:gd name="connsiteY71" fmla="*/ 3536883 h 6858000"/>
              <a:gd name="connsiteX72" fmla="*/ 491509 w 1349253"/>
              <a:gd name="connsiteY72" fmla="*/ 3435652 h 6858000"/>
              <a:gd name="connsiteX73" fmla="*/ 505401 w 1349253"/>
              <a:gd name="connsiteY73" fmla="*/ 3295862 h 6858000"/>
              <a:gd name="connsiteX74" fmla="*/ 511168 w 1349253"/>
              <a:gd name="connsiteY74" fmla="*/ 3229163 h 6858000"/>
              <a:gd name="connsiteX75" fmla="*/ 487927 w 1349253"/>
              <a:gd name="connsiteY75" fmla="*/ 3158586 h 6858000"/>
              <a:gd name="connsiteX76" fmla="*/ 473112 w 1349253"/>
              <a:gd name="connsiteY76" fmla="*/ 3129034 h 6858000"/>
              <a:gd name="connsiteX77" fmla="*/ 473777 w 1349253"/>
              <a:gd name="connsiteY77" fmla="*/ 3126682 h 6858000"/>
              <a:gd name="connsiteX78" fmla="*/ 451254 w 1349253"/>
              <a:gd name="connsiteY78" fmla="*/ 3106272 h 6858000"/>
              <a:gd name="connsiteX79" fmla="*/ 423984 w 1349253"/>
              <a:gd name="connsiteY79" fmla="*/ 2958185 h 6858000"/>
              <a:gd name="connsiteX80" fmla="*/ 381264 w 1349253"/>
              <a:gd name="connsiteY80" fmla="*/ 2843952 h 6858000"/>
              <a:gd name="connsiteX81" fmla="*/ 315516 w 1349253"/>
              <a:gd name="connsiteY81" fmla="*/ 2554718 h 6858000"/>
              <a:gd name="connsiteX82" fmla="*/ 286333 w 1349253"/>
              <a:gd name="connsiteY82" fmla="*/ 2447068 h 6858000"/>
              <a:gd name="connsiteX83" fmla="*/ 273294 w 1349253"/>
              <a:gd name="connsiteY83" fmla="*/ 2425819 h 6858000"/>
              <a:gd name="connsiteX84" fmla="*/ 279293 w 1349253"/>
              <a:gd name="connsiteY84" fmla="*/ 2402874 h 6858000"/>
              <a:gd name="connsiteX85" fmla="*/ 281905 w 1349253"/>
              <a:gd name="connsiteY85" fmla="*/ 2381443 h 6858000"/>
              <a:gd name="connsiteX86" fmla="*/ 258234 w 1349253"/>
              <a:gd name="connsiteY86" fmla="*/ 2261920 h 6858000"/>
              <a:gd name="connsiteX87" fmla="*/ 248121 w 1349253"/>
              <a:gd name="connsiteY87" fmla="*/ 2195378 h 6858000"/>
              <a:gd name="connsiteX88" fmla="*/ 232338 w 1349253"/>
              <a:gd name="connsiteY88" fmla="*/ 2155135 h 6858000"/>
              <a:gd name="connsiteX89" fmla="*/ 229796 w 1349253"/>
              <a:gd name="connsiteY89" fmla="*/ 2118008 h 6858000"/>
              <a:gd name="connsiteX90" fmla="*/ 230789 w 1349253"/>
              <a:gd name="connsiteY90" fmla="*/ 2050531 h 6858000"/>
              <a:gd name="connsiteX91" fmla="*/ 222595 w 1349253"/>
              <a:gd name="connsiteY91" fmla="*/ 1963269 h 6858000"/>
              <a:gd name="connsiteX92" fmla="*/ 203773 w 1349253"/>
              <a:gd name="connsiteY92" fmla="*/ 1906352 h 6858000"/>
              <a:gd name="connsiteX93" fmla="*/ 180330 w 1349253"/>
              <a:gd name="connsiteY93" fmla="*/ 1861531 h 6858000"/>
              <a:gd name="connsiteX94" fmla="*/ 134129 w 1349253"/>
              <a:gd name="connsiteY94" fmla="*/ 1732919 h 6858000"/>
              <a:gd name="connsiteX95" fmla="*/ 106440 w 1349253"/>
              <a:gd name="connsiteY95" fmla="*/ 1663540 h 6858000"/>
              <a:gd name="connsiteX96" fmla="*/ 105566 w 1349253"/>
              <a:gd name="connsiteY96" fmla="*/ 1615777 h 6858000"/>
              <a:gd name="connsiteX97" fmla="*/ 86361 w 1349253"/>
              <a:gd name="connsiteY97" fmla="*/ 1563678 h 6858000"/>
              <a:gd name="connsiteX98" fmla="*/ 92183 w 1349253"/>
              <a:gd name="connsiteY98" fmla="*/ 1477995 h 6858000"/>
              <a:gd name="connsiteX99" fmla="*/ 78268 w 1349253"/>
              <a:gd name="connsiteY99" fmla="*/ 1373769 h 6858000"/>
              <a:gd name="connsiteX100" fmla="*/ 86575 w 1349253"/>
              <a:gd name="connsiteY100" fmla="*/ 1307086 h 6858000"/>
              <a:gd name="connsiteX101" fmla="*/ 87763 w 1349253"/>
              <a:gd name="connsiteY101" fmla="*/ 1189033 h 6858000"/>
              <a:gd name="connsiteX102" fmla="*/ 92448 w 1349253"/>
              <a:gd name="connsiteY102" fmla="*/ 1168288 h 6858000"/>
              <a:gd name="connsiteX103" fmla="*/ 84730 w 1349253"/>
              <a:gd name="connsiteY103" fmla="*/ 1142577 h 6858000"/>
              <a:gd name="connsiteX104" fmla="*/ 74036 w 1349253"/>
              <a:gd name="connsiteY104" fmla="*/ 1088484 h 6858000"/>
              <a:gd name="connsiteX105" fmla="*/ 62772 w 1349253"/>
              <a:gd name="connsiteY105" fmla="*/ 1016103 h 6858000"/>
              <a:gd name="connsiteX106" fmla="*/ 64228 w 1349253"/>
              <a:gd name="connsiteY106" fmla="*/ 954054 h 6858000"/>
              <a:gd name="connsiteX107" fmla="*/ 75144 w 1349253"/>
              <a:gd name="connsiteY107" fmla="*/ 921368 h 6858000"/>
              <a:gd name="connsiteX108" fmla="*/ 59093 w 1349253"/>
              <a:gd name="connsiteY108" fmla="*/ 896999 h 6858000"/>
              <a:gd name="connsiteX109" fmla="*/ 28501 w 1349253"/>
              <a:gd name="connsiteY109" fmla="*/ 821517 h 6858000"/>
              <a:gd name="connsiteX110" fmla="*/ 7451 w 1349253"/>
              <a:gd name="connsiteY110" fmla="*/ 751353 h 6858000"/>
              <a:gd name="connsiteX111" fmla="*/ 7009 w 1349253"/>
              <a:gd name="connsiteY111" fmla="*/ 721230 h 6858000"/>
              <a:gd name="connsiteX112" fmla="*/ 16141 w 1349253"/>
              <a:gd name="connsiteY112" fmla="*/ 619315 h 6858000"/>
              <a:gd name="connsiteX113" fmla="*/ 19 w 1349253"/>
              <a:gd name="connsiteY113" fmla="*/ 585934 h 6858000"/>
              <a:gd name="connsiteX114" fmla="*/ 7093 w 1349253"/>
              <a:gd name="connsiteY114" fmla="*/ 538948 h 6858000"/>
              <a:gd name="connsiteX115" fmla="*/ 11001 w 1349253"/>
              <a:gd name="connsiteY115" fmla="*/ 525163 h 6858000"/>
              <a:gd name="connsiteX116" fmla="*/ 37125 w 1349253"/>
              <a:gd name="connsiteY116" fmla="*/ 446567 h 6858000"/>
              <a:gd name="connsiteX117" fmla="*/ 36373 w 1349253"/>
              <a:gd name="connsiteY117" fmla="*/ 393828 h 6858000"/>
              <a:gd name="connsiteX118" fmla="*/ 36203 w 1349253"/>
              <a:gd name="connsiteY118" fmla="*/ 353137 h 6858000"/>
              <a:gd name="connsiteX119" fmla="*/ 41896 w 1349253"/>
              <a:gd name="connsiteY119" fmla="*/ 275771 h 6858000"/>
              <a:gd name="connsiteX120" fmla="*/ 58923 w 1349253"/>
              <a:gd name="connsiteY120" fmla="*/ 212860 h 6858000"/>
              <a:gd name="connsiteX121" fmla="*/ 50633 w 1349253"/>
              <a:gd name="connsiteY121" fmla="*/ 144983 h 6858000"/>
              <a:gd name="connsiteX122" fmla="*/ 62917 w 1349253"/>
              <a:gd name="connsiteY122" fmla="*/ 55288 h 6858000"/>
              <a:gd name="connsiteX123" fmla="*/ 22471 w 1349253"/>
              <a:gd name="connsiteY123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51427 w 1349253"/>
              <a:gd name="connsiteY8" fmla="*/ 6636211 h 6858000"/>
              <a:gd name="connsiteX9" fmla="*/ 168871 w 1349253"/>
              <a:gd name="connsiteY9" fmla="*/ 6594177 h 6858000"/>
              <a:gd name="connsiteX10" fmla="*/ 182911 w 1349253"/>
              <a:gd name="connsiteY10" fmla="*/ 6557575 h 6858000"/>
              <a:gd name="connsiteX11" fmla="*/ 235868 w 1349253"/>
              <a:gd name="connsiteY11" fmla="*/ 6492130 h 6858000"/>
              <a:gd name="connsiteX12" fmla="*/ 251555 w 1349253"/>
              <a:gd name="connsiteY12" fmla="*/ 6431610 h 6858000"/>
              <a:gd name="connsiteX13" fmla="*/ 295260 w 1349253"/>
              <a:gd name="connsiteY13" fmla="*/ 6379786 h 6858000"/>
              <a:gd name="connsiteX14" fmla="*/ 278483 w 1349253"/>
              <a:gd name="connsiteY14" fmla="*/ 6334727 h 6858000"/>
              <a:gd name="connsiteX15" fmla="*/ 255898 w 1349253"/>
              <a:gd name="connsiteY15" fmla="*/ 6313295 h 6858000"/>
              <a:gd name="connsiteX16" fmla="*/ 263062 w 1349253"/>
              <a:gd name="connsiteY16" fmla="*/ 6280046 h 6858000"/>
              <a:gd name="connsiteX17" fmla="*/ 266061 w 1349253"/>
              <a:gd name="connsiteY17" fmla="*/ 6272987 h 6858000"/>
              <a:gd name="connsiteX18" fmla="*/ 272835 w 1349253"/>
              <a:gd name="connsiteY18" fmla="*/ 6252834 h 6858000"/>
              <a:gd name="connsiteX19" fmla="*/ 250827 w 1349253"/>
              <a:gd name="connsiteY19" fmla="*/ 6202459 h 6858000"/>
              <a:gd name="connsiteX20" fmla="*/ 249625 w 1349253"/>
              <a:gd name="connsiteY20" fmla="*/ 6153037 h 6858000"/>
              <a:gd name="connsiteX21" fmla="*/ 265040 w 1349253"/>
              <a:gd name="connsiteY21" fmla="*/ 6078132 h 6858000"/>
              <a:gd name="connsiteX22" fmla="*/ 252427 w 1349253"/>
              <a:gd name="connsiteY22" fmla="*/ 6028119 h 6858000"/>
              <a:gd name="connsiteX23" fmla="*/ 237656 w 1349253"/>
              <a:gd name="connsiteY23" fmla="*/ 5926735 h 6858000"/>
              <a:gd name="connsiteX24" fmla="*/ 287168 w 1349253"/>
              <a:gd name="connsiteY24" fmla="*/ 5712857 h 6858000"/>
              <a:gd name="connsiteX25" fmla="*/ 316966 w 1349253"/>
              <a:gd name="connsiteY25" fmla="*/ 5660491 h 6858000"/>
              <a:gd name="connsiteX26" fmla="*/ 326089 w 1349253"/>
              <a:gd name="connsiteY26" fmla="*/ 5563435 h 6858000"/>
              <a:gd name="connsiteX27" fmla="*/ 352965 w 1349253"/>
              <a:gd name="connsiteY27" fmla="*/ 5437125 h 6858000"/>
              <a:gd name="connsiteX28" fmla="*/ 366533 w 1349253"/>
              <a:gd name="connsiteY28" fmla="*/ 5396260 h 6858000"/>
              <a:gd name="connsiteX29" fmla="*/ 382514 w 1349253"/>
              <a:gd name="connsiteY29" fmla="*/ 5330009 h 6858000"/>
              <a:gd name="connsiteX30" fmla="*/ 416007 w 1349253"/>
              <a:gd name="connsiteY30" fmla="*/ 5273739 h 6858000"/>
              <a:gd name="connsiteX31" fmla="*/ 425606 w 1349253"/>
              <a:gd name="connsiteY31" fmla="*/ 5241779 h 6858000"/>
              <a:gd name="connsiteX32" fmla="*/ 436832 w 1349253"/>
              <a:gd name="connsiteY32" fmla="*/ 5225268 h 6858000"/>
              <a:gd name="connsiteX33" fmla="*/ 437852 w 1349253"/>
              <a:gd name="connsiteY33" fmla="*/ 5217684 h 6858000"/>
              <a:gd name="connsiteX34" fmla="*/ 445193 w 1349253"/>
              <a:gd name="connsiteY34" fmla="*/ 5193377 h 6858000"/>
              <a:gd name="connsiteX35" fmla="*/ 448496 w 1349253"/>
              <a:gd name="connsiteY35" fmla="*/ 5179288 h 6858000"/>
              <a:gd name="connsiteX36" fmla="*/ 449480 w 1349253"/>
              <a:gd name="connsiteY36" fmla="*/ 5173621 h 6858000"/>
              <a:gd name="connsiteX37" fmla="*/ 445114 w 1349253"/>
              <a:gd name="connsiteY37" fmla="*/ 5159961 h 6858000"/>
              <a:gd name="connsiteX38" fmla="*/ 451791 w 1349253"/>
              <a:gd name="connsiteY38" fmla="*/ 5144295 h 6858000"/>
              <a:gd name="connsiteX39" fmla="*/ 448724 w 1349253"/>
              <a:gd name="connsiteY39" fmla="*/ 5125185 h 6858000"/>
              <a:gd name="connsiteX40" fmla="*/ 455554 w 1349253"/>
              <a:gd name="connsiteY40" fmla="*/ 5121884 h 6858000"/>
              <a:gd name="connsiteX41" fmla="*/ 462590 w 1349253"/>
              <a:gd name="connsiteY41" fmla="*/ 5067850 h 6858000"/>
              <a:gd name="connsiteX42" fmla="*/ 465321 w 1349253"/>
              <a:gd name="connsiteY42" fmla="*/ 5060861 h 6858000"/>
              <a:gd name="connsiteX43" fmla="*/ 462025 w 1349253"/>
              <a:gd name="connsiteY43" fmla="*/ 5034192 h 6858000"/>
              <a:gd name="connsiteX44" fmla="*/ 463579 w 1349253"/>
              <a:gd name="connsiteY44" fmla="*/ 4993030 h 6858000"/>
              <a:gd name="connsiteX45" fmla="*/ 470488 w 1349253"/>
              <a:gd name="connsiteY45" fmla="*/ 4946844 h 6858000"/>
              <a:gd name="connsiteX46" fmla="*/ 466344 w 1349253"/>
              <a:gd name="connsiteY46" fmla="*/ 4932692 h 6858000"/>
              <a:gd name="connsiteX47" fmla="*/ 481747 w 1349253"/>
              <a:gd name="connsiteY47" fmla="*/ 4858827 h 6858000"/>
              <a:gd name="connsiteX48" fmla="*/ 487650 w 1349253"/>
              <a:gd name="connsiteY48" fmla="*/ 4821170 h 6858000"/>
              <a:gd name="connsiteX49" fmla="*/ 492383 w 1349253"/>
              <a:gd name="connsiteY49" fmla="*/ 4780965 h 6858000"/>
              <a:gd name="connsiteX50" fmla="*/ 493676 w 1349253"/>
              <a:gd name="connsiteY50" fmla="*/ 4750867 h 6858000"/>
              <a:gd name="connsiteX51" fmla="*/ 491483 w 1349253"/>
              <a:gd name="connsiteY51" fmla="*/ 4690749 h 6858000"/>
              <a:gd name="connsiteX52" fmla="*/ 486963 w 1349253"/>
              <a:gd name="connsiteY52" fmla="*/ 4584173 h 6858000"/>
              <a:gd name="connsiteX53" fmla="*/ 482046 w 1349253"/>
              <a:gd name="connsiteY53" fmla="*/ 4444346 h 6858000"/>
              <a:gd name="connsiteX54" fmla="*/ 478611 w 1349253"/>
              <a:gd name="connsiteY54" fmla="*/ 4375228 h 6858000"/>
              <a:gd name="connsiteX55" fmla="*/ 459264 w 1349253"/>
              <a:gd name="connsiteY55" fmla="*/ 4214165 h 6858000"/>
              <a:gd name="connsiteX56" fmla="*/ 463337 w 1349253"/>
              <a:gd name="connsiteY56" fmla="*/ 4090296 h 6858000"/>
              <a:gd name="connsiteX57" fmla="*/ 448593 w 1349253"/>
              <a:gd name="connsiteY57" fmla="*/ 4033999 h 6858000"/>
              <a:gd name="connsiteX58" fmla="*/ 448318 w 1349253"/>
              <a:gd name="connsiteY58" fmla="*/ 4013953 h 6858000"/>
              <a:gd name="connsiteX59" fmla="*/ 434613 w 1349253"/>
              <a:gd name="connsiteY59" fmla="*/ 3974753 h 6858000"/>
              <a:gd name="connsiteX60" fmla="*/ 429633 w 1349253"/>
              <a:gd name="connsiteY60" fmla="*/ 3933779 h 6858000"/>
              <a:gd name="connsiteX61" fmla="*/ 430964 w 1349253"/>
              <a:gd name="connsiteY61" fmla="*/ 3933093 h 6858000"/>
              <a:gd name="connsiteX62" fmla="*/ 440396 w 1349253"/>
              <a:gd name="connsiteY62" fmla="*/ 3901461 h 6858000"/>
              <a:gd name="connsiteX63" fmla="*/ 462990 w 1349253"/>
              <a:gd name="connsiteY63" fmla="*/ 3813873 h 6858000"/>
              <a:gd name="connsiteX64" fmla="*/ 460248 w 1349253"/>
              <a:gd name="connsiteY64" fmla="*/ 3777135 h 6858000"/>
              <a:gd name="connsiteX65" fmla="*/ 461981 w 1349253"/>
              <a:gd name="connsiteY65" fmla="*/ 3771656 h 6858000"/>
              <a:gd name="connsiteX66" fmla="*/ 465724 w 1349253"/>
              <a:gd name="connsiteY66" fmla="*/ 3769007 h 6858000"/>
              <a:gd name="connsiteX67" fmla="*/ 473886 w 1349253"/>
              <a:gd name="connsiteY67" fmla="*/ 3738082 h 6858000"/>
              <a:gd name="connsiteX68" fmla="*/ 481232 w 1349253"/>
              <a:gd name="connsiteY68" fmla="*/ 3673397 h 6858000"/>
              <a:gd name="connsiteX69" fmla="*/ 480528 w 1349253"/>
              <a:gd name="connsiteY69" fmla="*/ 3637109 h 6858000"/>
              <a:gd name="connsiteX70" fmla="*/ 483971 w 1349253"/>
              <a:gd name="connsiteY70" fmla="*/ 3536883 h 6858000"/>
              <a:gd name="connsiteX71" fmla="*/ 491509 w 1349253"/>
              <a:gd name="connsiteY71" fmla="*/ 3435652 h 6858000"/>
              <a:gd name="connsiteX72" fmla="*/ 505401 w 1349253"/>
              <a:gd name="connsiteY72" fmla="*/ 3295862 h 6858000"/>
              <a:gd name="connsiteX73" fmla="*/ 511168 w 1349253"/>
              <a:gd name="connsiteY73" fmla="*/ 3229163 h 6858000"/>
              <a:gd name="connsiteX74" fmla="*/ 487927 w 1349253"/>
              <a:gd name="connsiteY74" fmla="*/ 3158586 h 6858000"/>
              <a:gd name="connsiteX75" fmla="*/ 473112 w 1349253"/>
              <a:gd name="connsiteY75" fmla="*/ 3129034 h 6858000"/>
              <a:gd name="connsiteX76" fmla="*/ 473777 w 1349253"/>
              <a:gd name="connsiteY76" fmla="*/ 3126682 h 6858000"/>
              <a:gd name="connsiteX77" fmla="*/ 451254 w 1349253"/>
              <a:gd name="connsiteY77" fmla="*/ 3106272 h 6858000"/>
              <a:gd name="connsiteX78" fmla="*/ 423984 w 1349253"/>
              <a:gd name="connsiteY78" fmla="*/ 2958185 h 6858000"/>
              <a:gd name="connsiteX79" fmla="*/ 381264 w 1349253"/>
              <a:gd name="connsiteY79" fmla="*/ 2843952 h 6858000"/>
              <a:gd name="connsiteX80" fmla="*/ 315516 w 1349253"/>
              <a:gd name="connsiteY80" fmla="*/ 2554718 h 6858000"/>
              <a:gd name="connsiteX81" fmla="*/ 286333 w 1349253"/>
              <a:gd name="connsiteY81" fmla="*/ 2447068 h 6858000"/>
              <a:gd name="connsiteX82" fmla="*/ 273294 w 1349253"/>
              <a:gd name="connsiteY82" fmla="*/ 2425819 h 6858000"/>
              <a:gd name="connsiteX83" fmla="*/ 279293 w 1349253"/>
              <a:gd name="connsiteY83" fmla="*/ 2402874 h 6858000"/>
              <a:gd name="connsiteX84" fmla="*/ 281905 w 1349253"/>
              <a:gd name="connsiteY84" fmla="*/ 2381443 h 6858000"/>
              <a:gd name="connsiteX85" fmla="*/ 258234 w 1349253"/>
              <a:gd name="connsiteY85" fmla="*/ 2261920 h 6858000"/>
              <a:gd name="connsiteX86" fmla="*/ 248121 w 1349253"/>
              <a:gd name="connsiteY86" fmla="*/ 2195378 h 6858000"/>
              <a:gd name="connsiteX87" fmla="*/ 232338 w 1349253"/>
              <a:gd name="connsiteY87" fmla="*/ 2155135 h 6858000"/>
              <a:gd name="connsiteX88" fmla="*/ 229796 w 1349253"/>
              <a:gd name="connsiteY88" fmla="*/ 2118008 h 6858000"/>
              <a:gd name="connsiteX89" fmla="*/ 230789 w 1349253"/>
              <a:gd name="connsiteY89" fmla="*/ 2050531 h 6858000"/>
              <a:gd name="connsiteX90" fmla="*/ 222595 w 1349253"/>
              <a:gd name="connsiteY90" fmla="*/ 1963269 h 6858000"/>
              <a:gd name="connsiteX91" fmla="*/ 203773 w 1349253"/>
              <a:gd name="connsiteY91" fmla="*/ 1906352 h 6858000"/>
              <a:gd name="connsiteX92" fmla="*/ 180330 w 1349253"/>
              <a:gd name="connsiteY92" fmla="*/ 1861531 h 6858000"/>
              <a:gd name="connsiteX93" fmla="*/ 134129 w 1349253"/>
              <a:gd name="connsiteY93" fmla="*/ 1732919 h 6858000"/>
              <a:gd name="connsiteX94" fmla="*/ 106440 w 1349253"/>
              <a:gd name="connsiteY94" fmla="*/ 1663540 h 6858000"/>
              <a:gd name="connsiteX95" fmla="*/ 105566 w 1349253"/>
              <a:gd name="connsiteY95" fmla="*/ 1615777 h 6858000"/>
              <a:gd name="connsiteX96" fmla="*/ 86361 w 1349253"/>
              <a:gd name="connsiteY96" fmla="*/ 1563678 h 6858000"/>
              <a:gd name="connsiteX97" fmla="*/ 92183 w 1349253"/>
              <a:gd name="connsiteY97" fmla="*/ 1477995 h 6858000"/>
              <a:gd name="connsiteX98" fmla="*/ 78268 w 1349253"/>
              <a:gd name="connsiteY98" fmla="*/ 1373769 h 6858000"/>
              <a:gd name="connsiteX99" fmla="*/ 86575 w 1349253"/>
              <a:gd name="connsiteY99" fmla="*/ 1307086 h 6858000"/>
              <a:gd name="connsiteX100" fmla="*/ 87763 w 1349253"/>
              <a:gd name="connsiteY100" fmla="*/ 1189033 h 6858000"/>
              <a:gd name="connsiteX101" fmla="*/ 92448 w 1349253"/>
              <a:gd name="connsiteY101" fmla="*/ 1168288 h 6858000"/>
              <a:gd name="connsiteX102" fmla="*/ 84730 w 1349253"/>
              <a:gd name="connsiteY102" fmla="*/ 1142577 h 6858000"/>
              <a:gd name="connsiteX103" fmla="*/ 74036 w 1349253"/>
              <a:gd name="connsiteY103" fmla="*/ 1088484 h 6858000"/>
              <a:gd name="connsiteX104" fmla="*/ 62772 w 1349253"/>
              <a:gd name="connsiteY104" fmla="*/ 1016103 h 6858000"/>
              <a:gd name="connsiteX105" fmla="*/ 64228 w 1349253"/>
              <a:gd name="connsiteY105" fmla="*/ 954054 h 6858000"/>
              <a:gd name="connsiteX106" fmla="*/ 75144 w 1349253"/>
              <a:gd name="connsiteY106" fmla="*/ 921368 h 6858000"/>
              <a:gd name="connsiteX107" fmla="*/ 59093 w 1349253"/>
              <a:gd name="connsiteY107" fmla="*/ 896999 h 6858000"/>
              <a:gd name="connsiteX108" fmla="*/ 28501 w 1349253"/>
              <a:gd name="connsiteY108" fmla="*/ 821517 h 6858000"/>
              <a:gd name="connsiteX109" fmla="*/ 7451 w 1349253"/>
              <a:gd name="connsiteY109" fmla="*/ 751353 h 6858000"/>
              <a:gd name="connsiteX110" fmla="*/ 7009 w 1349253"/>
              <a:gd name="connsiteY110" fmla="*/ 721230 h 6858000"/>
              <a:gd name="connsiteX111" fmla="*/ 16141 w 1349253"/>
              <a:gd name="connsiteY111" fmla="*/ 619315 h 6858000"/>
              <a:gd name="connsiteX112" fmla="*/ 19 w 1349253"/>
              <a:gd name="connsiteY112" fmla="*/ 585934 h 6858000"/>
              <a:gd name="connsiteX113" fmla="*/ 7093 w 1349253"/>
              <a:gd name="connsiteY113" fmla="*/ 538948 h 6858000"/>
              <a:gd name="connsiteX114" fmla="*/ 11001 w 1349253"/>
              <a:gd name="connsiteY114" fmla="*/ 525163 h 6858000"/>
              <a:gd name="connsiteX115" fmla="*/ 37125 w 1349253"/>
              <a:gd name="connsiteY115" fmla="*/ 446567 h 6858000"/>
              <a:gd name="connsiteX116" fmla="*/ 36373 w 1349253"/>
              <a:gd name="connsiteY116" fmla="*/ 393828 h 6858000"/>
              <a:gd name="connsiteX117" fmla="*/ 36203 w 1349253"/>
              <a:gd name="connsiteY117" fmla="*/ 353137 h 6858000"/>
              <a:gd name="connsiteX118" fmla="*/ 41896 w 1349253"/>
              <a:gd name="connsiteY118" fmla="*/ 275771 h 6858000"/>
              <a:gd name="connsiteX119" fmla="*/ 58923 w 1349253"/>
              <a:gd name="connsiteY119" fmla="*/ 212860 h 6858000"/>
              <a:gd name="connsiteX120" fmla="*/ 50633 w 1349253"/>
              <a:gd name="connsiteY120" fmla="*/ 144983 h 6858000"/>
              <a:gd name="connsiteX121" fmla="*/ 62917 w 1349253"/>
              <a:gd name="connsiteY121" fmla="*/ 55288 h 6858000"/>
              <a:gd name="connsiteX122" fmla="*/ 22471 w 1349253"/>
              <a:gd name="connsiteY122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51427 w 1349253"/>
              <a:gd name="connsiteY8" fmla="*/ 6636211 h 6858000"/>
              <a:gd name="connsiteX9" fmla="*/ 168871 w 1349253"/>
              <a:gd name="connsiteY9" fmla="*/ 6594177 h 6858000"/>
              <a:gd name="connsiteX10" fmla="*/ 182911 w 1349253"/>
              <a:gd name="connsiteY10" fmla="*/ 6557575 h 6858000"/>
              <a:gd name="connsiteX11" fmla="*/ 235868 w 1349253"/>
              <a:gd name="connsiteY11" fmla="*/ 6492130 h 6858000"/>
              <a:gd name="connsiteX12" fmla="*/ 251555 w 1349253"/>
              <a:gd name="connsiteY12" fmla="*/ 6431610 h 6858000"/>
              <a:gd name="connsiteX13" fmla="*/ 295260 w 1349253"/>
              <a:gd name="connsiteY13" fmla="*/ 6379786 h 6858000"/>
              <a:gd name="connsiteX14" fmla="*/ 278483 w 1349253"/>
              <a:gd name="connsiteY14" fmla="*/ 6334727 h 6858000"/>
              <a:gd name="connsiteX15" fmla="*/ 255898 w 1349253"/>
              <a:gd name="connsiteY15" fmla="*/ 6313295 h 6858000"/>
              <a:gd name="connsiteX16" fmla="*/ 263062 w 1349253"/>
              <a:gd name="connsiteY16" fmla="*/ 6280046 h 6858000"/>
              <a:gd name="connsiteX17" fmla="*/ 266061 w 1349253"/>
              <a:gd name="connsiteY17" fmla="*/ 6272987 h 6858000"/>
              <a:gd name="connsiteX18" fmla="*/ 272835 w 1349253"/>
              <a:gd name="connsiteY18" fmla="*/ 6252834 h 6858000"/>
              <a:gd name="connsiteX19" fmla="*/ 250827 w 1349253"/>
              <a:gd name="connsiteY19" fmla="*/ 6202459 h 6858000"/>
              <a:gd name="connsiteX20" fmla="*/ 249625 w 1349253"/>
              <a:gd name="connsiteY20" fmla="*/ 6153037 h 6858000"/>
              <a:gd name="connsiteX21" fmla="*/ 265040 w 1349253"/>
              <a:gd name="connsiteY21" fmla="*/ 6078132 h 6858000"/>
              <a:gd name="connsiteX22" fmla="*/ 252427 w 1349253"/>
              <a:gd name="connsiteY22" fmla="*/ 6028119 h 6858000"/>
              <a:gd name="connsiteX23" fmla="*/ 237656 w 1349253"/>
              <a:gd name="connsiteY23" fmla="*/ 5926735 h 6858000"/>
              <a:gd name="connsiteX24" fmla="*/ 287168 w 1349253"/>
              <a:gd name="connsiteY24" fmla="*/ 5712857 h 6858000"/>
              <a:gd name="connsiteX25" fmla="*/ 316966 w 1349253"/>
              <a:gd name="connsiteY25" fmla="*/ 5660491 h 6858000"/>
              <a:gd name="connsiteX26" fmla="*/ 326089 w 1349253"/>
              <a:gd name="connsiteY26" fmla="*/ 5563435 h 6858000"/>
              <a:gd name="connsiteX27" fmla="*/ 352965 w 1349253"/>
              <a:gd name="connsiteY27" fmla="*/ 5437125 h 6858000"/>
              <a:gd name="connsiteX28" fmla="*/ 366533 w 1349253"/>
              <a:gd name="connsiteY28" fmla="*/ 5396260 h 6858000"/>
              <a:gd name="connsiteX29" fmla="*/ 382514 w 1349253"/>
              <a:gd name="connsiteY29" fmla="*/ 5330009 h 6858000"/>
              <a:gd name="connsiteX30" fmla="*/ 416007 w 1349253"/>
              <a:gd name="connsiteY30" fmla="*/ 5273739 h 6858000"/>
              <a:gd name="connsiteX31" fmla="*/ 425606 w 1349253"/>
              <a:gd name="connsiteY31" fmla="*/ 5241779 h 6858000"/>
              <a:gd name="connsiteX32" fmla="*/ 436832 w 1349253"/>
              <a:gd name="connsiteY32" fmla="*/ 5225268 h 6858000"/>
              <a:gd name="connsiteX33" fmla="*/ 437852 w 1349253"/>
              <a:gd name="connsiteY33" fmla="*/ 5217684 h 6858000"/>
              <a:gd name="connsiteX34" fmla="*/ 445193 w 1349253"/>
              <a:gd name="connsiteY34" fmla="*/ 5193377 h 6858000"/>
              <a:gd name="connsiteX35" fmla="*/ 448496 w 1349253"/>
              <a:gd name="connsiteY35" fmla="*/ 5179288 h 6858000"/>
              <a:gd name="connsiteX36" fmla="*/ 449480 w 1349253"/>
              <a:gd name="connsiteY36" fmla="*/ 5173621 h 6858000"/>
              <a:gd name="connsiteX37" fmla="*/ 445114 w 1349253"/>
              <a:gd name="connsiteY37" fmla="*/ 5159961 h 6858000"/>
              <a:gd name="connsiteX38" fmla="*/ 451791 w 1349253"/>
              <a:gd name="connsiteY38" fmla="*/ 5144295 h 6858000"/>
              <a:gd name="connsiteX39" fmla="*/ 448724 w 1349253"/>
              <a:gd name="connsiteY39" fmla="*/ 5125185 h 6858000"/>
              <a:gd name="connsiteX40" fmla="*/ 455554 w 1349253"/>
              <a:gd name="connsiteY40" fmla="*/ 5121884 h 6858000"/>
              <a:gd name="connsiteX41" fmla="*/ 462590 w 1349253"/>
              <a:gd name="connsiteY41" fmla="*/ 5067850 h 6858000"/>
              <a:gd name="connsiteX42" fmla="*/ 465321 w 1349253"/>
              <a:gd name="connsiteY42" fmla="*/ 5060861 h 6858000"/>
              <a:gd name="connsiteX43" fmla="*/ 462025 w 1349253"/>
              <a:gd name="connsiteY43" fmla="*/ 5034192 h 6858000"/>
              <a:gd name="connsiteX44" fmla="*/ 463579 w 1349253"/>
              <a:gd name="connsiteY44" fmla="*/ 4993030 h 6858000"/>
              <a:gd name="connsiteX45" fmla="*/ 470488 w 1349253"/>
              <a:gd name="connsiteY45" fmla="*/ 4946844 h 6858000"/>
              <a:gd name="connsiteX46" fmla="*/ 466344 w 1349253"/>
              <a:gd name="connsiteY46" fmla="*/ 4932692 h 6858000"/>
              <a:gd name="connsiteX47" fmla="*/ 481747 w 1349253"/>
              <a:gd name="connsiteY47" fmla="*/ 4858827 h 6858000"/>
              <a:gd name="connsiteX48" fmla="*/ 487650 w 1349253"/>
              <a:gd name="connsiteY48" fmla="*/ 4821170 h 6858000"/>
              <a:gd name="connsiteX49" fmla="*/ 492383 w 1349253"/>
              <a:gd name="connsiteY49" fmla="*/ 4780965 h 6858000"/>
              <a:gd name="connsiteX50" fmla="*/ 493676 w 1349253"/>
              <a:gd name="connsiteY50" fmla="*/ 4750867 h 6858000"/>
              <a:gd name="connsiteX51" fmla="*/ 491483 w 1349253"/>
              <a:gd name="connsiteY51" fmla="*/ 4690749 h 6858000"/>
              <a:gd name="connsiteX52" fmla="*/ 486963 w 1349253"/>
              <a:gd name="connsiteY52" fmla="*/ 4584173 h 6858000"/>
              <a:gd name="connsiteX53" fmla="*/ 482046 w 1349253"/>
              <a:gd name="connsiteY53" fmla="*/ 4444346 h 6858000"/>
              <a:gd name="connsiteX54" fmla="*/ 478611 w 1349253"/>
              <a:gd name="connsiteY54" fmla="*/ 4375228 h 6858000"/>
              <a:gd name="connsiteX55" fmla="*/ 459264 w 1349253"/>
              <a:gd name="connsiteY55" fmla="*/ 4214165 h 6858000"/>
              <a:gd name="connsiteX56" fmla="*/ 463337 w 1349253"/>
              <a:gd name="connsiteY56" fmla="*/ 4090296 h 6858000"/>
              <a:gd name="connsiteX57" fmla="*/ 448593 w 1349253"/>
              <a:gd name="connsiteY57" fmla="*/ 4033999 h 6858000"/>
              <a:gd name="connsiteX58" fmla="*/ 448318 w 1349253"/>
              <a:gd name="connsiteY58" fmla="*/ 4013953 h 6858000"/>
              <a:gd name="connsiteX59" fmla="*/ 434613 w 1349253"/>
              <a:gd name="connsiteY59" fmla="*/ 3974753 h 6858000"/>
              <a:gd name="connsiteX60" fmla="*/ 429633 w 1349253"/>
              <a:gd name="connsiteY60" fmla="*/ 3933779 h 6858000"/>
              <a:gd name="connsiteX61" fmla="*/ 430964 w 1349253"/>
              <a:gd name="connsiteY61" fmla="*/ 3937856 h 6858000"/>
              <a:gd name="connsiteX62" fmla="*/ 440396 w 1349253"/>
              <a:gd name="connsiteY62" fmla="*/ 3901461 h 6858000"/>
              <a:gd name="connsiteX63" fmla="*/ 462990 w 1349253"/>
              <a:gd name="connsiteY63" fmla="*/ 3813873 h 6858000"/>
              <a:gd name="connsiteX64" fmla="*/ 460248 w 1349253"/>
              <a:gd name="connsiteY64" fmla="*/ 3777135 h 6858000"/>
              <a:gd name="connsiteX65" fmla="*/ 461981 w 1349253"/>
              <a:gd name="connsiteY65" fmla="*/ 3771656 h 6858000"/>
              <a:gd name="connsiteX66" fmla="*/ 465724 w 1349253"/>
              <a:gd name="connsiteY66" fmla="*/ 3769007 h 6858000"/>
              <a:gd name="connsiteX67" fmla="*/ 473886 w 1349253"/>
              <a:gd name="connsiteY67" fmla="*/ 3738082 h 6858000"/>
              <a:gd name="connsiteX68" fmla="*/ 481232 w 1349253"/>
              <a:gd name="connsiteY68" fmla="*/ 3673397 h 6858000"/>
              <a:gd name="connsiteX69" fmla="*/ 480528 w 1349253"/>
              <a:gd name="connsiteY69" fmla="*/ 3637109 h 6858000"/>
              <a:gd name="connsiteX70" fmla="*/ 483971 w 1349253"/>
              <a:gd name="connsiteY70" fmla="*/ 3536883 h 6858000"/>
              <a:gd name="connsiteX71" fmla="*/ 491509 w 1349253"/>
              <a:gd name="connsiteY71" fmla="*/ 3435652 h 6858000"/>
              <a:gd name="connsiteX72" fmla="*/ 505401 w 1349253"/>
              <a:gd name="connsiteY72" fmla="*/ 3295862 h 6858000"/>
              <a:gd name="connsiteX73" fmla="*/ 511168 w 1349253"/>
              <a:gd name="connsiteY73" fmla="*/ 3229163 h 6858000"/>
              <a:gd name="connsiteX74" fmla="*/ 487927 w 1349253"/>
              <a:gd name="connsiteY74" fmla="*/ 3158586 h 6858000"/>
              <a:gd name="connsiteX75" fmla="*/ 473112 w 1349253"/>
              <a:gd name="connsiteY75" fmla="*/ 3129034 h 6858000"/>
              <a:gd name="connsiteX76" fmla="*/ 473777 w 1349253"/>
              <a:gd name="connsiteY76" fmla="*/ 3126682 h 6858000"/>
              <a:gd name="connsiteX77" fmla="*/ 451254 w 1349253"/>
              <a:gd name="connsiteY77" fmla="*/ 3106272 h 6858000"/>
              <a:gd name="connsiteX78" fmla="*/ 423984 w 1349253"/>
              <a:gd name="connsiteY78" fmla="*/ 2958185 h 6858000"/>
              <a:gd name="connsiteX79" fmla="*/ 381264 w 1349253"/>
              <a:gd name="connsiteY79" fmla="*/ 2843952 h 6858000"/>
              <a:gd name="connsiteX80" fmla="*/ 315516 w 1349253"/>
              <a:gd name="connsiteY80" fmla="*/ 2554718 h 6858000"/>
              <a:gd name="connsiteX81" fmla="*/ 286333 w 1349253"/>
              <a:gd name="connsiteY81" fmla="*/ 2447068 h 6858000"/>
              <a:gd name="connsiteX82" fmla="*/ 273294 w 1349253"/>
              <a:gd name="connsiteY82" fmla="*/ 2425819 h 6858000"/>
              <a:gd name="connsiteX83" fmla="*/ 279293 w 1349253"/>
              <a:gd name="connsiteY83" fmla="*/ 2402874 h 6858000"/>
              <a:gd name="connsiteX84" fmla="*/ 281905 w 1349253"/>
              <a:gd name="connsiteY84" fmla="*/ 2381443 h 6858000"/>
              <a:gd name="connsiteX85" fmla="*/ 258234 w 1349253"/>
              <a:gd name="connsiteY85" fmla="*/ 2261920 h 6858000"/>
              <a:gd name="connsiteX86" fmla="*/ 248121 w 1349253"/>
              <a:gd name="connsiteY86" fmla="*/ 2195378 h 6858000"/>
              <a:gd name="connsiteX87" fmla="*/ 232338 w 1349253"/>
              <a:gd name="connsiteY87" fmla="*/ 2155135 h 6858000"/>
              <a:gd name="connsiteX88" fmla="*/ 229796 w 1349253"/>
              <a:gd name="connsiteY88" fmla="*/ 2118008 h 6858000"/>
              <a:gd name="connsiteX89" fmla="*/ 230789 w 1349253"/>
              <a:gd name="connsiteY89" fmla="*/ 2050531 h 6858000"/>
              <a:gd name="connsiteX90" fmla="*/ 222595 w 1349253"/>
              <a:gd name="connsiteY90" fmla="*/ 1963269 h 6858000"/>
              <a:gd name="connsiteX91" fmla="*/ 203773 w 1349253"/>
              <a:gd name="connsiteY91" fmla="*/ 1906352 h 6858000"/>
              <a:gd name="connsiteX92" fmla="*/ 180330 w 1349253"/>
              <a:gd name="connsiteY92" fmla="*/ 1861531 h 6858000"/>
              <a:gd name="connsiteX93" fmla="*/ 134129 w 1349253"/>
              <a:gd name="connsiteY93" fmla="*/ 1732919 h 6858000"/>
              <a:gd name="connsiteX94" fmla="*/ 106440 w 1349253"/>
              <a:gd name="connsiteY94" fmla="*/ 1663540 h 6858000"/>
              <a:gd name="connsiteX95" fmla="*/ 105566 w 1349253"/>
              <a:gd name="connsiteY95" fmla="*/ 1615777 h 6858000"/>
              <a:gd name="connsiteX96" fmla="*/ 86361 w 1349253"/>
              <a:gd name="connsiteY96" fmla="*/ 1563678 h 6858000"/>
              <a:gd name="connsiteX97" fmla="*/ 92183 w 1349253"/>
              <a:gd name="connsiteY97" fmla="*/ 1477995 h 6858000"/>
              <a:gd name="connsiteX98" fmla="*/ 78268 w 1349253"/>
              <a:gd name="connsiteY98" fmla="*/ 1373769 h 6858000"/>
              <a:gd name="connsiteX99" fmla="*/ 86575 w 1349253"/>
              <a:gd name="connsiteY99" fmla="*/ 1307086 h 6858000"/>
              <a:gd name="connsiteX100" fmla="*/ 87763 w 1349253"/>
              <a:gd name="connsiteY100" fmla="*/ 1189033 h 6858000"/>
              <a:gd name="connsiteX101" fmla="*/ 92448 w 1349253"/>
              <a:gd name="connsiteY101" fmla="*/ 1168288 h 6858000"/>
              <a:gd name="connsiteX102" fmla="*/ 84730 w 1349253"/>
              <a:gd name="connsiteY102" fmla="*/ 1142577 h 6858000"/>
              <a:gd name="connsiteX103" fmla="*/ 74036 w 1349253"/>
              <a:gd name="connsiteY103" fmla="*/ 1088484 h 6858000"/>
              <a:gd name="connsiteX104" fmla="*/ 62772 w 1349253"/>
              <a:gd name="connsiteY104" fmla="*/ 1016103 h 6858000"/>
              <a:gd name="connsiteX105" fmla="*/ 64228 w 1349253"/>
              <a:gd name="connsiteY105" fmla="*/ 954054 h 6858000"/>
              <a:gd name="connsiteX106" fmla="*/ 75144 w 1349253"/>
              <a:gd name="connsiteY106" fmla="*/ 921368 h 6858000"/>
              <a:gd name="connsiteX107" fmla="*/ 59093 w 1349253"/>
              <a:gd name="connsiteY107" fmla="*/ 896999 h 6858000"/>
              <a:gd name="connsiteX108" fmla="*/ 28501 w 1349253"/>
              <a:gd name="connsiteY108" fmla="*/ 821517 h 6858000"/>
              <a:gd name="connsiteX109" fmla="*/ 7451 w 1349253"/>
              <a:gd name="connsiteY109" fmla="*/ 751353 h 6858000"/>
              <a:gd name="connsiteX110" fmla="*/ 7009 w 1349253"/>
              <a:gd name="connsiteY110" fmla="*/ 721230 h 6858000"/>
              <a:gd name="connsiteX111" fmla="*/ 16141 w 1349253"/>
              <a:gd name="connsiteY111" fmla="*/ 619315 h 6858000"/>
              <a:gd name="connsiteX112" fmla="*/ 19 w 1349253"/>
              <a:gd name="connsiteY112" fmla="*/ 585934 h 6858000"/>
              <a:gd name="connsiteX113" fmla="*/ 7093 w 1349253"/>
              <a:gd name="connsiteY113" fmla="*/ 538948 h 6858000"/>
              <a:gd name="connsiteX114" fmla="*/ 11001 w 1349253"/>
              <a:gd name="connsiteY114" fmla="*/ 525163 h 6858000"/>
              <a:gd name="connsiteX115" fmla="*/ 37125 w 1349253"/>
              <a:gd name="connsiteY115" fmla="*/ 446567 h 6858000"/>
              <a:gd name="connsiteX116" fmla="*/ 36373 w 1349253"/>
              <a:gd name="connsiteY116" fmla="*/ 393828 h 6858000"/>
              <a:gd name="connsiteX117" fmla="*/ 36203 w 1349253"/>
              <a:gd name="connsiteY117" fmla="*/ 353137 h 6858000"/>
              <a:gd name="connsiteX118" fmla="*/ 41896 w 1349253"/>
              <a:gd name="connsiteY118" fmla="*/ 275771 h 6858000"/>
              <a:gd name="connsiteX119" fmla="*/ 58923 w 1349253"/>
              <a:gd name="connsiteY119" fmla="*/ 212860 h 6858000"/>
              <a:gd name="connsiteX120" fmla="*/ 50633 w 1349253"/>
              <a:gd name="connsiteY120" fmla="*/ 144983 h 6858000"/>
              <a:gd name="connsiteX121" fmla="*/ 62917 w 1349253"/>
              <a:gd name="connsiteY121" fmla="*/ 55288 h 6858000"/>
              <a:gd name="connsiteX122" fmla="*/ 22471 w 1349253"/>
              <a:gd name="connsiteY122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51427 w 1349253"/>
              <a:gd name="connsiteY8" fmla="*/ 6636211 h 6858000"/>
              <a:gd name="connsiteX9" fmla="*/ 168871 w 1349253"/>
              <a:gd name="connsiteY9" fmla="*/ 6594177 h 6858000"/>
              <a:gd name="connsiteX10" fmla="*/ 182911 w 1349253"/>
              <a:gd name="connsiteY10" fmla="*/ 6557575 h 6858000"/>
              <a:gd name="connsiteX11" fmla="*/ 235868 w 1349253"/>
              <a:gd name="connsiteY11" fmla="*/ 6492130 h 6858000"/>
              <a:gd name="connsiteX12" fmla="*/ 251555 w 1349253"/>
              <a:gd name="connsiteY12" fmla="*/ 6431610 h 6858000"/>
              <a:gd name="connsiteX13" fmla="*/ 295260 w 1349253"/>
              <a:gd name="connsiteY13" fmla="*/ 6379786 h 6858000"/>
              <a:gd name="connsiteX14" fmla="*/ 278483 w 1349253"/>
              <a:gd name="connsiteY14" fmla="*/ 6334727 h 6858000"/>
              <a:gd name="connsiteX15" fmla="*/ 255898 w 1349253"/>
              <a:gd name="connsiteY15" fmla="*/ 6313295 h 6858000"/>
              <a:gd name="connsiteX16" fmla="*/ 263062 w 1349253"/>
              <a:gd name="connsiteY16" fmla="*/ 6280046 h 6858000"/>
              <a:gd name="connsiteX17" fmla="*/ 266061 w 1349253"/>
              <a:gd name="connsiteY17" fmla="*/ 6272987 h 6858000"/>
              <a:gd name="connsiteX18" fmla="*/ 272835 w 1349253"/>
              <a:gd name="connsiteY18" fmla="*/ 6252834 h 6858000"/>
              <a:gd name="connsiteX19" fmla="*/ 250827 w 1349253"/>
              <a:gd name="connsiteY19" fmla="*/ 6202459 h 6858000"/>
              <a:gd name="connsiteX20" fmla="*/ 249625 w 1349253"/>
              <a:gd name="connsiteY20" fmla="*/ 6153037 h 6858000"/>
              <a:gd name="connsiteX21" fmla="*/ 265040 w 1349253"/>
              <a:gd name="connsiteY21" fmla="*/ 6078132 h 6858000"/>
              <a:gd name="connsiteX22" fmla="*/ 252427 w 1349253"/>
              <a:gd name="connsiteY22" fmla="*/ 6028119 h 6858000"/>
              <a:gd name="connsiteX23" fmla="*/ 237656 w 1349253"/>
              <a:gd name="connsiteY23" fmla="*/ 5926735 h 6858000"/>
              <a:gd name="connsiteX24" fmla="*/ 287168 w 1349253"/>
              <a:gd name="connsiteY24" fmla="*/ 5712857 h 6858000"/>
              <a:gd name="connsiteX25" fmla="*/ 316966 w 1349253"/>
              <a:gd name="connsiteY25" fmla="*/ 5660491 h 6858000"/>
              <a:gd name="connsiteX26" fmla="*/ 326089 w 1349253"/>
              <a:gd name="connsiteY26" fmla="*/ 5563435 h 6858000"/>
              <a:gd name="connsiteX27" fmla="*/ 352965 w 1349253"/>
              <a:gd name="connsiteY27" fmla="*/ 5437125 h 6858000"/>
              <a:gd name="connsiteX28" fmla="*/ 366533 w 1349253"/>
              <a:gd name="connsiteY28" fmla="*/ 5396260 h 6858000"/>
              <a:gd name="connsiteX29" fmla="*/ 382514 w 1349253"/>
              <a:gd name="connsiteY29" fmla="*/ 5330009 h 6858000"/>
              <a:gd name="connsiteX30" fmla="*/ 416007 w 1349253"/>
              <a:gd name="connsiteY30" fmla="*/ 5273739 h 6858000"/>
              <a:gd name="connsiteX31" fmla="*/ 425606 w 1349253"/>
              <a:gd name="connsiteY31" fmla="*/ 5241779 h 6858000"/>
              <a:gd name="connsiteX32" fmla="*/ 436832 w 1349253"/>
              <a:gd name="connsiteY32" fmla="*/ 5225268 h 6858000"/>
              <a:gd name="connsiteX33" fmla="*/ 437852 w 1349253"/>
              <a:gd name="connsiteY33" fmla="*/ 5217684 h 6858000"/>
              <a:gd name="connsiteX34" fmla="*/ 445193 w 1349253"/>
              <a:gd name="connsiteY34" fmla="*/ 5193377 h 6858000"/>
              <a:gd name="connsiteX35" fmla="*/ 448496 w 1349253"/>
              <a:gd name="connsiteY35" fmla="*/ 5179288 h 6858000"/>
              <a:gd name="connsiteX36" fmla="*/ 449480 w 1349253"/>
              <a:gd name="connsiteY36" fmla="*/ 5173621 h 6858000"/>
              <a:gd name="connsiteX37" fmla="*/ 445114 w 1349253"/>
              <a:gd name="connsiteY37" fmla="*/ 5159961 h 6858000"/>
              <a:gd name="connsiteX38" fmla="*/ 451791 w 1349253"/>
              <a:gd name="connsiteY38" fmla="*/ 5144295 h 6858000"/>
              <a:gd name="connsiteX39" fmla="*/ 448724 w 1349253"/>
              <a:gd name="connsiteY39" fmla="*/ 5125185 h 6858000"/>
              <a:gd name="connsiteX40" fmla="*/ 455554 w 1349253"/>
              <a:gd name="connsiteY40" fmla="*/ 5121884 h 6858000"/>
              <a:gd name="connsiteX41" fmla="*/ 462590 w 1349253"/>
              <a:gd name="connsiteY41" fmla="*/ 5067850 h 6858000"/>
              <a:gd name="connsiteX42" fmla="*/ 465321 w 1349253"/>
              <a:gd name="connsiteY42" fmla="*/ 5060861 h 6858000"/>
              <a:gd name="connsiteX43" fmla="*/ 462025 w 1349253"/>
              <a:gd name="connsiteY43" fmla="*/ 5034192 h 6858000"/>
              <a:gd name="connsiteX44" fmla="*/ 463579 w 1349253"/>
              <a:gd name="connsiteY44" fmla="*/ 4993030 h 6858000"/>
              <a:gd name="connsiteX45" fmla="*/ 470488 w 1349253"/>
              <a:gd name="connsiteY45" fmla="*/ 4946844 h 6858000"/>
              <a:gd name="connsiteX46" fmla="*/ 466344 w 1349253"/>
              <a:gd name="connsiteY46" fmla="*/ 4932692 h 6858000"/>
              <a:gd name="connsiteX47" fmla="*/ 481747 w 1349253"/>
              <a:gd name="connsiteY47" fmla="*/ 4858827 h 6858000"/>
              <a:gd name="connsiteX48" fmla="*/ 487650 w 1349253"/>
              <a:gd name="connsiteY48" fmla="*/ 4821170 h 6858000"/>
              <a:gd name="connsiteX49" fmla="*/ 492383 w 1349253"/>
              <a:gd name="connsiteY49" fmla="*/ 4780965 h 6858000"/>
              <a:gd name="connsiteX50" fmla="*/ 493676 w 1349253"/>
              <a:gd name="connsiteY50" fmla="*/ 4750867 h 6858000"/>
              <a:gd name="connsiteX51" fmla="*/ 491483 w 1349253"/>
              <a:gd name="connsiteY51" fmla="*/ 4690749 h 6858000"/>
              <a:gd name="connsiteX52" fmla="*/ 486963 w 1349253"/>
              <a:gd name="connsiteY52" fmla="*/ 4584173 h 6858000"/>
              <a:gd name="connsiteX53" fmla="*/ 482046 w 1349253"/>
              <a:gd name="connsiteY53" fmla="*/ 4444346 h 6858000"/>
              <a:gd name="connsiteX54" fmla="*/ 478611 w 1349253"/>
              <a:gd name="connsiteY54" fmla="*/ 4375228 h 6858000"/>
              <a:gd name="connsiteX55" fmla="*/ 459264 w 1349253"/>
              <a:gd name="connsiteY55" fmla="*/ 4214165 h 6858000"/>
              <a:gd name="connsiteX56" fmla="*/ 463337 w 1349253"/>
              <a:gd name="connsiteY56" fmla="*/ 4090296 h 6858000"/>
              <a:gd name="connsiteX57" fmla="*/ 448593 w 1349253"/>
              <a:gd name="connsiteY57" fmla="*/ 4033999 h 6858000"/>
              <a:gd name="connsiteX58" fmla="*/ 448318 w 1349253"/>
              <a:gd name="connsiteY58" fmla="*/ 4013953 h 6858000"/>
              <a:gd name="connsiteX59" fmla="*/ 434613 w 1349253"/>
              <a:gd name="connsiteY59" fmla="*/ 3974753 h 6858000"/>
              <a:gd name="connsiteX60" fmla="*/ 429633 w 1349253"/>
              <a:gd name="connsiteY60" fmla="*/ 3933779 h 6858000"/>
              <a:gd name="connsiteX61" fmla="*/ 440396 w 1349253"/>
              <a:gd name="connsiteY61" fmla="*/ 3901461 h 6858000"/>
              <a:gd name="connsiteX62" fmla="*/ 462990 w 1349253"/>
              <a:gd name="connsiteY62" fmla="*/ 3813873 h 6858000"/>
              <a:gd name="connsiteX63" fmla="*/ 460248 w 1349253"/>
              <a:gd name="connsiteY63" fmla="*/ 3777135 h 6858000"/>
              <a:gd name="connsiteX64" fmla="*/ 461981 w 1349253"/>
              <a:gd name="connsiteY64" fmla="*/ 3771656 h 6858000"/>
              <a:gd name="connsiteX65" fmla="*/ 465724 w 1349253"/>
              <a:gd name="connsiteY65" fmla="*/ 3769007 h 6858000"/>
              <a:gd name="connsiteX66" fmla="*/ 473886 w 1349253"/>
              <a:gd name="connsiteY66" fmla="*/ 3738082 h 6858000"/>
              <a:gd name="connsiteX67" fmla="*/ 481232 w 1349253"/>
              <a:gd name="connsiteY67" fmla="*/ 3673397 h 6858000"/>
              <a:gd name="connsiteX68" fmla="*/ 480528 w 1349253"/>
              <a:gd name="connsiteY68" fmla="*/ 3637109 h 6858000"/>
              <a:gd name="connsiteX69" fmla="*/ 483971 w 1349253"/>
              <a:gd name="connsiteY69" fmla="*/ 3536883 h 6858000"/>
              <a:gd name="connsiteX70" fmla="*/ 491509 w 1349253"/>
              <a:gd name="connsiteY70" fmla="*/ 3435652 h 6858000"/>
              <a:gd name="connsiteX71" fmla="*/ 505401 w 1349253"/>
              <a:gd name="connsiteY71" fmla="*/ 3295862 h 6858000"/>
              <a:gd name="connsiteX72" fmla="*/ 511168 w 1349253"/>
              <a:gd name="connsiteY72" fmla="*/ 3229163 h 6858000"/>
              <a:gd name="connsiteX73" fmla="*/ 487927 w 1349253"/>
              <a:gd name="connsiteY73" fmla="*/ 3158586 h 6858000"/>
              <a:gd name="connsiteX74" fmla="*/ 473112 w 1349253"/>
              <a:gd name="connsiteY74" fmla="*/ 3129034 h 6858000"/>
              <a:gd name="connsiteX75" fmla="*/ 473777 w 1349253"/>
              <a:gd name="connsiteY75" fmla="*/ 3126682 h 6858000"/>
              <a:gd name="connsiteX76" fmla="*/ 451254 w 1349253"/>
              <a:gd name="connsiteY76" fmla="*/ 3106272 h 6858000"/>
              <a:gd name="connsiteX77" fmla="*/ 423984 w 1349253"/>
              <a:gd name="connsiteY77" fmla="*/ 2958185 h 6858000"/>
              <a:gd name="connsiteX78" fmla="*/ 381264 w 1349253"/>
              <a:gd name="connsiteY78" fmla="*/ 2843952 h 6858000"/>
              <a:gd name="connsiteX79" fmla="*/ 315516 w 1349253"/>
              <a:gd name="connsiteY79" fmla="*/ 2554718 h 6858000"/>
              <a:gd name="connsiteX80" fmla="*/ 286333 w 1349253"/>
              <a:gd name="connsiteY80" fmla="*/ 2447068 h 6858000"/>
              <a:gd name="connsiteX81" fmla="*/ 273294 w 1349253"/>
              <a:gd name="connsiteY81" fmla="*/ 2425819 h 6858000"/>
              <a:gd name="connsiteX82" fmla="*/ 279293 w 1349253"/>
              <a:gd name="connsiteY82" fmla="*/ 2402874 h 6858000"/>
              <a:gd name="connsiteX83" fmla="*/ 281905 w 1349253"/>
              <a:gd name="connsiteY83" fmla="*/ 2381443 h 6858000"/>
              <a:gd name="connsiteX84" fmla="*/ 258234 w 1349253"/>
              <a:gd name="connsiteY84" fmla="*/ 2261920 h 6858000"/>
              <a:gd name="connsiteX85" fmla="*/ 248121 w 1349253"/>
              <a:gd name="connsiteY85" fmla="*/ 2195378 h 6858000"/>
              <a:gd name="connsiteX86" fmla="*/ 232338 w 1349253"/>
              <a:gd name="connsiteY86" fmla="*/ 2155135 h 6858000"/>
              <a:gd name="connsiteX87" fmla="*/ 229796 w 1349253"/>
              <a:gd name="connsiteY87" fmla="*/ 2118008 h 6858000"/>
              <a:gd name="connsiteX88" fmla="*/ 230789 w 1349253"/>
              <a:gd name="connsiteY88" fmla="*/ 2050531 h 6858000"/>
              <a:gd name="connsiteX89" fmla="*/ 222595 w 1349253"/>
              <a:gd name="connsiteY89" fmla="*/ 1963269 h 6858000"/>
              <a:gd name="connsiteX90" fmla="*/ 203773 w 1349253"/>
              <a:gd name="connsiteY90" fmla="*/ 1906352 h 6858000"/>
              <a:gd name="connsiteX91" fmla="*/ 180330 w 1349253"/>
              <a:gd name="connsiteY91" fmla="*/ 1861531 h 6858000"/>
              <a:gd name="connsiteX92" fmla="*/ 134129 w 1349253"/>
              <a:gd name="connsiteY92" fmla="*/ 1732919 h 6858000"/>
              <a:gd name="connsiteX93" fmla="*/ 106440 w 1349253"/>
              <a:gd name="connsiteY93" fmla="*/ 1663540 h 6858000"/>
              <a:gd name="connsiteX94" fmla="*/ 105566 w 1349253"/>
              <a:gd name="connsiteY94" fmla="*/ 1615777 h 6858000"/>
              <a:gd name="connsiteX95" fmla="*/ 86361 w 1349253"/>
              <a:gd name="connsiteY95" fmla="*/ 1563678 h 6858000"/>
              <a:gd name="connsiteX96" fmla="*/ 92183 w 1349253"/>
              <a:gd name="connsiteY96" fmla="*/ 1477995 h 6858000"/>
              <a:gd name="connsiteX97" fmla="*/ 78268 w 1349253"/>
              <a:gd name="connsiteY97" fmla="*/ 1373769 h 6858000"/>
              <a:gd name="connsiteX98" fmla="*/ 86575 w 1349253"/>
              <a:gd name="connsiteY98" fmla="*/ 1307086 h 6858000"/>
              <a:gd name="connsiteX99" fmla="*/ 87763 w 1349253"/>
              <a:gd name="connsiteY99" fmla="*/ 1189033 h 6858000"/>
              <a:gd name="connsiteX100" fmla="*/ 92448 w 1349253"/>
              <a:gd name="connsiteY100" fmla="*/ 1168288 h 6858000"/>
              <a:gd name="connsiteX101" fmla="*/ 84730 w 1349253"/>
              <a:gd name="connsiteY101" fmla="*/ 1142577 h 6858000"/>
              <a:gd name="connsiteX102" fmla="*/ 74036 w 1349253"/>
              <a:gd name="connsiteY102" fmla="*/ 1088484 h 6858000"/>
              <a:gd name="connsiteX103" fmla="*/ 62772 w 1349253"/>
              <a:gd name="connsiteY103" fmla="*/ 1016103 h 6858000"/>
              <a:gd name="connsiteX104" fmla="*/ 64228 w 1349253"/>
              <a:gd name="connsiteY104" fmla="*/ 954054 h 6858000"/>
              <a:gd name="connsiteX105" fmla="*/ 75144 w 1349253"/>
              <a:gd name="connsiteY105" fmla="*/ 921368 h 6858000"/>
              <a:gd name="connsiteX106" fmla="*/ 59093 w 1349253"/>
              <a:gd name="connsiteY106" fmla="*/ 896999 h 6858000"/>
              <a:gd name="connsiteX107" fmla="*/ 28501 w 1349253"/>
              <a:gd name="connsiteY107" fmla="*/ 821517 h 6858000"/>
              <a:gd name="connsiteX108" fmla="*/ 7451 w 1349253"/>
              <a:gd name="connsiteY108" fmla="*/ 751353 h 6858000"/>
              <a:gd name="connsiteX109" fmla="*/ 7009 w 1349253"/>
              <a:gd name="connsiteY109" fmla="*/ 721230 h 6858000"/>
              <a:gd name="connsiteX110" fmla="*/ 16141 w 1349253"/>
              <a:gd name="connsiteY110" fmla="*/ 619315 h 6858000"/>
              <a:gd name="connsiteX111" fmla="*/ 19 w 1349253"/>
              <a:gd name="connsiteY111" fmla="*/ 585934 h 6858000"/>
              <a:gd name="connsiteX112" fmla="*/ 7093 w 1349253"/>
              <a:gd name="connsiteY112" fmla="*/ 538948 h 6858000"/>
              <a:gd name="connsiteX113" fmla="*/ 11001 w 1349253"/>
              <a:gd name="connsiteY113" fmla="*/ 525163 h 6858000"/>
              <a:gd name="connsiteX114" fmla="*/ 37125 w 1349253"/>
              <a:gd name="connsiteY114" fmla="*/ 446567 h 6858000"/>
              <a:gd name="connsiteX115" fmla="*/ 36373 w 1349253"/>
              <a:gd name="connsiteY115" fmla="*/ 393828 h 6858000"/>
              <a:gd name="connsiteX116" fmla="*/ 36203 w 1349253"/>
              <a:gd name="connsiteY116" fmla="*/ 353137 h 6858000"/>
              <a:gd name="connsiteX117" fmla="*/ 41896 w 1349253"/>
              <a:gd name="connsiteY117" fmla="*/ 275771 h 6858000"/>
              <a:gd name="connsiteX118" fmla="*/ 58923 w 1349253"/>
              <a:gd name="connsiteY118" fmla="*/ 212860 h 6858000"/>
              <a:gd name="connsiteX119" fmla="*/ 50633 w 1349253"/>
              <a:gd name="connsiteY119" fmla="*/ 144983 h 6858000"/>
              <a:gd name="connsiteX120" fmla="*/ 62917 w 1349253"/>
              <a:gd name="connsiteY120" fmla="*/ 55288 h 6858000"/>
              <a:gd name="connsiteX121" fmla="*/ 22471 w 1349253"/>
              <a:gd name="connsiteY121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51427 w 1349253"/>
              <a:gd name="connsiteY8" fmla="*/ 6636211 h 6858000"/>
              <a:gd name="connsiteX9" fmla="*/ 168871 w 1349253"/>
              <a:gd name="connsiteY9" fmla="*/ 6594177 h 6858000"/>
              <a:gd name="connsiteX10" fmla="*/ 182911 w 1349253"/>
              <a:gd name="connsiteY10" fmla="*/ 6557575 h 6858000"/>
              <a:gd name="connsiteX11" fmla="*/ 235868 w 1349253"/>
              <a:gd name="connsiteY11" fmla="*/ 6492130 h 6858000"/>
              <a:gd name="connsiteX12" fmla="*/ 251555 w 1349253"/>
              <a:gd name="connsiteY12" fmla="*/ 6431610 h 6858000"/>
              <a:gd name="connsiteX13" fmla="*/ 295260 w 1349253"/>
              <a:gd name="connsiteY13" fmla="*/ 6379786 h 6858000"/>
              <a:gd name="connsiteX14" fmla="*/ 278483 w 1349253"/>
              <a:gd name="connsiteY14" fmla="*/ 6334727 h 6858000"/>
              <a:gd name="connsiteX15" fmla="*/ 255898 w 1349253"/>
              <a:gd name="connsiteY15" fmla="*/ 6313295 h 6858000"/>
              <a:gd name="connsiteX16" fmla="*/ 263062 w 1349253"/>
              <a:gd name="connsiteY16" fmla="*/ 6280046 h 6858000"/>
              <a:gd name="connsiteX17" fmla="*/ 266061 w 1349253"/>
              <a:gd name="connsiteY17" fmla="*/ 6272987 h 6858000"/>
              <a:gd name="connsiteX18" fmla="*/ 272835 w 1349253"/>
              <a:gd name="connsiteY18" fmla="*/ 6252834 h 6858000"/>
              <a:gd name="connsiteX19" fmla="*/ 250827 w 1349253"/>
              <a:gd name="connsiteY19" fmla="*/ 6202459 h 6858000"/>
              <a:gd name="connsiteX20" fmla="*/ 249625 w 1349253"/>
              <a:gd name="connsiteY20" fmla="*/ 6153037 h 6858000"/>
              <a:gd name="connsiteX21" fmla="*/ 265040 w 1349253"/>
              <a:gd name="connsiteY21" fmla="*/ 6078132 h 6858000"/>
              <a:gd name="connsiteX22" fmla="*/ 252427 w 1349253"/>
              <a:gd name="connsiteY22" fmla="*/ 6028119 h 6858000"/>
              <a:gd name="connsiteX23" fmla="*/ 237656 w 1349253"/>
              <a:gd name="connsiteY23" fmla="*/ 5926735 h 6858000"/>
              <a:gd name="connsiteX24" fmla="*/ 287168 w 1349253"/>
              <a:gd name="connsiteY24" fmla="*/ 5712857 h 6858000"/>
              <a:gd name="connsiteX25" fmla="*/ 316966 w 1349253"/>
              <a:gd name="connsiteY25" fmla="*/ 5660491 h 6858000"/>
              <a:gd name="connsiteX26" fmla="*/ 326089 w 1349253"/>
              <a:gd name="connsiteY26" fmla="*/ 5563435 h 6858000"/>
              <a:gd name="connsiteX27" fmla="*/ 352965 w 1349253"/>
              <a:gd name="connsiteY27" fmla="*/ 5437125 h 6858000"/>
              <a:gd name="connsiteX28" fmla="*/ 366533 w 1349253"/>
              <a:gd name="connsiteY28" fmla="*/ 5396260 h 6858000"/>
              <a:gd name="connsiteX29" fmla="*/ 382514 w 1349253"/>
              <a:gd name="connsiteY29" fmla="*/ 5330009 h 6858000"/>
              <a:gd name="connsiteX30" fmla="*/ 416007 w 1349253"/>
              <a:gd name="connsiteY30" fmla="*/ 5273739 h 6858000"/>
              <a:gd name="connsiteX31" fmla="*/ 425606 w 1349253"/>
              <a:gd name="connsiteY31" fmla="*/ 5241779 h 6858000"/>
              <a:gd name="connsiteX32" fmla="*/ 436832 w 1349253"/>
              <a:gd name="connsiteY32" fmla="*/ 5225268 h 6858000"/>
              <a:gd name="connsiteX33" fmla="*/ 437852 w 1349253"/>
              <a:gd name="connsiteY33" fmla="*/ 5217684 h 6858000"/>
              <a:gd name="connsiteX34" fmla="*/ 445193 w 1349253"/>
              <a:gd name="connsiteY34" fmla="*/ 5193377 h 6858000"/>
              <a:gd name="connsiteX35" fmla="*/ 448496 w 1349253"/>
              <a:gd name="connsiteY35" fmla="*/ 5179288 h 6858000"/>
              <a:gd name="connsiteX36" fmla="*/ 449480 w 1349253"/>
              <a:gd name="connsiteY36" fmla="*/ 5173621 h 6858000"/>
              <a:gd name="connsiteX37" fmla="*/ 445114 w 1349253"/>
              <a:gd name="connsiteY37" fmla="*/ 5159961 h 6858000"/>
              <a:gd name="connsiteX38" fmla="*/ 451791 w 1349253"/>
              <a:gd name="connsiteY38" fmla="*/ 5144295 h 6858000"/>
              <a:gd name="connsiteX39" fmla="*/ 448724 w 1349253"/>
              <a:gd name="connsiteY39" fmla="*/ 5125185 h 6858000"/>
              <a:gd name="connsiteX40" fmla="*/ 455554 w 1349253"/>
              <a:gd name="connsiteY40" fmla="*/ 5121884 h 6858000"/>
              <a:gd name="connsiteX41" fmla="*/ 462590 w 1349253"/>
              <a:gd name="connsiteY41" fmla="*/ 5067850 h 6858000"/>
              <a:gd name="connsiteX42" fmla="*/ 465321 w 1349253"/>
              <a:gd name="connsiteY42" fmla="*/ 5060861 h 6858000"/>
              <a:gd name="connsiteX43" fmla="*/ 462025 w 1349253"/>
              <a:gd name="connsiteY43" fmla="*/ 5034192 h 6858000"/>
              <a:gd name="connsiteX44" fmla="*/ 463579 w 1349253"/>
              <a:gd name="connsiteY44" fmla="*/ 4993030 h 6858000"/>
              <a:gd name="connsiteX45" fmla="*/ 470488 w 1349253"/>
              <a:gd name="connsiteY45" fmla="*/ 4946844 h 6858000"/>
              <a:gd name="connsiteX46" fmla="*/ 466344 w 1349253"/>
              <a:gd name="connsiteY46" fmla="*/ 4932692 h 6858000"/>
              <a:gd name="connsiteX47" fmla="*/ 481747 w 1349253"/>
              <a:gd name="connsiteY47" fmla="*/ 4858827 h 6858000"/>
              <a:gd name="connsiteX48" fmla="*/ 487650 w 1349253"/>
              <a:gd name="connsiteY48" fmla="*/ 4821170 h 6858000"/>
              <a:gd name="connsiteX49" fmla="*/ 492383 w 1349253"/>
              <a:gd name="connsiteY49" fmla="*/ 4780965 h 6858000"/>
              <a:gd name="connsiteX50" fmla="*/ 493676 w 1349253"/>
              <a:gd name="connsiteY50" fmla="*/ 4750867 h 6858000"/>
              <a:gd name="connsiteX51" fmla="*/ 491483 w 1349253"/>
              <a:gd name="connsiteY51" fmla="*/ 4690749 h 6858000"/>
              <a:gd name="connsiteX52" fmla="*/ 486963 w 1349253"/>
              <a:gd name="connsiteY52" fmla="*/ 4584173 h 6858000"/>
              <a:gd name="connsiteX53" fmla="*/ 482046 w 1349253"/>
              <a:gd name="connsiteY53" fmla="*/ 4444346 h 6858000"/>
              <a:gd name="connsiteX54" fmla="*/ 478611 w 1349253"/>
              <a:gd name="connsiteY54" fmla="*/ 4375228 h 6858000"/>
              <a:gd name="connsiteX55" fmla="*/ 459264 w 1349253"/>
              <a:gd name="connsiteY55" fmla="*/ 4214165 h 6858000"/>
              <a:gd name="connsiteX56" fmla="*/ 463337 w 1349253"/>
              <a:gd name="connsiteY56" fmla="*/ 4090296 h 6858000"/>
              <a:gd name="connsiteX57" fmla="*/ 448593 w 1349253"/>
              <a:gd name="connsiteY57" fmla="*/ 4033999 h 6858000"/>
              <a:gd name="connsiteX58" fmla="*/ 448318 w 1349253"/>
              <a:gd name="connsiteY58" fmla="*/ 4013953 h 6858000"/>
              <a:gd name="connsiteX59" fmla="*/ 434613 w 1349253"/>
              <a:gd name="connsiteY59" fmla="*/ 3974753 h 6858000"/>
              <a:gd name="connsiteX60" fmla="*/ 434521 w 1349253"/>
              <a:gd name="connsiteY60" fmla="*/ 3945686 h 6858000"/>
              <a:gd name="connsiteX61" fmla="*/ 440396 w 1349253"/>
              <a:gd name="connsiteY61" fmla="*/ 3901461 h 6858000"/>
              <a:gd name="connsiteX62" fmla="*/ 462990 w 1349253"/>
              <a:gd name="connsiteY62" fmla="*/ 3813873 h 6858000"/>
              <a:gd name="connsiteX63" fmla="*/ 460248 w 1349253"/>
              <a:gd name="connsiteY63" fmla="*/ 3777135 h 6858000"/>
              <a:gd name="connsiteX64" fmla="*/ 461981 w 1349253"/>
              <a:gd name="connsiteY64" fmla="*/ 3771656 h 6858000"/>
              <a:gd name="connsiteX65" fmla="*/ 465724 w 1349253"/>
              <a:gd name="connsiteY65" fmla="*/ 3769007 h 6858000"/>
              <a:gd name="connsiteX66" fmla="*/ 473886 w 1349253"/>
              <a:gd name="connsiteY66" fmla="*/ 3738082 h 6858000"/>
              <a:gd name="connsiteX67" fmla="*/ 481232 w 1349253"/>
              <a:gd name="connsiteY67" fmla="*/ 3673397 h 6858000"/>
              <a:gd name="connsiteX68" fmla="*/ 480528 w 1349253"/>
              <a:gd name="connsiteY68" fmla="*/ 3637109 h 6858000"/>
              <a:gd name="connsiteX69" fmla="*/ 483971 w 1349253"/>
              <a:gd name="connsiteY69" fmla="*/ 3536883 h 6858000"/>
              <a:gd name="connsiteX70" fmla="*/ 491509 w 1349253"/>
              <a:gd name="connsiteY70" fmla="*/ 3435652 h 6858000"/>
              <a:gd name="connsiteX71" fmla="*/ 505401 w 1349253"/>
              <a:gd name="connsiteY71" fmla="*/ 3295862 h 6858000"/>
              <a:gd name="connsiteX72" fmla="*/ 511168 w 1349253"/>
              <a:gd name="connsiteY72" fmla="*/ 3229163 h 6858000"/>
              <a:gd name="connsiteX73" fmla="*/ 487927 w 1349253"/>
              <a:gd name="connsiteY73" fmla="*/ 3158586 h 6858000"/>
              <a:gd name="connsiteX74" fmla="*/ 473112 w 1349253"/>
              <a:gd name="connsiteY74" fmla="*/ 3129034 h 6858000"/>
              <a:gd name="connsiteX75" fmla="*/ 473777 w 1349253"/>
              <a:gd name="connsiteY75" fmla="*/ 3126682 h 6858000"/>
              <a:gd name="connsiteX76" fmla="*/ 451254 w 1349253"/>
              <a:gd name="connsiteY76" fmla="*/ 3106272 h 6858000"/>
              <a:gd name="connsiteX77" fmla="*/ 423984 w 1349253"/>
              <a:gd name="connsiteY77" fmla="*/ 2958185 h 6858000"/>
              <a:gd name="connsiteX78" fmla="*/ 381264 w 1349253"/>
              <a:gd name="connsiteY78" fmla="*/ 2843952 h 6858000"/>
              <a:gd name="connsiteX79" fmla="*/ 315516 w 1349253"/>
              <a:gd name="connsiteY79" fmla="*/ 2554718 h 6858000"/>
              <a:gd name="connsiteX80" fmla="*/ 286333 w 1349253"/>
              <a:gd name="connsiteY80" fmla="*/ 2447068 h 6858000"/>
              <a:gd name="connsiteX81" fmla="*/ 273294 w 1349253"/>
              <a:gd name="connsiteY81" fmla="*/ 2425819 h 6858000"/>
              <a:gd name="connsiteX82" fmla="*/ 279293 w 1349253"/>
              <a:gd name="connsiteY82" fmla="*/ 2402874 h 6858000"/>
              <a:gd name="connsiteX83" fmla="*/ 281905 w 1349253"/>
              <a:gd name="connsiteY83" fmla="*/ 2381443 h 6858000"/>
              <a:gd name="connsiteX84" fmla="*/ 258234 w 1349253"/>
              <a:gd name="connsiteY84" fmla="*/ 2261920 h 6858000"/>
              <a:gd name="connsiteX85" fmla="*/ 248121 w 1349253"/>
              <a:gd name="connsiteY85" fmla="*/ 2195378 h 6858000"/>
              <a:gd name="connsiteX86" fmla="*/ 232338 w 1349253"/>
              <a:gd name="connsiteY86" fmla="*/ 2155135 h 6858000"/>
              <a:gd name="connsiteX87" fmla="*/ 229796 w 1349253"/>
              <a:gd name="connsiteY87" fmla="*/ 2118008 h 6858000"/>
              <a:gd name="connsiteX88" fmla="*/ 230789 w 1349253"/>
              <a:gd name="connsiteY88" fmla="*/ 2050531 h 6858000"/>
              <a:gd name="connsiteX89" fmla="*/ 222595 w 1349253"/>
              <a:gd name="connsiteY89" fmla="*/ 1963269 h 6858000"/>
              <a:gd name="connsiteX90" fmla="*/ 203773 w 1349253"/>
              <a:gd name="connsiteY90" fmla="*/ 1906352 h 6858000"/>
              <a:gd name="connsiteX91" fmla="*/ 180330 w 1349253"/>
              <a:gd name="connsiteY91" fmla="*/ 1861531 h 6858000"/>
              <a:gd name="connsiteX92" fmla="*/ 134129 w 1349253"/>
              <a:gd name="connsiteY92" fmla="*/ 1732919 h 6858000"/>
              <a:gd name="connsiteX93" fmla="*/ 106440 w 1349253"/>
              <a:gd name="connsiteY93" fmla="*/ 1663540 h 6858000"/>
              <a:gd name="connsiteX94" fmla="*/ 105566 w 1349253"/>
              <a:gd name="connsiteY94" fmla="*/ 1615777 h 6858000"/>
              <a:gd name="connsiteX95" fmla="*/ 86361 w 1349253"/>
              <a:gd name="connsiteY95" fmla="*/ 1563678 h 6858000"/>
              <a:gd name="connsiteX96" fmla="*/ 92183 w 1349253"/>
              <a:gd name="connsiteY96" fmla="*/ 1477995 h 6858000"/>
              <a:gd name="connsiteX97" fmla="*/ 78268 w 1349253"/>
              <a:gd name="connsiteY97" fmla="*/ 1373769 h 6858000"/>
              <a:gd name="connsiteX98" fmla="*/ 86575 w 1349253"/>
              <a:gd name="connsiteY98" fmla="*/ 1307086 h 6858000"/>
              <a:gd name="connsiteX99" fmla="*/ 87763 w 1349253"/>
              <a:gd name="connsiteY99" fmla="*/ 1189033 h 6858000"/>
              <a:gd name="connsiteX100" fmla="*/ 92448 w 1349253"/>
              <a:gd name="connsiteY100" fmla="*/ 1168288 h 6858000"/>
              <a:gd name="connsiteX101" fmla="*/ 84730 w 1349253"/>
              <a:gd name="connsiteY101" fmla="*/ 1142577 h 6858000"/>
              <a:gd name="connsiteX102" fmla="*/ 74036 w 1349253"/>
              <a:gd name="connsiteY102" fmla="*/ 1088484 h 6858000"/>
              <a:gd name="connsiteX103" fmla="*/ 62772 w 1349253"/>
              <a:gd name="connsiteY103" fmla="*/ 1016103 h 6858000"/>
              <a:gd name="connsiteX104" fmla="*/ 64228 w 1349253"/>
              <a:gd name="connsiteY104" fmla="*/ 954054 h 6858000"/>
              <a:gd name="connsiteX105" fmla="*/ 75144 w 1349253"/>
              <a:gd name="connsiteY105" fmla="*/ 921368 h 6858000"/>
              <a:gd name="connsiteX106" fmla="*/ 59093 w 1349253"/>
              <a:gd name="connsiteY106" fmla="*/ 896999 h 6858000"/>
              <a:gd name="connsiteX107" fmla="*/ 28501 w 1349253"/>
              <a:gd name="connsiteY107" fmla="*/ 821517 h 6858000"/>
              <a:gd name="connsiteX108" fmla="*/ 7451 w 1349253"/>
              <a:gd name="connsiteY108" fmla="*/ 751353 h 6858000"/>
              <a:gd name="connsiteX109" fmla="*/ 7009 w 1349253"/>
              <a:gd name="connsiteY109" fmla="*/ 721230 h 6858000"/>
              <a:gd name="connsiteX110" fmla="*/ 16141 w 1349253"/>
              <a:gd name="connsiteY110" fmla="*/ 619315 h 6858000"/>
              <a:gd name="connsiteX111" fmla="*/ 19 w 1349253"/>
              <a:gd name="connsiteY111" fmla="*/ 585934 h 6858000"/>
              <a:gd name="connsiteX112" fmla="*/ 7093 w 1349253"/>
              <a:gd name="connsiteY112" fmla="*/ 538948 h 6858000"/>
              <a:gd name="connsiteX113" fmla="*/ 11001 w 1349253"/>
              <a:gd name="connsiteY113" fmla="*/ 525163 h 6858000"/>
              <a:gd name="connsiteX114" fmla="*/ 37125 w 1349253"/>
              <a:gd name="connsiteY114" fmla="*/ 446567 h 6858000"/>
              <a:gd name="connsiteX115" fmla="*/ 36373 w 1349253"/>
              <a:gd name="connsiteY115" fmla="*/ 393828 h 6858000"/>
              <a:gd name="connsiteX116" fmla="*/ 36203 w 1349253"/>
              <a:gd name="connsiteY116" fmla="*/ 353137 h 6858000"/>
              <a:gd name="connsiteX117" fmla="*/ 41896 w 1349253"/>
              <a:gd name="connsiteY117" fmla="*/ 275771 h 6858000"/>
              <a:gd name="connsiteX118" fmla="*/ 58923 w 1349253"/>
              <a:gd name="connsiteY118" fmla="*/ 212860 h 6858000"/>
              <a:gd name="connsiteX119" fmla="*/ 50633 w 1349253"/>
              <a:gd name="connsiteY119" fmla="*/ 144983 h 6858000"/>
              <a:gd name="connsiteX120" fmla="*/ 62917 w 1349253"/>
              <a:gd name="connsiteY120" fmla="*/ 55288 h 6858000"/>
              <a:gd name="connsiteX121" fmla="*/ 22471 w 1349253"/>
              <a:gd name="connsiteY121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51427 w 1349253"/>
              <a:gd name="connsiteY8" fmla="*/ 6636211 h 6858000"/>
              <a:gd name="connsiteX9" fmla="*/ 168871 w 1349253"/>
              <a:gd name="connsiteY9" fmla="*/ 6594177 h 6858000"/>
              <a:gd name="connsiteX10" fmla="*/ 182911 w 1349253"/>
              <a:gd name="connsiteY10" fmla="*/ 6557575 h 6858000"/>
              <a:gd name="connsiteX11" fmla="*/ 235868 w 1349253"/>
              <a:gd name="connsiteY11" fmla="*/ 6492130 h 6858000"/>
              <a:gd name="connsiteX12" fmla="*/ 251555 w 1349253"/>
              <a:gd name="connsiteY12" fmla="*/ 6431610 h 6858000"/>
              <a:gd name="connsiteX13" fmla="*/ 295260 w 1349253"/>
              <a:gd name="connsiteY13" fmla="*/ 6379786 h 6858000"/>
              <a:gd name="connsiteX14" fmla="*/ 278483 w 1349253"/>
              <a:gd name="connsiteY14" fmla="*/ 6334727 h 6858000"/>
              <a:gd name="connsiteX15" fmla="*/ 255898 w 1349253"/>
              <a:gd name="connsiteY15" fmla="*/ 6313295 h 6858000"/>
              <a:gd name="connsiteX16" fmla="*/ 263062 w 1349253"/>
              <a:gd name="connsiteY16" fmla="*/ 6280046 h 6858000"/>
              <a:gd name="connsiteX17" fmla="*/ 266061 w 1349253"/>
              <a:gd name="connsiteY17" fmla="*/ 6272987 h 6858000"/>
              <a:gd name="connsiteX18" fmla="*/ 272835 w 1349253"/>
              <a:gd name="connsiteY18" fmla="*/ 6252834 h 6858000"/>
              <a:gd name="connsiteX19" fmla="*/ 250827 w 1349253"/>
              <a:gd name="connsiteY19" fmla="*/ 6202459 h 6858000"/>
              <a:gd name="connsiteX20" fmla="*/ 249625 w 1349253"/>
              <a:gd name="connsiteY20" fmla="*/ 6153037 h 6858000"/>
              <a:gd name="connsiteX21" fmla="*/ 265040 w 1349253"/>
              <a:gd name="connsiteY21" fmla="*/ 6078132 h 6858000"/>
              <a:gd name="connsiteX22" fmla="*/ 252427 w 1349253"/>
              <a:gd name="connsiteY22" fmla="*/ 6028119 h 6858000"/>
              <a:gd name="connsiteX23" fmla="*/ 237656 w 1349253"/>
              <a:gd name="connsiteY23" fmla="*/ 5926735 h 6858000"/>
              <a:gd name="connsiteX24" fmla="*/ 287168 w 1349253"/>
              <a:gd name="connsiteY24" fmla="*/ 5712857 h 6858000"/>
              <a:gd name="connsiteX25" fmla="*/ 316966 w 1349253"/>
              <a:gd name="connsiteY25" fmla="*/ 5660491 h 6858000"/>
              <a:gd name="connsiteX26" fmla="*/ 326089 w 1349253"/>
              <a:gd name="connsiteY26" fmla="*/ 5563435 h 6858000"/>
              <a:gd name="connsiteX27" fmla="*/ 352965 w 1349253"/>
              <a:gd name="connsiteY27" fmla="*/ 5437125 h 6858000"/>
              <a:gd name="connsiteX28" fmla="*/ 366533 w 1349253"/>
              <a:gd name="connsiteY28" fmla="*/ 5396260 h 6858000"/>
              <a:gd name="connsiteX29" fmla="*/ 382514 w 1349253"/>
              <a:gd name="connsiteY29" fmla="*/ 5330009 h 6858000"/>
              <a:gd name="connsiteX30" fmla="*/ 416007 w 1349253"/>
              <a:gd name="connsiteY30" fmla="*/ 5273739 h 6858000"/>
              <a:gd name="connsiteX31" fmla="*/ 425606 w 1349253"/>
              <a:gd name="connsiteY31" fmla="*/ 5241779 h 6858000"/>
              <a:gd name="connsiteX32" fmla="*/ 436832 w 1349253"/>
              <a:gd name="connsiteY32" fmla="*/ 5225268 h 6858000"/>
              <a:gd name="connsiteX33" fmla="*/ 437852 w 1349253"/>
              <a:gd name="connsiteY33" fmla="*/ 5217684 h 6858000"/>
              <a:gd name="connsiteX34" fmla="*/ 445193 w 1349253"/>
              <a:gd name="connsiteY34" fmla="*/ 5193377 h 6858000"/>
              <a:gd name="connsiteX35" fmla="*/ 448496 w 1349253"/>
              <a:gd name="connsiteY35" fmla="*/ 5179288 h 6858000"/>
              <a:gd name="connsiteX36" fmla="*/ 449480 w 1349253"/>
              <a:gd name="connsiteY36" fmla="*/ 5173621 h 6858000"/>
              <a:gd name="connsiteX37" fmla="*/ 445114 w 1349253"/>
              <a:gd name="connsiteY37" fmla="*/ 5159961 h 6858000"/>
              <a:gd name="connsiteX38" fmla="*/ 451791 w 1349253"/>
              <a:gd name="connsiteY38" fmla="*/ 5144295 h 6858000"/>
              <a:gd name="connsiteX39" fmla="*/ 448724 w 1349253"/>
              <a:gd name="connsiteY39" fmla="*/ 5125185 h 6858000"/>
              <a:gd name="connsiteX40" fmla="*/ 455554 w 1349253"/>
              <a:gd name="connsiteY40" fmla="*/ 5121884 h 6858000"/>
              <a:gd name="connsiteX41" fmla="*/ 462590 w 1349253"/>
              <a:gd name="connsiteY41" fmla="*/ 5067850 h 6858000"/>
              <a:gd name="connsiteX42" fmla="*/ 465321 w 1349253"/>
              <a:gd name="connsiteY42" fmla="*/ 5060861 h 6858000"/>
              <a:gd name="connsiteX43" fmla="*/ 462025 w 1349253"/>
              <a:gd name="connsiteY43" fmla="*/ 5034192 h 6858000"/>
              <a:gd name="connsiteX44" fmla="*/ 463579 w 1349253"/>
              <a:gd name="connsiteY44" fmla="*/ 4993030 h 6858000"/>
              <a:gd name="connsiteX45" fmla="*/ 470488 w 1349253"/>
              <a:gd name="connsiteY45" fmla="*/ 4946844 h 6858000"/>
              <a:gd name="connsiteX46" fmla="*/ 466344 w 1349253"/>
              <a:gd name="connsiteY46" fmla="*/ 4932692 h 6858000"/>
              <a:gd name="connsiteX47" fmla="*/ 481747 w 1349253"/>
              <a:gd name="connsiteY47" fmla="*/ 4858827 h 6858000"/>
              <a:gd name="connsiteX48" fmla="*/ 487650 w 1349253"/>
              <a:gd name="connsiteY48" fmla="*/ 4821170 h 6858000"/>
              <a:gd name="connsiteX49" fmla="*/ 492383 w 1349253"/>
              <a:gd name="connsiteY49" fmla="*/ 4780965 h 6858000"/>
              <a:gd name="connsiteX50" fmla="*/ 493676 w 1349253"/>
              <a:gd name="connsiteY50" fmla="*/ 4750867 h 6858000"/>
              <a:gd name="connsiteX51" fmla="*/ 491483 w 1349253"/>
              <a:gd name="connsiteY51" fmla="*/ 4690749 h 6858000"/>
              <a:gd name="connsiteX52" fmla="*/ 486963 w 1349253"/>
              <a:gd name="connsiteY52" fmla="*/ 4584173 h 6858000"/>
              <a:gd name="connsiteX53" fmla="*/ 482046 w 1349253"/>
              <a:gd name="connsiteY53" fmla="*/ 4444346 h 6858000"/>
              <a:gd name="connsiteX54" fmla="*/ 478611 w 1349253"/>
              <a:gd name="connsiteY54" fmla="*/ 4375228 h 6858000"/>
              <a:gd name="connsiteX55" fmla="*/ 459264 w 1349253"/>
              <a:gd name="connsiteY55" fmla="*/ 4214165 h 6858000"/>
              <a:gd name="connsiteX56" fmla="*/ 460893 w 1349253"/>
              <a:gd name="connsiteY56" fmla="*/ 4076008 h 6858000"/>
              <a:gd name="connsiteX57" fmla="*/ 448593 w 1349253"/>
              <a:gd name="connsiteY57" fmla="*/ 4033999 h 6858000"/>
              <a:gd name="connsiteX58" fmla="*/ 448318 w 1349253"/>
              <a:gd name="connsiteY58" fmla="*/ 4013953 h 6858000"/>
              <a:gd name="connsiteX59" fmla="*/ 434613 w 1349253"/>
              <a:gd name="connsiteY59" fmla="*/ 3974753 h 6858000"/>
              <a:gd name="connsiteX60" fmla="*/ 434521 w 1349253"/>
              <a:gd name="connsiteY60" fmla="*/ 3945686 h 6858000"/>
              <a:gd name="connsiteX61" fmla="*/ 440396 w 1349253"/>
              <a:gd name="connsiteY61" fmla="*/ 3901461 h 6858000"/>
              <a:gd name="connsiteX62" fmla="*/ 462990 w 1349253"/>
              <a:gd name="connsiteY62" fmla="*/ 3813873 h 6858000"/>
              <a:gd name="connsiteX63" fmla="*/ 460248 w 1349253"/>
              <a:gd name="connsiteY63" fmla="*/ 3777135 h 6858000"/>
              <a:gd name="connsiteX64" fmla="*/ 461981 w 1349253"/>
              <a:gd name="connsiteY64" fmla="*/ 3771656 h 6858000"/>
              <a:gd name="connsiteX65" fmla="*/ 465724 w 1349253"/>
              <a:gd name="connsiteY65" fmla="*/ 3769007 h 6858000"/>
              <a:gd name="connsiteX66" fmla="*/ 473886 w 1349253"/>
              <a:gd name="connsiteY66" fmla="*/ 3738082 h 6858000"/>
              <a:gd name="connsiteX67" fmla="*/ 481232 w 1349253"/>
              <a:gd name="connsiteY67" fmla="*/ 3673397 h 6858000"/>
              <a:gd name="connsiteX68" fmla="*/ 480528 w 1349253"/>
              <a:gd name="connsiteY68" fmla="*/ 3637109 h 6858000"/>
              <a:gd name="connsiteX69" fmla="*/ 483971 w 1349253"/>
              <a:gd name="connsiteY69" fmla="*/ 3536883 h 6858000"/>
              <a:gd name="connsiteX70" fmla="*/ 491509 w 1349253"/>
              <a:gd name="connsiteY70" fmla="*/ 3435652 h 6858000"/>
              <a:gd name="connsiteX71" fmla="*/ 505401 w 1349253"/>
              <a:gd name="connsiteY71" fmla="*/ 3295862 h 6858000"/>
              <a:gd name="connsiteX72" fmla="*/ 511168 w 1349253"/>
              <a:gd name="connsiteY72" fmla="*/ 3229163 h 6858000"/>
              <a:gd name="connsiteX73" fmla="*/ 487927 w 1349253"/>
              <a:gd name="connsiteY73" fmla="*/ 3158586 h 6858000"/>
              <a:gd name="connsiteX74" fmla="*/ 473112 w 1349253"/>
              <a:gd name="connsiteY74" fmla="*/ 3129034 h 6858000"/>
              <a:gd name="connsiteX75" fmla="*/ 473777 w 1349253"/>
              <a:gd name="connsiteY75" fmla="*/ 3126682 h 6858000"/>
              <a:gd name="connsiteX76" fmla="*/ 451254 w 1349253"/>
              <a:gd name="connsiteY76" fmla="*/ 3106272 h 6858000"/>
              <a:gd name="connsiteX77" fmla="*/ 423984 w 1349253"/>
              <a:gd name="connsiteY77" fmla="*/ 2958185 h 6858000"/>
              <a:gd name="connsiteX78" fmla="*/ 381264 w 1349253"/>
              <a:gd name="connsiteY78" fmla="*/ 2843952 h 6858000"/>
              <a:gd name="connsiteX79" fmla="*/ 315516 w 1349253"/>
              <a:gd name="connsiteY79" fmla="*/ 2554718 h 6858000"/>
              <a:gd name="connsiteX80" fmla="*/ 286333 w 1349253"/>
              <a:gd name="connsiteY80" fmla="*/ 2447068 h 6858000"/>
              <a:gd name="connsiteX81" fmla="*/ 273294 w 1349253"/>
              <a:gd name="connsiteY81" fmla="*/ 2425819 h 6858000"/>
              <a:gd name="connsiteX82" fmla="*/ 279293 w 1349253"/>
              <a:gd name="connsiteY82" fmla="*/ 2402874 h 6858000"/>
              <a:gd name="connsiteX83" fmla="*/ 281905 w 1349253"/>
              <a:gd name="connsiteY83" fmla="*/ 2381443 h 6858000"/>
              <a:gd name="connsiteX84" fmla="*/ 258234 w 1349253"/>
              <a:gd name="connsiteY84" fmla="*/ 2261920 h 6858000"/>
              <a:gd name="connsiteX85" fmla="*/ 248121 w 1349253"/>
              <a:gd name="connsiteY85" fmla="*/ 2195378 h 6858000"/>
              <a:gd name="connsiteX86" fmla="*/ 232338 w 1349253"/>
              <a:gd name="connsiteY86" fmla="*/ 2155135 h 6858000"/>
              <a:gd name="connsiteX87" fmla="*/ 229796 w 1349253"/>
              <a:gd name="connsiteY87" fmla="*/ 2118008 h 6858000"/>
              <a:gd name="connsiteX88" fmla="*/ 230789 w 1349253"/>
              <a:gd name="connsiteY88" fmla="*/ 2050531 h 6858000"/>
              <a:gd name="connsiteX89" fmla="*/ 222595 w 1349253"/>
              <a:gd name="connsiteY89" fmla="*/ 1963269 h 6858000"/>
              <a:gd name="connsiteX90" fmla="*/ 203773 w 1349253"/>
              <a:gd name="connsiteY90" fmla="*/ 1906352 h 6858000"/>
              <a:gd name="connsiteX91" fmla="*/ 180330 w 1349253"/>
              <a:gd name="connsiteY91" fmla="*/ 1861531 h 6858000"/>
              <a:gd name="connsiteX92" fmla="*/ 134129 w 1349253"/>
              <a:gd name="connsiteY92" fmla="*/ 1732919 h 6858000"/>
              <a:gd name="connsiteX93" fmla="*/ 106440 w 1349253"/>
              <a:gd name="connsiteY93" fmla="*/ 1663540 h 6858000"/>
              <a:gd name="connsiteX94" fmla="*/ 105566 w 1349253"/>
              <a:gd name="connsiteY94" fmla="*/ 1615777 h 6858000"/>
              <a:gd name="connsiteX95" fmla="*/ 86361 w 1349253"/>
              <a:gd name="connsiteY95" fmla="*/ 1563678 h 6858000"/>
              <a:gd name="connsiteX96" fmla="*/ 92183 w 1349253"/>
              <a:gd name="connsiteY96" fmla="*/ 1477995 h 6858000"/>
              <a:gd name="connsiteX97" fmla="*/ 78268 w 1349253"/>
              <a:gd name="connsiteY97" fmla="*/ 1373769 h 6858000"/>
              <a:gd name="connsiteX98" fmla="*/ 86575 w 1349253"/>
              <a:gd name="connsiteY98" fmla="*/ 1307086 h 6858000"/>
              <a:gd name="connsiteX99" fmla="*/ 87763 w 1349253"/>
              <a:gd name="connsiteY99" fmla="*/ 1189033 h 6858000"/>
              <a:gd name="connsiteX100" fmla="*/ 92448 w 1349253"/>
              <a:gd name="connsiteY100" fmla="*/ 1168288 h 6858000"/>
              <a:gd name="connsiteX101" fmla="*/ 84730 w 1349253"/>
              <a:gd name="connsiteY101" fmla="*/ 1142577 h 6858000"/>
              <a:gd name="connsiteX102" fmla="*/ 74036 w 1349253"/>
              <a:gd name="connsiteY102" fmla="*/ 1088484 h 6858000"/>
              <a:gd name="connsiteX103" fmla="*/ 62772 w 1349253"/>
              <a:gd name="connsiteY103" fmla="*/ 1016103 h 6858000"/>
              <a:gd name="connsiteX104" fmla="*/ 64228 w 1349253"/>
              <a:gd name="connsiteY104" fmla="*/ 954054 h 6858000"/>
              <a:gd name="connsiteX105" fmla="*/ 75144 w 1349253"/>
              <a:gd name="connsiteY105" fmla="*/ 921368 h 6858000"/>
              <a:gd name="connsiteX106" fmla="*/ 59093 w 1349253"/>
              <a:gd name="connsiteY106" fmla="*/ 896999 h 6858000"/>
              <a:gd name="connsiteX107" fmla="*/ 28501 w 1349253"/>
              <a:gd name="connsiteY107" fmla="*/ 821517 h 6858000"/>
              <a:gd name="connsiteX108" fmla="*/ 7451 w 1349253"/>
              <a:gd name="connsiteY108" fmla="*/ 751353 h 6858000"/>
              <a:gd name="connsiteX109" fmla="*/ 7009 w 1349253"/>
              <a:gd name="connsiteY109" fmla="*/ 721230 h 6858000"/>
              <a:gd name="connsiteX110" fmla="*/ 16141 w 1349253"/>
              <a:gd name="connsiteY110" fmla="*/ 619315 h 6858000"/>
              <a:gd name="connsiteX111" fmla="*/ 19 w 1349253"/>
              <a:gd name="connsiteY111" fmla="*/ 585934 h 6858000"/>
              <a:gd name="connsiteX112" fmla="*/ 7093 w 1349253"/>
              <a:gd name="connsiteY112" fmla="*/ 538948 h 6858000"/>
              <a:gd name="connsiteX113" fmla="*/ 11001 w 1349253"/>
              <a:gd name="connsiteY113" fmla="*/ 525163 h 6858000"/>
              <a:gd name="connsiteX114" fmla="*/ 37125 w 1349253"/>
              <a:gd name="connsiteY114" fmla="*/ 446567 h 6858000"/>
              <a:gd name="connsiteX115" fmla="*/ 36373 w 1349253"/>
              <a:gd name="connsiteY115" fmla="*/ 393828 h 6858000"/>
              <a:gd name="connsiteX116" fmla="*/ 36203 w 1349253"/>
              <a:gd name="connsiteY116" fmla="*/ 353137 h 6858000"/>
              <a:gd name="connsiteX117" fmla="*/ 41896 w 1349253"/>
              <a:gd name="connsiteY117" fmla="*/ 275771 h 6858000"/>
              <a:gd name="connsiteX118" fmla="*/ 58923 w 1349253"/>
              <a:gd name="connsiteY118" fmla="*/ 212860 h 6858000"/>
              <a:gd name="connsiteX119" fmla="*/ 50633 w 1349253"/>
              <a:gd name="connsiteY119" fmla="*/ 144983 h 6858000"/>
              <a:gd name="connsiteX120" fmla="*/ 62917 w 1349253"/>
              <a:gd name="connsiteY120" fmla="*/ 55288 h 6858000"/>
              <a:gd name="connsiteX121" fmla="*/ 22471 w 1349253"/>
              <a:gd name="connsiteY121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51427 w 1349253"/>
              <a:gd name="connsiteY8" fmla="*/ 6636211 h 6858000"/>
              <a:gd name="connsiteX9" fmla="*/ 168871 w 1349253"/>
              <a:gd name="connsiteY9" fmla="*/ 6594177 h 6858000"/>
              <a:gd name="connsiteX10" fmla="*/ 182911 w 1349253"/>
              <a:gd name="connsiteY10" fmla="*/ 6557575 h 6858000"/>
              <a:gd name="connsiteX11" fmla="*/ 235868 w 1349253"/>
              <a:gd name="connsiteY11" fmla="*/ 6492130 h 6858000"/>
              <a:gd name="connsiteX12" fmla="*/ 251555 w 1349253"/>
              <a:gd name="connsiteY12" fmla="*/ 6431610 h 6858000"/>
              <a:gd name="connsiteX13" fmla="*/ 295260 w 1349253"/>
              <a:gd name="connsiteY13" fmla="*/ 6379786 h 6858000"/>
              <a:gd name="connsiteX14" fmla="*/ 278483 w 1349253"/>
              <a:gd name="connsiteY14" fmla="*/ 6334727 h 6858000"/>
              <a:gd name="connsiteX15" fmla="*/ 255898 w 1349253"/>
              <a:gd name="connsiteY15" fmla="*/ 6313295 h 6858000"/>
              <a:gd name="connsiteX16" fmla="*/ 263062 w 1349253"/>
              <a:gd name="connsiteY16" fmla="*/ 6280046 h 6858000"/>
              <a:gd name="connsiteX17" fmla="*/ 266061 w 1349253"/>
              <a:gd name="connsiteY17" fmla="*/ 6272987 h 6858000"/>
              <a:gd name="connsiteX18" fmla="*/ 272835 w 1349253"/>
              <a:gd name="connsiteY18" fmla="*/ 6252834 h 6858000"/>
              <a:gd name="connsiteX19" fmla="*/ 250827 w 1349253"/>
              <a:gd name="connsiteY19" fmla="*/ 6202459 h 6858000"/>
              <a:gd name="connsiteX20" fmla="*/ 249625 w 1349253"/>
              <a:gd name="connsiteY20" fmla="*/ 6153037 h 6858000"/>
              <a:gd name="connsiteX21" fmla="*/ 265040 w 1349253"/>
              <a:gd name="connsiteY21" fmla="*/ 6078132 h 6858000"/>
              <a:gd name="connsiteX22" fmla="*/ 252427 w 1349253"/>
              <a:gd name="connsiteY22" fmla="*/ 6028119 h 6858000"/>
              <a:gd name="connsiteX23" fmla="*/ 237656 w 1349253"/>
              <a:gd name="connsiteY23" fmla="*/ 5926735 h 6858000"/>
              <a:gd name="connsiteX24" fmla="*/ 287168 w 1349253"/>
              <a:gd name="connsiteY24" fmla="*/ 5712857 h 6858000"/>
              <a:gd name="connsiteX25" fmla="*/ 316966 w 1349253"/>
              <a:gd name="connsiteY25" fmla="*/ 5660491 h 6858000"/>
              <a:gd name="connsiteX26" fmla="*/ 326089 w 1349253"/>
              <a:gd name="connsiteY26" fmla="*/ 5563435 h 6858000"/>
              <a:gd name="connsiteX27" fmla="*/ 352965 w 1349253"/>
              <a:gd name="connsiteY27" fmla="*/ 5437125 h 6858000"/>
              <a:gd name="connsiteX28" fmla="*/ 366533 w 1349253"/>
              <a:gd name="connsiteY28" fmla="*/ 5396260 h 6858000"/>
              <a:gd name="connsiteX29" fmla="*/ 382514 w 1349253"/>
              <a:gd name="connsiteY29" fmla="*/ 5330009 h 6858000"/>
              <a:gd name="connsiteX30" fmla="*/ 416007 w 1349253"/>
              <a:gd name="connsiteY30" fmla="*/ 5273739 h 6858000"/>
              <a:gd name="connsiteX31" fmla="*/ 425606 w 1349253"/>
              <a:gd name="connsiteY31" fmla="*/ 5241779 h 6858000"/>
              <a:gd name="connsiteX32" fmla="*/ 436832 w 1349253"/>
              <a:gd name="connsiteY32" fmla="*/ 5225268 h 6858000"/>
              <a:gd name="connsiteX33" fmla="*/ 437852 w 1349253"/>
              <a:gd name="connsiteY33" fmla="*/ 5217684 h 6858000"/>
              <a:gd name="connsiteX34" fmla="*/ 445193 w 1349253"/>
              <a:gd name="connsiteY34" fmla="*/ 5193377 h 6858000"/>
              <a:gd name="connsiteX35" fmla="*/ 448496 w 1349253"/>
              <a:gd name="connsiteY35" fmla="*/ 5179288 h 6858000"/>
              <a:gd name="connsiteX36" fmla="*/ 449480 w 1349253"/>
              <a:gd name="connsiteY36" fmla="*/ 5173621 h 6858000"/>
              <a:gd name="connsiteX37" fmla="*/ 445114 w 1349253"/>
              <a:gd name="connsiteY37" fmla="*/ 5159961 h 6858000"/>
              <a:gd name="connsiteX38" fmla="*/ 451791 w 1349253"/>
              <a:gd name="connsiteY38" fmla="*/ 5144295 h 6858000"/>
              <a:gd name="connsiteX39" fmla="*/ 448724 w 1349253"/>
              <a:gd name="connsiteY39" fmla="*/ 5125185 h 6858000"/>
              <a:gd name="connsiteX40" fmla="*/ 455554 w 1349253"/>
              <a:gd name="connsiteY40" fmla="*/ 5121884 h 6858000"/>
              <a:gd name="connsiteX41" fmla="*/ 462590 w 1349253"/>
              <a:gd name="connsiteY41" fmla="*/ 5067850 h 6858000"/>
              <a:gd name="connsiteX42" fmla="*/ 465321 w 1349253"/>
              <a:gd name="connsiteY42" fmla="*/ 5060861 h 6858000"/>
              <a:gd name="connsiteX43" fmla="*/ 462025 w 1349253"/>
              <a:gd name="connsiteY43" fmla="*/ 5034192 h 6858000"/>
              <a:gd name="connsiteX44" fmla="*/ 463579 w 1349253"/>
              <a:gd name="connsiteY44" fmla="*/ 4993030 h 6858000"/>
              <a:gd name="connsiteX45" fmla="*/ 470488 w 1349253"/>
              <a:gd name="connsiteY45" fmla="*/ 4946844 h 6858000"/>
              <a:gd name="connsiteX46" fmla="*/ 466344 w 1349253"/>
              <a:gd name="connsiteY46" fmla="*/ 4932692 h 6858000"/>
              <a:gd name="connsiteX47" fmla="*/ 481747 w 1349253"/>
              <a:gd name="connsiteY47" fmla="*/ 4858827 h 6858000"/>
              <a:gd name="connsiteX48" fmla="*/ 487650 w 1349253"/>
              <a:gd name="connsiteY48" fmla="*/ 4821170 h 6858000"/>
              <a:gd name="connsiteX49" fmla="*/ 492383 w 1349253"/>
              <a:gd name="connsiteY49" fmla="*/ 4780965 h 6858000"/>
              <a:gd name="connsiteX50" fmla="*/ 493676 w 1349253"/>
              <a:gd name="connsiteY50" fmla="*/ 4750867 h 6858000"/>
              <a:gd name="connsiteX51" fmla="*/ 491483 w 1349253"/>
              <a:gd name="connsiteY51" fmla="*/ 4690749 h 6858000"/>
              <a:gd name="connsiteX52" fmla="*/ 486963 w 1349253"/>
              <a:gd name="connsiteY52" fmla="*/ 4584173 h 6858000"/>
              <a:gd name="connsiteX53" fmla="*/ 482046 w 1349253"/>
              <a:gd name="connsiteY53" fmla="*/ 4444346 h 6858000"/>
              <a:gd name="connsiteX54" fmla="*/ 478611 w 1349253"/>
              <a:gd name="connsiteY54" fmla="*/ 4375228 h 6858000"/>
              <a:gd name="connsiteX55" fmla="*/ 459264 w 1349253"/>
              <a:gd name="connsiteY55" fmla="*/ 4214165 h 6858000"/>
              <a:gd name="connsiteX56" fmla="*/ 460893 w 1349253"/>
              <a:gd name="connsiteY56" fmla="*/ 4076008 h 6858000"/>
              <a:gd name="connsiteX57" fmla="*/ 448593 w 1349253"/>
              <a:gd name="connsiteY57" fmla="*/ 4033999 h 6858000"/>
              <a:gd name="connsiteX58" fmla="*/ 448318 w 1349253"/>
              <a:gd name="connsiteY58" fmla="*/ 4013953 h 6858000"/>
              <a:gd name="connsiteX59" fmla="*/ 434613 w 1349253"/>
              <a:gd name="connsiteY59" fmla="*/ 3974753 h 6858000"/>
              <a:gd name="connsiteX60" fmla="*/ 434521 w 1349253"/>
              <a:gd name="connsiteY60" fmla="*/ 3945686 h 6858000"/>
              <a:gd name="connsiteX61" fmla="*/ 440396 w 1349253"/>
              <a:gd name="connsiteY61" fmla="*/ 3901461 h 6858000"/>
              <a:gd name="connsiteX62" fmla="*/ 462990 w 1349253"/>
              <a:gd name="connsiteY62" fmla="*/ 3813873 h 6858000"/>
              <a:gd name="connsiteX63" fmla="*/ 460248 w 1349253"/>
              <a:gd name="connsiteY63" fmla="*/ 3777135 h 6858000"/>
              <a:gd name="connsiteX64" fmla="*/ 461981 w 1349253"/>
              <a:gd name="connsiteY64" fmla="*/ 3771656 h 6858000"/>
              <a:gd name="connsiteX65" fmla="*/ 465724 w 1349253"/>
              <a:gd name="connsiteY65" fmla="*/ 3769007 h 6858000"/>
              <a:gd name="connsiteX66" fmla="*/ 473886 w 1349253"/>
              <a:gd name="connsiteY66" fmla="*/ 3738082 h 6858000"/>
              <a:gd name="connsiteX67" fmla="*/ 481232 w 1349253"/>
              <a:gd name="connsiteY67" fmla="*/ 3673397 h 6858000"/>
              <a:gd name="connsiteX68" fmla="*/ 480528 w 1349253"/>
              <a:gd name="connsiteY68" fmla="*/ 3637109 h 6858000"/>
              <a:gd name="connsiteX69" fmla="*/ 483971 w 1349253"/>
              <a:gd name="connsiteY69" fmla="*/ 3536883 h 6858000"/>
              <a:gd name="connsiteX70" fmla="*/ 491509 w 1349253"/>
              <a:gd name="connsiteY70" fmla="*/ 3435652 h 6858000"/>
              <a:gd name="connsiteX71" fmla="*/ 505401 w 1349253"/>
              <a:gd name="connsiteY71" fmla="*/ 3295862 h 6858000"/>
              <a:gd name="connsiteX72" fmla="*/ 511168 w 1349253"/>
              <a:gd name="connsiteY72" fmla="*/ 3229163 h 6858000"/>
              <a:gd name="connsiteX73" fmla="*/ 487927 w 1349253"/>
              <a:gd name="connsiteY73" fmla="*/ 3158586 h 6858000"/>
              <a:gd name="connsiteX74" fmla="*/ 473112 w 1349253"/>
              <a:gd name="connsiteY74" fmla="*/ 3129034 h 6858000"/>
              <a:gd name="connsiteX75" fmla="*/ 473777 w 1349253"/>
              <a:gd name="connsiteY75" fmla="*/ 3126682 h 6858000"/>
              <a:gd name="connsiteX76" fmla="*/ 448810 w 1349253"/>
              <a:gd name="connsiteY76" fmla="*/ 3072935 h 6858000"/>
              <a:gd name="connsiteX77" fmla="*/ 423984 w 1349253"/>
              <a:gd name="connsiteY77" fmla="*/ 2958185 h 6858000"/>
              <a:gd name="connsiteX78" fmla="*/ 381264 w 1349253"/>
              <a:gd name="connsiteY78" fmla="*/ 2843952 h 6858000"/>
              <a:gd name="connsiteX79" fmla="*/ 315516 w 1349253"/>
              <a:gd name="connsiteY79" fmla="*/ 2554718 h 6858000"/>
              <a:gd name="connsiteX80" fmla="*/ 286333 w 1349253"/>
              <a:gd name="connsiteY80" fmla="*/ 2447068 h 6858000"/>
              <a:gd name="connsiteX81" fmla="*/ 273294 w 1349253"/>
              <a:gd name="connsiteY81" fmla="*/ 2425819 h 6858000"/>
              <a:gd name="connsiteX82" fmla="*/ 279293 w 1349253"/>
              <a:gd name="connsiteY82" fmla="*/ 2402874 h 6858000"/>
              <a:gd name="connsiteX83" fmla="*/ 281905 w 1349253"/>
              <a:gd name="connsiteY83" fmla="*/ 2381443 h 6858000"/>
              <a:gd name="connsiteX84" fmla="*/ 258234 w 1349253"/>
              <a:gd name="connsiteY84" fmla="*/ 2261920 h 6858000"/>
              <a:gd name="connsiteX85" fmla="*/ 248121 w 1349253"/>
              <a:gd name="connsiteY85" fmla="*/ 2195378 h 6858000"/>
              <a:gd name="connsiteX86" fmla="*/ 232338 w 1349253"/>
              <a:gd name="connsiteY86" fmla="*/ 2155135 h 6858000"/>
              <a:gd name="connsiteX87" fmla="*/ 229796 w 1349253"/>
              <a:gd name="connsiteY87" fmla="*/ 2118008 h 6858000"/>
              <a:gd name="connsiteX88" fmla="*/ 230789 w 1349253"/>
              <a:gd name="connsiteY88" fmla="*/ 2050531 h 6858000"/>
              <a:gd name="connsiteX89" fmla="*/ 222595 w 1349253"/>
              <a:gd name="connsiteY89" fmla="*/ 1963269 h 6858000"/>
              <a:gd name="connsiteX90" fmla="*/ 203773 w 1349253"/>
              <a:gd name="connsiteY90" fmla="*/ 1906352 h 6858000"/>
              <a:gd name="connsiteX91" fmla="*/ 180330 w 1349253"/>
              <a:gd name="connsiteY91" fmla="*/ 1861531 h 6858000"/>
              <a:gd name="connsiteX92" fmla="*/ 134129 w 1349253"/>
              <a:gd name="connsiteY92" fmla="*/ 1732919 h 6858000"/>
              <a:gd name="connsiteX93" fmla="*/ 106440 w 1349253"/>
              <a:gd name="connsiteY93" fmla="*/ 1663540 h 6858000"/>
              <a:gd name="connsiteX94" fmla="*/ 105566 w 1349253"/>
              <a:gd name="connsiteY94" fmla="*/ 1615777 h 6858000"/>
              <a:gd name="connsiteX95" fmla="*/ 86361 w 1349253"/>
              <a:gd name="connsiteY95" fmla="*/ 1563678 h 6858000"/>
              <a:gd name="connsiteX96" fmla="*/ 92183 w 1349253"/>
              <a:gd name="connsiteY96" fmla="*/ 1477995 h 6858000"/>
              <a:gd name="connsiteX97" fmla="*/ 78268 w 1349253"/>
              <a:gd name="connsiteY97" fmla="*/ 1373769 h 6858000"/>
              <a:gd name="connsiteX98" fmla="*/ 86575 w 1349253"/>
              <a:gd name="connsiteY98" fmla="*/ 1307086 h 6858000"/>
              <a:gd name="connsiteX99" fmla="*/ 87763 w 1349253"/>
              <a:gd name="connsiteY99" fmla="*/ 1189033 h 6858000"/>
              <a:gd name="connsiteX100" fmla="*/ 92448 w 1349253"/>
              <a:gd name="connsiteY100" fmla="*/ 1168288 h 6858000"/>
              <a:gd name="connsiteX101" fmla="*/ 84730 w 1349253"/>
              <a:gd name="connsiteY101" fmla="*/ 1142577 h 6858000"/>
              <a:gd name="connsiteX102" fmla="*/ 74036 w 1349253"/>
              <a:gd name="connsiteY102" fmla="*/ 1088484 h 6858000"/>
              <a:gd name="connsiteX103" fmla="*/ 62772 w 1349253"/>
              <a:gd name="connsiteY103" fmla="*/ 1016103 h 6858000"/>
              <a:gd name="connsiteX104" fmla="*/ 64228 w 1349253"/>
              <a:gd name="connsiteY104" fmla="*/ 954054 h 6858000"/>
              <a:gd name="connsiteX105" fmla="*/ 75144 w 1349253"/>
              <a:gd name="connsiteY105" fmla="*/ 921368 h 6858000"/>
              <a:gd name="connsiteX106" fmla="*/ 59093 w 1349253"/>
              <a:gd name="connsiteY106" fmla="*/ 896999 h 6858000"/>
              <a:gd name="connsiteX107" fmla="*/ 28501 w 1349253"/>
              <a:gd name="connsiteY107" fmla="*/ 821517 h 6858000"/>
              <a:gd name="connsiteX108" fmla="*/ 7451 w 1349253"/>
              <a:gd name="connsiteY108" fmla="*/ 751353 h 6858000"/>
              <a:gd name="connsiteX109" fmla="*/ 7009 w 1349253"/>
              <a:gd name="connsiteY109" fmla="*/ 721230 h 6858000"/>
              <a:gd name="connsiteX110" fmla="*/ 16141 w 1349253"/>
              <a:gd name="connsiteY110" fmla="*/ 619315 h 6858000"/>
              <a:gd name="connsiteX111" fmla="*/ 19 w 1349253"/>
              <a:gd name="connsiteY111" fmla="*/ 585934 h 6858000"/>
              <a:gd name="connsiteX112" fmla="*/ 7093 w 1349253"/>
              <a:gd name="connsiteY112" fmla="*/ 538948 h 6858000"/>
              <a:gd name="connsiteX113" fmla="*/ 11001 w 1349253"/>
              <a:gd name="connsiteY113" fmla="*/ 525163 h 6858000"/>
              <a:gd name="connsiteX114" fmla="*/ 37125 w 1349253"/>
              <a:gd name="connsiteY114" fmla="*/ 446567 h 6858000"/>
              <a:gd name="connsiteX115" fmla="*/ 36373 w 1349253"/>
              <a:gd name="connsiteY115" fmla="*/ 393828 h 6858000"/>
              <a:gd name="connsiteX116" fmla="*/ 36203 w 1349253"/>
              <a:gd name="connsiteY116" fmla="*/ 353137 h 6858000"/>
              <a:gd name="connsiteX117" fmla="*/ 41896 w 1349253"/>
              <a:gd name="connsiteY117" fmla="*/ 275771 h 6858000"/>
              <a:gd name="connsiteX118" fmla="*/ 58923 w 1349253"/>
              <a:gd name="connsiteY118" fmla="*/ 212860 h 6858000"/>
              <a:gd name="connsiteX119" fmla="*/ 50633 w 1349253"/>
              <a:gd name="connsiteY119" fmla="*/ 144983 h 6858000"/>
              <a:gd name="connsiteX120" fmla="*/ 62917 w 1349253"/>
              <a:gd name="connsiteY120" fmla="*/ 55288 h 6858000"/>
              <a:gd name="connsiteX121" fmla="*/ 22471 w 1349253"/>
              <a:gd name="connsiteY121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51427 w 1349253"/>
              <a:gd name="connsiteY8" fmla="*/ 6636211 h 6858000"/>
              <a:gd name="connsiteX9" fmla="*/ 168871 w 1349253"/>
              <a:gd name="connsiteY9" fmla="*/ 6594177 h 6858000"/>
              <a:gd name="connsiteX10" fmla="*/ 182911 w 1349253"/>
              <a:gd name="connsiteY10" fmla="*/ 6557575 h 6858000"/>
              <a:gd name="connsiteX11" fmla="*/ 235868 w 1349253"/>
              <a:gd name="connsiteY11" fmla="*/ 6492130 h 6858000"/>
              <a:gd name="connsiteX12" fmla="*/ 251555 w 1349253"/>
              <a:gd name="connsiteY12" fmla="*/ 6431610 h 6858000"/>
              <a:gd name="connsiteX13" fmla="*/ 295260 w 1349253"/>
              <a:gd name="connsiteY13" fmla="*/ 6379786 h 6858000"/>
              <a:gd name="connsiteX14" fmla="*/ 278483 w 1349253"/>
              <a:gd name="connsiteY14" fmla="*/ 6334727 h 6858000"/>
              <a:gd name="connsiteX15" fmla="*/ 255898 w 1349253"/>
              <a:gd name="connsiteY15" fmla="*/ 6313295 h 6858000"/>
              <a:gd name="connsiteX16" fmla="*/ 263062 w 1349253"/>
              <a:gd name="connsiteY16" fmla="*/ 6280046 h 6858000"/>
              <a:gd name="connsiteX17" fmla="*/ 266061 w 1349253"/>
              <a:gd name="connsiteY17" fmla="*/ 6272987 h 6858000"/>
              <a:gd name="connsiteX18" fmla="*/ 272835 w 1349253"/>
              <a:gd name="connsiteY18" fmla="*/ 6252834 h 6858000"/>
              <a:gd name="connsiteX19" fmla="*/ 250827 w 1349253"/>
              <a:gd name="connsiteY19" fmla="*/ 6202459 h 6858000"/>
              <a:gd name="connsiteX20" fmla="*/ 249625 w 1349253"/>
              <a:gd name="connsiteY20" fmla="*/ 6153037 h 6858000"/>
              <a:gd name="connsiteX21" fmla="*/ 265040 w 1349253"/>
              <a:gd name="connsiteY21" fmla="*/ 6078132 h 6858000"/>
              <a:gd name="connsiteX22" fmla="*/ 252427 w 1349253"/>
              <a:gd name="connsiteY22" fmla="*/ 6028119 h 6858000"/>
              <a:gd name="connsiteX23" fmla="*/ 237656 w 1349253"/>
              <a:gd name="connsiteY23" fmla="*/ 5926735 h 6858000"/>
              <a:gd name="connsiteX24" fmla="*/ 287168 w 1349253"/>
              <a:gd name="connsiteY24" fmla="*/ 5712857 h 6858000"/>
              <a:gd name="connsiteX25" fmla="*/ 316966 w 1349253"/>
              <a:gd name="connsiteY25" fmla="*/ 5660491 h 6858000"/>
              <a:gd name="connsiteX26" fmla="*/ 326089 w 1349253"/>
              <a:gd name="connsiteY26" fmla="*/ 5563435 h 6858000"/>
              <a:gd name="connsiteX27" fmla="*/ 352965 w 1349253"/>
              <a:gd name="connsiteY27" fmla="*/ 5437125 h 6858000"/>
              <a:gd name="connsiteX28" fmla="*/ 366533 w 1349253"/>
              <a:gd name="connsiteY28" fmla="*/ 5396260 h 6858000"/>
              <a:gd name="connsiteX29" fmla="*/ 382514 w 1349253"/>
              <a:gd name="connsiteY29" fmla="*/ 5330009 h 6858000"/>
              <a:gd name="connsiteX30" fmla="*/ 416007 w 1349253"/>
              <a:gd name="connsiteY30" fmla="*/ 5273739 h 6858000"/>
              <a:gd name="connsiteX31" fmla="*/ 425606 w 1349253"/>
              <a:gd name="connsiteY31" fmla="*/ 5241779 h 6858000"/>
              <a:gd name="connsiteX32" fmla="*/ 436832 w 1349253"/>
              <a:gd name="connsiteY32" fmla="*/ 5225268 h 6858000"/>
              <a:gd name="connsiteX33" fmla="*/ 437852 w 1349253"/>
              <a:gd name="connsiteY33" fmla="*/ 5217684 h 6858000"/>
              <a:gd name="connsiteX34" fmla="*/ 445193 w 1349253"/>
              <a:gd name="connsiteY34" fmla="*/ 5193377 h 6858000"/>
              <a:gd name="connsiteX35" fmla="*/ 448496 w 1349253"/>
              <a:gd name="connsiteY35" fmla="*/ 5179288 h 6858000"/>
              <a:gd name="connsiteX36" fmla="*/ 449480 w 1349253"/>
              <a:gd name="connsiteY36" fmla="*/ 5173621 h 6858000"/>
              <a:gd name="connsiteX37" fmla="*/ 445114 w 1349253"/>
              <a:gd name="connsiteY37" fmla="*/ 5159961 h 6858000"/>
              <a:gd name="connsiteX38" fmla="*/ 451791 w 1349253"/>
              <a:gd name="connsiteY38" fmla="*/ 5144295 h 6858000"/>
              <a:gd name="connsiteX39" fmla="*/ 448724 w 1349253"/>
              <a:gd name="connsiteY39" fmla="*/ 5125185 h 6858000"/>
              <a:gd name="connsiteX40" fmla="*/ 455554 w 1349253"/>
              <a:gd name="connsiteY40" fmla="*/ 5121884 h 6858000"/>
              <a:gd name="connsiteX41" fmla="*/ 462590 w 1349253"/>
              <a:gd name="connsiteY41" fmla="*/ 5067850 h 6858000"/>
              <a:gd name="connsiteX42" fmla="*/ 465321 w 1349253"/>
              <a:gd name="connsiteY42" fmla="*/ 5060861 h 6858000"/>
              <a:gd name="connsiteX43" fmla="*/ 462025 w 1349253"/>
              <a:gd name="connsiteY43" fmla="*/ 5034192 h 6858000"/>
              <a:gd name="connsiteX44" fmla="*/ 463579 w 1349253"/>
              <a:gd name="connsiteY44" fmla="*/ 4993030 h 6858000"/>
              <a:gd name="connsiteX45" fmla="*/ 470488 w 1349253"/>
              <a:gd name="connsiteY45" fmla="*/ 4946844 h 6858000"/>
              <a:gd name="connsiteX46" fmla="*/ 466344 w 1349253"/>
              <a:gd name="connsiteY46" fmla="*/ 4932692 h 6858000"/>
              <a:gd name="connsiteX47" fmla="*/ 481747 w 1349253"/>
              <a:gd name="connsiteY47" fmla="*/ 4858827 h 6858000"/>
              <a:gd name="connsiteX48" fmla="*/ 487650 w 1349253"/>
              <a:gd name="connsiteY48" fmla="*/ 4821170 h 6858000"/>
              <a:gd name="connsiteX49" fmla="*/ 492383 w 1349253"/>
              <a:gd name="connsiteY49" fmla="*/ 4780965 h 6858000"/>
              <a:gd name="connsiteX50" fmla="*/ 493676 w 1349253"/>
              <a:gd name="connsiteY50" fmla="*/ 4750867 h 6858000"/>
              <a:gd name="connsiteX51" fmla="*/ 491483 w 1349253"/>
              <a:gd name="connsiteY51" fmla="*/ 4690749 h 6858000"/>
              <a:gd name="connsiteX52" fmla="*/ 486963 w 1349253"/>
              <a:gd name="connsiteY52" fmla="*/ 4584173 h 6858000"/>
              <a:gd name="connsiteX53" fmla="*/ 482046 w 1349253"/>
              <a:gd name="connsiteY53" fmla="*/ 4444346 h 6858000"/>
              <a:gd name="connsiteX54" fmla="*/ 478611 w 1349253"/>
              <a:gd name="connsiteY54" fmla="*/ 4375228 h 6858000"/>
              <a:gd name="connsiteX55" fmla="*/ 459264 w 1349253"/>
              <a:gd name="connsiteY55" fmla="*/ 4214165 h 6858000"/>
              <a:gd name="connsiteX56" fmla="*/ 460893 w 1349253"/>
              <a:gd name="connsiteY56" fmla="*/ 4076008 h 6858000"/>
              <a:gd name="connsiteX57" fmla="*/ 448593 w 1349253"/>
              <a:gd name="connsiteY57" fmla="*/ 4033999 h 6858000"/>
              <a:gd name="connsiteX58" fmla="*/ 448318 w 1349253"/>
              <a:gd name="connsiteY58" fmla="*/ 4013953 h 6858000"/>
              <a:gd name="connsiteX59" fmla="*/ 434613 w 1349253"/>
              <a:gd name="connsiteY59" fmla="*/ 3974753 h 6858000"/>
              <a:gd name="connsiteX60" fmla="*/ 434521 w 1349253"/>
              <a:gd name="connsiteY60" fmla="*/ 3945686 h 6858000"/>
              <a:gd name="connsiteX61" fmla="*/ 440396 w 1349253"/>
              <a:gd name="connsiteY61" fmla="*/ 3901461 h 6858000"/>
              <a:gd name="connsiteX62" fmla="*/ 462990 w 1349253"/>
              <a:gd name="connsiteY62" fmla="*/ 3813873 h 6858000"/>
              <a:gd name="connsiteX63" fmla="*/ 460248 w 1349253"/>
              <a:gd name="connsiteY63" fmla="*/ 3777135 h 6858000"/>
              <a:gd name="connsiteX64" fmla="*/ 461981 w 1349253"/>
              <a:gd name="connsiteY64" fmla="*/ 3771656 h 6858000"/>
              <a:gd name="connsiteX65" fmla="*/ 465724 w 1349253"/>
              <a:gd name="connsiteY65" fmla="*/ 3769007 h 6858000"/>
              <a:gd name="connsiteX66" fmla="*/ 473886 w 1349253"/>
              <a:gd name="connsiteY66" fmla="*/ 3738082 h 6858000"/>
              <a:gd name="connsiteX67" fmla="*/ 481232 w 1349253"/>
              <a:gd name="connsiteY67" fmla="*/ 3673397 h 6858000"/>
              <a:gd name="connsiteX68" fmla="*/ 480528 w 1349253"/>
              <a:gd name="connsiteY68" fmla="*/ 3637109 h 6858000"/>
              <a:gd name="connsiteX69" fmla="*/ 483971 w 1349253"/>
              <a:gd name="connsiteY69" fmla="*/ 3536883 h 6858000"/>
              <a:gd name="connsiteX70" fmla="*/ 491509 w 1349253"/>
              <a:gd name="connsiteY70" fmla="*/ 3435652 h 6858000"/>
              <a:gd name="connsiteX71" fmla="*/ 505401 w 1349253"/>
              <a:gd name="connsiteY71" fmla="*/ 3295862 h 6858000"/>
              <a:gd name="connsiteX72" fmla="*/ 511168 w 1349253"/>
              <a:gd name="connsiteY72" fmla="*/ 3229163 h 6858000"/>
              <a:gd name="connsiteX73" fmla="*/ 487927 w 1349253"/>
              <a:gd name="connsiteY73" fmla="*/ 3158586 h 6858000"/>
              <a:gd name="connsiteX74" fmla="*/ 473112 w 1349253"/>
              <a:gd name="connsiteY74" fmla="*/ 3129034 h 6858000"/>
              <a:gd name="connsiteX75" fmla="*/ 448810 w 1349253"/>
              <a:gd name="connsiteY75" fmla="*/ 3072935 h 6858000"/>
              <a:gd name="connsiteX76" fmla="*/ 423984 w 1349253"/>
              <a:gd name="connsiteY76" fmla="*/ 2958185 h 6858000"/>
              <a:gd name="connsiteX77" fmla="*/ 381264 w 1349253"/>
              <a:gd name="connsiteY77" fmla="*/ 2843952 h 6858000"/>
              <a:gd name="connsiteX78" fmla="*/ 315516 w 1349253"/>
              <a:gd name="connsiteY78" fmla="*/ 2554718 h 6858000"/>
              <a:gd name="connsiteX79" fmla="*/ 286333 w 1349253"/>
              <a:gd name="connsiteY79" fmla="*/ 2447068 h 6858000"/>
              <a:gd name="connsiteX80" fmla="*/ 273294 w 1349253"/>
              <a:gd name="connsiteY80" fmla="*/ 2425819 h 6858000"/>
              <a:gd name="connsiteX81" fmla="*/ 279293 w 1349253"/>
              <a:gd name="connsiteY81" fmla="*/ 2402874 h 6858000"/>
              <a:gd name="connsiteX82" fmla="*/ 281905 w 1349253"/>
              <a:gd name="connsiteY82" fmla="*/ 2381443 h 6858000"/>
              <a:gd name="connsiteX83" fmla="*/ 258234 w 1349253"/>
              <a:gd name="connsiteY83" fmla="*/ 2261920 h 6858000"/>
              <a:gd name="connsiteX84" fmla="*/ 248121 w 1349253"/>
              <a:gd name="connsiteY84" fmla="*/ 2195378 h 6858000"/>
              <a:gd name="connsiteX85" fmla="*/ 232338 w 1349253"/>
              <a:gd name="connsiteY85" fmla="*/ 2155135 h 6858000"/>
              <a:gd name="connsiteX86" fmla="*/ 229796 w 1349253"/>
              <a:gd name="connsiteY86" fmla="*/ 2118008 h 6858000"/>
              <a:gd name="connsiteX87" fmla="*/ 230789 w 1349253"/>
              <a:gd name="connsiteY87" fmla="*/ 2050531 h 6858000"/>
              <a:gd name="connsiteX88" fmla="*/ 222595 w 1349253"/>
              <a:gd name="connsiteY88" fmla="*/ 1963269 h 6858000"/>
              <a:gd name="connsiteX89" fmla="*/ 203773 w 1349253"/>
              <a:gd name="connsiteY89" fmla="*/ 1906352 h 6858000"/>
              <a:gd name="connsiteX90" fmla="*/ 180330 w 1349253"/>
              <a:gd name="connsiteY90" fmla="*/ 1861531 h 6858000"/>
              <a:gd name="connsiteX91" fmla="*/ 134129 w 1349253"/>
              <a:gd name="connsiteY91" fmla="*/ 1732919 h 6858000"/>
              <a:gd name="connsiteX92" fmla="*/ 106440 w 1349253"/>
              <a:gd name="connsiteY92" fmla="*/ 1663540 h 6858000"/>
              <a:gd name="connsiteX93" fmla="*/ 105566 w 1349253"/>
              <a:gd name="connsiteY93" fmla="*/ 1615777 h 6858000"/>
              <a:gd name="connsiteX94" fmla="*/ 86361 w 1349253"/>
              <a:gd name="connsiteY94" fmla="*/ 1563678 h 6858000"/>
              <a:gd name="connsiteX95" fmla="*/ 92183 w 1349253"/>
              <a:gd name="connsiteY95" fmla="*/ 1477995 h 6858000"/>
              <a:gd name="connsiteX96" fmla="*/ 78268 w 1349253"/>
              <a:gd name="connsiteY96" fmla="*/ 1373769 h 6858000"/>
              <a:gd name="connsiteX97" fmla="*/ 86575 w 1349253"/>
              <a:gd name="connsiteY97" fmla="*/ 1307086 h 6858000"/>
              <a:gd name="connsiteX98" fmla="*/ 87763 w 1349253"/>
              <a:gd name="connsiteY98" fmla="*/ 1189033 h 6858000"/>
              <a:gd name="connsiteX99" fmla="*/ 92448 w 1349253"/>
              <a:gd name="connsiteY99" fmla="*/ 1168288 h 6858000"/>
              <a:gd name="connsiteX100" fmla="*/ 84730 w 1349253"/>
              <a:gd name="connsiteY100" fmla="*/ 1142577 h 6858000"/>
              <a:gd name="connsiteX101" fmla="*/ 74036 w 1349253"/>
              <a:gd name="connsiteY101" fmla="*/ 1088484 h 6858000"/>
              <a:gd name="connsiteX102" fmla="*/ 62772 w 1349253"/>
              <a:gd name="connsiteY102" fmla="*/ 1016103 h 6858000"/>
              <a:gd name="connsiteX103" fmla="*/ 64228 w 1349253"/>
              <a:gd name="connsiteY103" fmla="*/ 954054 h 6858000"/>
              <a:gd name="connsiteX104" fmla="*/ 75144 w 1349253"/>
              <a:gd name="connsiteY104" fmla="*/ 921368 h 6858000"/>
              <a:gd name="connsiteX105" fmla="*/ 59093 w 1349253"/>
              <a:gd name="connsiteY105" fmla="*/ 896999 h 6858000"/>
              <a:gd name="connsiteX106" fmla="*/ 28501 w 1349253"/>
              <a:gd name="connsiteY106" fmla="*/ 821517 h 6858000"/>
              <a:gd name="connsiteX107" fmla="*/ 7451 w 1349253"/>
              <a:gd name="connsiteY107" fmla="*/ 751353 h 6858000"/>
              <a:gd name="connsiteX108" fmla="*/ 7009 w 1349253"/>
              <a:gd name="connsiteY108" fmla="*/ 721230 h 6858000"/>
              <a:gd name="connsiteX109" fmla="*/ 16141 w 1349253"/>
              <a:gd name="connsiteY109" fmla="*/ 619315 h 6858000"/>
              <a:gd name="connsiteX110" fmla="*/ 19 w 1349253"/>
              <a:gd name="connsiteY110" fmla="*/ 585934 h 6858000"/>
              <a:gd name="connsiteX111" fmla="*/ 7093 w 1349253"/>
              <a:gd name="connsiteY111" fmla="*/ 538948 h 6858000"/>
              <a:gd name="connsiteX112" fmla="*/ 11001 w 1349253"/>
              <a:gd name="connsiteY112" fmla="*/ 525163 h 6858000"/>
              <a:gd name="connsiteX113" fmla="*/ 37125 w 1349253"/>
              <a:gd name="connsiteY113" fmla="*/ 446567 h 6858000"/>
              <a:gd name="connsiteX114" fmla="*/ 36373 w 1349253"/>
              <a:gd name="connsiteY114" fmla="*/ 393828 h 6858000"/>
              <a:gd name="connsiteX115" fmla="*/ 36203 w 1349253"/>
              <a:gd name="connsiteY115" fmla="*/ 353137 h 6858000"/>
              <a:gd name="connsiteX116" fmla="*/ 41896 w 1349253"/>
              <a:gd name="connsiteY116" fmla="*/ 275771 h 6858000"/>
              <a:gd name="connsiteX117" fmla="*/ 58923 w 1349253"/>
              <a:gd name="connsiteY117" fmla="*/ 212860 h 6858000"/>
              <a:gd name="connsiteX118" fmla="*/ 50633 w 1349253"/>
              <a:gd name="connsiteY118" fmla="*/ 144983 h 6858000"/>
              <a:gd name="connsiteX119" fmla="*/ 62917 w 1349253"/>
              <a:gd name="connsiteY119" fmla="*/ 55288 h 6858000"/>
              <a:gd name="connsiteX120" fmla="*/ 22471 w 1349253"/>
              <a:gd name="connsiteY120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51427 w 1349253"/>
              <a:gd name="connsiteY8" fmla="*/ 6636211 h 6858000"/>
              <a:gd name="connsiteX9" fmla="*/ 168871 w 1349253"/>
              <a:gd name="connsiteY9" fmla="*/ 6594177 h 6858000"/>
              <a:gd name="connsiteX10" fmla="*/ 182911 w 1349253"/>
              <a:gd name="connsiteY10" fmla="*/ 6557575 h 6858000"/>
              <a:gd name="connsiteX11" fmla="*/ 235868 w 1349253"/>
              <a:gd name="connsiteY11" fmla="*/ 6492130 h 6858000"/>
              <a:gd name="connsiteX12" fmla="*/ 251555 w 1349253"/>
              <a:gd name="connsiteY12" fmla="*/ 6431610 h 6858000"/>
              <a:gd name="connsiteX13" fmla="*/ 295260 w 1349253"/>
              <a:gd name="connsiteY13" fmla="*/ 6379786 h 6858000"/>
              <a:gd name="connsiteX14" fmla="*/ 278483 w 1349253"/>
              <a:gd name="connsiteY14" fmla="*/ 6334727 h 6858000"/>
              <a:gd name="connsiteX15" fmla="*/ 255898 w 1349253"/>
              <a:gd name="connsiteY15" fmla="*/ 6313295 h 6858000"/>
              <a:gd name="connsiteX16" fmla="*/ 263062 w 1349253"/>
              <a:gd name="connsiteY16" fmla="*/ 6280046 h 6858000"/>
              <a:gd name="connsiteX17" fmla="*/ 266061 w 1349253"/>
              <a:gd name="connsiteY17" fmla="*/ 6272987 h 6858000"/>
              <a:gd name="connsiteX18" fmla="*/ 272835 w 1349253"/>
              <a:gd name="connsiteY18" fmla="*/ 6252834 h 6858000"/>
              <a:gd name="connsiteX19" fmla="*/ 250827 w 1349253"/>
              <a:gd name="connsiteY19" fmla="*/ 6202459 h 6858000"/>
              <a:gd name="connsiteX20" fmla="*/ 249625 w 1349253"/>
              <a:gd name="connsiteY20" fmla="*/ 6153037 h 6858000"/>
              <a:gd name="connsiteX21" fmla="*/ 265040 w 1349253"/>
              <a:gd name="connsiteY21" fmla="*/ 6078132 h 6858000"/>
              <a:gd name="connsiteX22" fmla="*/ 252427 w 1349253"/>
              <a:gd name="connsiteY22" fmla="*/ 6028119 h 6858000"/>
              <a:gd name="connsiteX23" fmla="*/ 237656 w 1349253"/>
              <a:gd name="connsiteY23" fmla="*/ 5926735 h 6858000"/>
              <a:gd name="connsiteX24" fmla="*/ 287168 w 1349253"/>
              <a:gd name="connsiteY24" fmla="*/ 5712857 h 6858000"/>
              <a:gd name="connsiteX25" fmla="*/ 316966 w 1349253"/>
              <a:gd name="connsiteY25" fmla="*/ 5660491 h 6858000"/>
              <a:gd name="connsiteX26" fmla="*/ 326089 w 1349253"/>
              <a:gd name="connsiteY26" fmla="*/ 5563435 h 6858000"/>
              <a:gd name="connsiteX27" fmla="*/ 352965 w 1349253"/>
              <a:gd name="connsiteY27" fmla="*/ 5437125 h 6858000"/>
              <a:gd name="connsiteX28" fmla="*/ 366533 w 1349253"/>
              <a:gd name="connsiteY28" fmla="*/ 5396260 h 6858000"/>
              <a:gd name="connsiteX29" fmla="*/ 382514 w 1349253"/>
              <a:gd name="connsiteY29" fmla="*/ 5330009 h 6858000"/>
              <a:gd name="connsiteX30" fmla="*/ 416007 w 1349253"/>
              <a:gd name="connsiteY30" fmla="*/ 5273739 h 6858000"/>
              <a:gd name="connsiteX31" fmla="*/ 425606 w 1349253"/>
              <a:gd name="connsiteY31" fmla="*/ 5241779 h 6858000"/>
              <a:gd name="connsiteX32" fmla="*/ 436832 w 1349253"/>
              <a:gd name="connsiteY32" fmla="*/ 5225268 h 6858000"/>
              <a:gd name="connsiteX33" fmla="*/ 437852 w 1349253"/>
              <a:gd name="connsiteY33" fmla="*/ 5217684 h 6858000"/>
              <a:gd name="connsiteX34" fmla="*/ 445193 w 1349253"/>
              <a:gd name="connsiteY34" fmla="*/ 5193377 h 6858000"/>
              <a:gd name="connsiteX35" fmla="*/ 448496 w 1349253"/>
              <a:gd name="connsiteY35" fmla="*/ 5179288 h 6858000"/>
              <a:gd name="connsiteX36" fmla="*/ 449480 w 1349253"/>
              <a:gd name="connsiteY36" fmla="*/ 5173621 h 6858000"/>
              <a:gd name="connsiteX37" fmla="*/ 445114 w 1349253"/>
              <a:gd name="connsiteY37" fmla="*/ 5159961 h 6858000"/>
              <a:gd name="connsiteX38" fmla="*/ 451791 w 1349253"/>
              <a:gd name="connsiteY38" fmla="*/ 5144295 h 6858000"/>
              <a:gd name="connsiteX39" fmla="*/ 448724 w 1349253"/>
              <a:gd name="connsiteY39" fmla="*/ 5125185 h 6858000"/>
              <a:gd name="connsiteX40" fmla="*/ 455554 w 1349253"/>
              <a:gd name="connsiteY40" fmla="*/ 5121884 h 6858000"/>
              <a:gd name="connsiteX41" fmla="*/ 462590 w 1349253"/>
              <a:gd name="connsiteY41" fmla="*/ 5067850 h 6858000"/>
              <a:gd name="connsiteX42" fmla="*/ 465321 w 1349253"/>
              <a:gd name="connsiteY42" fmla="*/ 5060861 h 6858000"/>
              <a:gd name="connsiteX43" fmla="*/ 462025 w 1349253"/>
              <a:gd name="connsiteY43" fmla="*/ 5034192 h 6858000"/>
              <a:gd name="connsiteX44" fmla="*/ 463579 w 1349253"/>
              <a:gd name="connsiteY44" fmla="*/ 4993030 h 6858000"/>
              <a:gd name="connsiteX45" fmla="*/ 470488 w 1349253"/>
              <a:gd name="connsiteY45" fmla="*/ 4946844 h 6858000"/>
              <a:gd name="connsiteX46" fmla="*/ 466344 w 1349253"/>
              <a:gd name="connsiteY46" fmla="*/ 4932692 h 6858000"/>
              <a:gd name="connsiteX47" fmla="*/ 481747 w 1349253"/>
              <a:gd name="connsiteY47" fmla="*/ 4858827 h 6858000"/>
              <a:gd name="connsiteX48" fmla="*/ 487650 w 1349253"/>
              <a:gd name="connsiteY48" fmla="*/ 4821170 h 6858000"/>
              <a:gd name="connsiteX49" fmla="*/ 492383 w 1349253"/>
              <a:gd name="connsiteY49" fmla="*/ 4780965 h 6858000"/>
              <a:gd name="connsiteX50" fmla="*/ 493676 w 1349253"/>
              <a:gd name="connsiteY50" fmla="*/ 4750867 h 6858000"/>
              <a:gd name="connsiteX51" fmla="*/ 491483 w 1349253"/>
              <a:gd name="connsiteY51" fmla="*/ 4690749 h 6858000"/>
              <a:gd name="connsiteX52" fmla="*/ 486963 w 1349253"/>
              <a:gd name="connsiteY52" fmla="*/ 4584173 h 6858000"/>
              <a:gd name="connsiteX53" fmla="*/ 482046 w 1349253"/>
              <a:gd name="connsiteY53" fmla="*/ 4444346 h 6858000"/>
              <a:gd name="connsiteX54" fmla="*/ 478611 w 1349253"/>
              <a:gd name="connsiteY54" fmla="*/ 4375228 h 6858000"/>
              <a:gd name="connsiteX55" fmla="*/ 459264 w 1349253"/>
              <a:gd name="connsiteY55" fmla="*/ 4214165 h 6858000"/>
              <a:gd name="connsiteX56" fmla="*/ 460893 w 1349253"/>
              <a:gd name="connsiteY56" fmla="*/ 4076008 h 6858000"/>
              <a:gd name="connsiteX57" fmla="*/ 448593 w 1349253"/>
              <a:gd name="connsiteY57" fmla="*/ 4033999 h 6858000"/>
              <a:gd name="connsiteX58" fmla="*/ 448318 w 1349253"/>
              <a:gd name="connsiteY58" fmla="*/ 4013953 h 6858000"/>
              <a:gd name="connsiteX59" fmla="*/ 434613 w 1349253"/>
              <a:gd name="connsiteY59" fmla="*/ 3974753 h 6858000"/>
              <a:gd name="connsiteX60" fmla="*/ 434521 w 1349253"/>
              <a:gd name="connsiteY60" fmla="*/ 3945686 h 6858000"/>
              <a:gd name="connsiteX61" fmla="*/ 440396 w 1349253"/>
              <a:gd name="connsiteY61" fmla="*/ 3901461 h 6858000"/>
              <a:gd name="connsiteX62" fmla="*/ 462990 w 1349253"/>
              <a:gd name="connsiteY62" fmla="*/ 3813873 h 6858000"/>
              <a:gd name="connsiteX63" fmla="*/ 460248 w 1349253"/>
              <a:gd name="connsiteY63" fmla="*/ 3777135 h 6858000"/>
              <a:gd name="connsiteX64" fmla="*/ 461981 w 1349253"/>
              <a:gd name="connsiteY64" fmla="*/ 3771656 h 6858000"/>
              <a:gd name="connsiteX65" fmla="*/ 465724 w 1349253"/>
              <a:gd name="connsiteY65" fmla="*/ 3769007 h 6858000"/>
              <a:gd name="connsiteX66" fmla="*/ 473886 w 1349253"/>
              <a:gd name="connsiteY66" fmla="*/ 3738082 h 6858000"/>
              <a:gd name="connsiteX67" fmla="*/ 481232 w 1349253"/>
              <a:gd name="connsiteY67" fmla="*/ 3673397 h 6858000"/>
              <a:gd name="connsiteX68" fmla="*/ 480528 w 1349253"/>
              <a:gd name="connsiteY68" fmla="*/ 3637109 h 6858000"/>
              <a:gd name="connsiteX69" fmla="*/ 483971 w 1349253"/>
              <a:gd name="connsiteY69" fmla="*/ 3536883 h 6858000"/>
              <a:gd name="connsiteX70" fmla="*/ 491509 w 1349253"/>
              <a:gd name="connsiteY70" fmla="*/ 3435652 h 6858000"/>
              <a:gd name="connsiteX71" fmla="*/ 505401 w 1349253"/>
              <a:gd name="connsiteY71" fmla="*/ 3295862 h 6858000"/>
              <a:gd name="connsiteX72" fmla="*/ 511168 w 1349253"/>
              <a:gd name="connsiteY72" fmla="*/ 3229163 h 6858000"/>
              <a:gd name="connsiteX73" fmla="*/ 487927 w 1349253"/>
              <a:gd name="connsiteY73" fmla="*/ 3158586 h 6858000"/>
              <a:gd name="connsiteX74" fmla="*/ 463335 w 1349253"/>
              <a:gd name="connsiteY74" fmla="*/ 3112365 h 6858000"/>
              <a:gd name="connsiteX75" fmla="*/ 448810 w 1349253"/>
              <a:gd name="connsiteY75" fmla="*/ 3072935 h 6858000"/>
              <a:gd name="connsiteX76" fmla="*/ 423984 w 1349253"/>
              <a:gd name="connsiteY76" fmla="*/ 2958185 h 6858000"/>
              <a:gd name="connsiteX77" fmla="*/ 381264 w 1349253"/>
              <a:gd name="connsiteY77" fmla="*/ 2843952 h 6858000"/>
              <a:gd name="connsiteX78" fmla="*/ 315516 w 1349253"/>
              <a:gd name="connsiteY78" fmla="*/ 2554718 h 6858000"/>
              <a:gd name="connsiteX79" fmla="*/ 286333 w 1349253"/>
              <a:gd name="connsiteY79" fmla="*/ 2447068 h 6858000"/>
              <a:gd name="connsiteX80" fmla="*/ 273294 w 1349253"/>
              <a:gd name="connsiteY80" fmla="*/ 2425819 h 6858000"/>
              <a:gd name="connsiteX81" fmla="*/ 279293 w 1349253"/>
              <a:gd name="connsiteY81" fmla="*/ 2402874 h 6858000"/>
              <a:gd name="connsiteX82" fmla="*/ 281905 w 1349253"/>
              <a:gd name="connsiteY82" fmla="*/ 2381443 h 6858000"/>
              <a:gd name="connsiteX83" fmla="*/ 258234 w 1349253"/>
              <a:gd name="connsiteY83" fmla="*/ 2261920 h 6858000"/>
              <a:gd name="connsiteX84" fmla="*/ 248121 w 1349253"/>
              <a:gd name="connsiteY84" fmla="*/ 2195378 h 6858000"/>
              <a:gd name="connsiteX85" fmla="*/ 232338 w 1349253"/>
              <a:gd name="connsiteY85" fmla="*/ 2155135 h 6858000"/>
              <a:gd name="connsiteX86" fmla="*/ 229796 w 1349253"/>
              <a:gd name="connsiteY86" fmla="*/ 2118008 h 6858000"/>
              <a:gd name="connsiteX87" fmla="*/ 230789 w 1349253"/>
              <a:gd name="connsiteY87" fmla="*/ 2050531 h 6858000"/>
              <a:gd name="connsiteX88" fmla="*/ 222595 w 1349253"/>
              <a:gd name="connsiteY88" fmla="*/ 1963269 h 6858000"/>
              <a:gd name="connsiteX89" fmla="*/ 203773 w 1349253"/>
              <a:gd name="connsiteY89" fmla="*/ 1906352 h 6858000"/>
              <a:gd name="connsiteX90" fmla="*/ 180330 w 1349253"/>
              <a:gd name="connsiteY90" fmla="*/ 1861531 h 6858000"/>
              <a:gd name="connsiteX91" fmla="*/ 134129 w 1349253"/>
              <a:gd name="connsiteY91" fmla="*/ 1732919 h 6858000"/>
              <a:gd name="connsiteX92" fmla="*/ 106440 w 1349253"/>
              <a:gd name="connsiteY92" fmla="*/ 1663540 h 6858000"/>
              <a:gd name="connsiteX93" fmla="*/ 105566 w 1349253"/>
              <a:gd name="connsiteY93" fmla="*/ 1615777 h 6858000"/>
              <a:gd name="connsiteX94" fmla="*/ 86361 w 1349253"/>
              <a:gd name="connsiteY94" fmla="*/ 1563678 h 6858000"/>
              <a:gd name="connsiteX95" fmla="*/ 92183 w 1349253"/>
              <a:gd name="connsiteY95" fmla="*/ 1477995 h 6858000"/>
              <a:gd name="connsiteX96" fmla="*/ 78268 w 1349253"/>
              <a:gd name="connsiteY96" fmla="*/ 1373769 h 6858000"/>
              <a:gd name="connsiteX97" fmla="*/ 86575 w 1349253"/>
              <a:gd name="connsiteY97" fmla="*/ 1307086 h 6858000"/>
              <a:gd name="connsiteX98" fmla="*/ 87763 w 1349253"/>
              <a:gd name="connsiteY98" fmla="*/ 1189033 h 6858000"/>
              <a:gd name="connsiteX99" fmla="*/ 92448 w 1349253"/>
              <a:gd name="connsiteY99" fmla="*/ 1168288 h 6858000"/>
              <a:gd name="connsiteX100" fmla="*/ 84730 w 1349253"/>
              <a:gd name="connsiteY100" fmla="*/ 1142577 h 6858000"/>
              <a:gd name="connsiteX101" fmla="*/ 74036 w 1349253"/>
              <a:gd name="connsiteY101" fmla="*/ 1088484 h 6858000"/>
              <a:gd name="connsiteX102" fmla="*/ 62772 w 1349253"/>
              <a:gd name="connsiteY102" fmla="*/ 1016103 h 6858000"/>
              <a:gd name="connsiteX103" fmla="*/ 64228 w 1349253"/>
              <a:gd name="connsiteY103" fmla="*/ 954054 h 6858000"/>
              <a:gd name="connsiteX104" fmla="*/ 75144 w 1349253"/>
              <a:gd name="connsiteY104" fmla="*/ 921368 h 6858000"/>
              <a:gd name="connsiteX105" fmla="*/ 59093 w 1349253"/>
              <a:gd name="connsiteY105" fmla="*/ 896999 h 6858000"/>
              <a:gd name="connsiteX106" fmla="*/ 28501 w 1349253"/>
              <a:gd name="connsiteY106" fmla="*/ 821517 h 6858000"/>
              <a:gd name="connsiteX107" fmla="*/ 7451 w 1349253"/>
              <a:gd name="connsiteY107" fmla="*/ 751353 h 6858000"/>
              <a:gd name="connsiteX108" fmla="*/ 7009 w 1349253"/>
              <a:gd name="connsiteY108" fmla="*/ 721230 h 6858000"/>
              <a:gd name="connsiteX109" fmla="*/ 16141 w 1349253"/>
              <a:gd name="connsiteY109" fmla="*/ 619315 h 6858000"/>
              <a:gd name="connsiteX110" fmla="*/ 19 w 1349253"/>
              <a:gd name="connsiteY110" fmla="*/ 585934 h 6858000"/>
              <a:gd name="connsiteX111" fmla="*/ 7093 w 1349253"/>
              <a:gd name="connsiteY111" fmla="*/ 538948 h 6858000"/>
              <a:gd name="connsiteX112" fmla="*/ 11001 w 1349253"/>
              <a:gd name="connsiteY112" fmla="*/ 525163 h 6858000"/>
              <a:gd name="connsiteX113" fmla="*/ 37125 w 1349253"/>
              <a:gd name="connsiteY113" fmla="*/ 446567 h 6858000"/>
              <a:gd name="connsiteX114" fmla="*/ 36373 w 1349253"/>
              <a:gd name="connsiteY114" fmla="*/ 393828 h 6858000"/>
              <a:gd name="connsiteX115" fmla="*/ 36203 w 1349253"/>
              <a:gd name="connsiteY115" fmla="*/ 353137 h 6858000"/>
              <a:gd name="connsiteX116" fmla="*/ 41896 w 1349253"/>
              <a:gd name="connsiteY116" fmla="*/ 275771 h 6858000"/>
              <a:gd name="connsiteX117" fmla="*/ 58923 w 1349253"/>
              <a:gd name="connsiteY117" fmla="*/ 212860 h 6858000"/>
              <a:gd name="connsiteX118" fmla="*/ 50633 w 1349253"/>
              <a:gd name="connsiteY118" fmla="*/ 144983 h 6858000"/>
              <a:gd name="connsiteX119" fmla="*/ 62917 w 1349253"/>
              <a:gd name="connsiteY119" fmla="*/ 55288 h 6858000"/>
              <a:gd name="connsiteX120" fmla="*/ 22471 w 1349253"/>
              <a:gd name="connsiteY120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51427 w 1349253"/>
              <a:gd name="connsiteY8" fmla="*/ 6636211 h 6858000"/>
              <a:gd name="connsiteX9" fmla="*/ 168871 w 1349253"/>
              <a:gd name="connsiteY9" fmla="*/ 6594177 h 6858000"/>
              <a:gd name="connsiteX10" fmla="*/ 182911 w 1349253"/>
              <a:gd name="connsiteY10" fmla="*/ 6557575 h 6858000"/>
              <a:gd name="connsiteX11" fmla="*/ 235868 w 1349253"/>
              <a:gd name="connsiteY11" fmla="*/ 6492130 h 6858000"/>
              <a:gd name="connsiteX12" fmla="*/ 251555 w 1349253"/>
              <a:gd name="connsiteY12" fmla="*/ 6431610 h 6858000"/>
              <a:gd name="connsiteX13" fmla="*/ 295260 w 1349253"/>
              <a:gd name="connsiteY13" fmla="*/ 6379786 h 6858000"/>
              <a:gd name="connsiteX14" fmla="*/ 278483 w 1349253"/>
              <a:gd name="connsiteY14" fmla="*/ 6334727 h 6858000"/>
              <a:gd name="connsiteX15" fmla="*/ 263062 w 1349253"/>
              <a:gd name="connsiteY15" fmla="*/ 6280046 h 6858000"/>
              <a:gd name="connsiteX16" fmla="*/ 266061 w 1349253"/>
              <a:gd name="connsiteY16" fmla="*/ 6272987 h 6858000"/>
              <a:gd name="connsiteX17" fmla="*/ 272835 w 1349253"/>
              <a:gd name="connsiteY17" fmla="*/ 6252834 h 6858000"/>
              <a:gd name="connsiteX18" fmla="*/ 250827 w 1349253"/>
              <a:gd name="connsiteY18" fmla="*/ 6202459 h 6858000"/>
              <a:gd name="connsiteX19" fmla="*/ 249625 w 1349253"/>
              <a:gd name="connsiteY19" fmla="*/ 6153037 h 6858000"/>
              <a:gd name="connsiteX20" fmla="*/ 265040 w 1349253"/>
              <a:gd name="connsiteY20" fmla="*/ 6078132 h 6858000"/>
              <a:gd name="connsiteX21" fmla="*/ 252427 w 1349253"/>
              <a:gd name="connsiteY21" fmla="*/ 6028119 h 6858000"/>
              <a:gd name="connsiteX22" fmla="*/ 237656 w 1349253"/>
              <a:gd name="connsiteY22" fmla="*/ 5926735 h 6858000"/>
              <a:gd name="connsiteX23" fmla="*/ 287168 w 1349253"/>
              <a:gd name="connsiteY23" fmla="*/ 5712857 h 6858000"/>
              <a:gd name="connsiteX24" fmla="*/ 316966 w 1349253"/>
              <a:gd name="connsiteY24" fmla="*/ 5660491 h 6858000"/>
              <a:gd name="connsiteX25" fmla="*/ 326089 w 1349253"/>
              <a:gd name="connsiteY25" fmla="*/ 5563435 h 6858000"/>
              <a:gd name="connsiteX26" fmla="*/ 352965 w 1349253"/>
              <a:gd name="connsiteY26" fmla="*/ 5437125 h 6858000"/>
              <a:gd name="connsiteX27" fmla="*/ 366533 w 1349253"/>
              <a:gd name="connsiteY27" fmla="*/ 5396260 h 6858000"/>
              <a:gd name="connsiteX28" fmla="*/ 382514 w 1349253"/>
              <a:gd name="connsiteY28" fmla="*/ 5330009 h 6858000"/>
              <a:gd name="connsiteX29" fmla="*/ 416007 w 1349253"/>
              <a:gd name="connsiteY29" fmla="*/ 5273739 h 6858000"/>
              <a:gd name="connsiteX30" fmla="*/ 425606 w 1349253"/>
              <a:gd name="connsiteY30" fmla="*/ 5241779 h 6858000"/>
              <a:gd name="connsiteX31" fmla="*/ 436832 w 1349253"/>
              <a:gd name="connsiteY31" fmla="*/ 5225268 h 6858000"/>
              <a:gd name="connsiteX32" fmla="*/ 437852 w 1349253"/>
              <a:gd name="connsiteY32" fmla="*/ 5217684 h 6858000"/>
              <a:gd name="connsiteX33" fmla="*/ 445193 w 1349253"/>
              <a:gd name="connsiteY33" fmla="*/ 5193377 h 6858000"/>
              <a:gd name="connsiteX34" fmla="*/ 448496 w 1349253"/>
              <a:gd name="connsiteY34" fmla="*/ 5179288 h 6858000"/>
              <a:gd name="connsiteX35" fmla="*/ 449480 w 1349253"/>
              <a:gd name="connsiteY35" fmla="*/ 5173621 h 6858000"/>
              <a:gd name="connsiteX36" fmla="*/ 445114 w 1349253"/>
              <a:gd name="connsiteY36" fmla="*/ 5159961 h 6858000"/>
              <a:gd name="connsiteX37" fmla="*/ 451791 w 1349253"/>
              <a:gd name="connsiteY37" fmla="*/ 5144295 h 6858000"/>
              <a:gd name="connsiteX38" fmla="*/ 448724 w 1349253"/>
              <a:gd name="connsiteY38" fmla="*/ 5125185 h 6858000"/>
              <a:gd name="connsiteX39" fmla="*/ 455554 w 1349253"/>
              <a:gd name="connsiteY39" fmla="*/ 5121884 h 6858000"/>
              <a:gd name="connsiteX40" fmla="*/ 462590 w 1349253"/>
              <a:gd name="connsiteY40" fmla="*/ 5067850 h 6858000"/>
              <a:gd name="connsiteX41" fmla="*/ 465321 w 1349253"/>
              <a:gd name="connsiteY41" fmla="*/ 5060861 h 6858000"/>
              <a:gd name="connsiteX42" fmla="*/ 462025 w 1349253"/>
              <a:gd name="connsiteY42" fmla="*/ 5034192 h 6858000"/>
              <a:gd name="connsiteX43" fmla="*/ 463579 w 1349253"/>
              <a:gd name="connsiteY43" fmla="*/ 4993030 h 6858000"/>
              <a:gd name="connsiteX44" fmla="*/ 470488 w 1349253"/>
              <a:gd name="connsiteY44" fmla="*/ 4946844 h 6858000"/>
              <a:gd name="connsiteX45" fmla="*/ 466344 w 1349253"/>
              <a:gd name="connsiteY45" fmla="*/ 4932692 h 6858000"/>
              <a:gd name="connsiteX46" fmla="*/ 481747 w 1349253"/>
              <a:gd name="connsiteY46" fmla="*/ 4858827 h 6858000"/>
              <a:gd name="connsiteX47" fmla="*/ 487650 w 1349253"/>
              <a:gd name="connsiteY47" fmla="*/ 4821170 h 6858000"/>
              <a:gd name="connsiteX48" fmla="*/ 492383 w 1349253"/>
              <a:gd name="connsiteY48" fmla="*/ 4780965 h 6858000"/>
              <a:gd name="connsiteX49" fmla="*/ 493676 w 1349253"/>
              <a:gd name="connsiteY49" fmla="*/ 4750867 h 6858000"/>
              <a:gd name="connsiteX50" fmla="*/ 491483 w 1349253"/>
              <a:gd name="connsiteY50" fmla="*/ 4690749 h 6858000"/>
              <a:gd name="connsiteX51" fmla="*/ 486963 w 1349253"/>
              <a:gd name="connsiteY51" fmla="*/ 4584173 h 6858000"/>
              <a:gd name="connsiteX52" fmla="*/ 482046 w 1349253"/>
              <a:gd name="connsiteY52" fmla="*/ 4444346 h 6858000"/>
              <a:gd name="connsiteX53" fmla="*/ 478611 w 1349253"/>
              <a:gd name="connsiteY53" fmla="*/ 4375228 h 6858000"/>
              <a:gd name="connsiteX54" fmla="*/ 459264 w 1349253"/>
              <a:gd name="connsiteY54" fmla="*/ 4214165 h 6858000"/>
              <a:gd name="connsiteX55" fmla="*/ 460893 w 1349253"/>
              <a:gd name="connsiteY55" fmla="*/ 4076008 h 6858000"/>
              <a:gd name="connsiteX56" fmla="*/ 448593 w 1349253"/>
              <a:gd name="connsiteY56" fmla="*/ 4033999 h 6858000"/>
              <a:gd name="connsiteX57" fmla="*/ 448318 w 1349253"/>
              <a:gd name="connsiteY57" fmla="*/ 4013953 h 6858000"/>
              <a:gd name="connsiteX58" fmla="*/ 434613 w 1349253"/>
              <a:gd name="connsiteY58" fmla="*/ 3974753 h 6858000"/>
              <a:gd name="connsiteX59" fmla="*/ 434521 w 1349253"/>
              <a:gd name="connsiteY59" fmla="*/ 3945686 h 6858000"/>
              <a:gd name="connsiteX60" fmla="*/ 440396 w 1349253"/>
              <a:gd name="connsiteY60" fmla="*/ 3901461 h 6858000"/>
              <a:gd name="connsiteX61" fmla="*/ 462990 w 1349253"/>
              <a:gd name="connsiteY61" fmla="*/ 3813873 h 6858000"/>
              <a:gd name="connsiteX62" fmla="*/ 460248 w 1349253"/>
              <a:gd name="connsiteY62" fmla="*/ 3777135 h 6858000"/>
              <a:gd name="connsiteX63" fmla="*/ 461981 w 1349253"/>
              <a:gd name="connsiteY63" fmla="*/ 3771656 h 6858000"/>
              <a:gd name="connsiteX64" fmla="*/ 465724 w 1349253"/>
              <a:gd name="connsiteY64" fmla="*/ 3769007 h 6858000"/>
              <a:gd name="connsiteX65" fmla="*/ 473886 w 1349253"/>
              <a:gd name="connsiteY65" fmla="*/ 3738082 h 6858000"/>
              <a:gd name="connsiteX66" fmla="*/ 481232 w 1349253"/>
              <a:gd name="connsiteY66" fmla="*/ 3673397 h 6858000"/>
              <a:gd name="connsiteX67" fmla="*/ 480528 w 1349253"/>
              <a:gd name="connsiteY67" fmla="*/ 3637109 h 6858000"/>
              <a:gd name="connsiteX68" fmla="*/ 483971 w 1349253"/>
              <a:gd name="connsiteY68" fmla="*/ 3536883 h 6858000"/>
              <a:gd name="connsiteX69" fmla="*/ 491509 w 1349253"/>
              <a:gd name="connsiteY69" fmla="*/ 3435652 h 6858000"/>
              <a:gd name="connsiteX70" fmla="*/ 505401 w 1349253"/>
              <a:gd name="connsiteY70" fmla="*/ 3295862 h 6858000"/>
              <a:gd name="connsiteX71" fmla="*/ 511168 w 1349253"/>
              <a:gd name="connsiteY71" fmla="*/ 3229163 h 6858000"/>
              <a:gd name="connsiteX72" fmla="*/ 487927 w 1349253"/>
              <a:gd name="connsiteY72" fmla="*/ 3158586 h 6858000"/>
              <a:gd name="connsiteX73" fmla="*/ 463335 w 1349253"/>
              <a:gd name="connsiteY73" fmla="*/ 3112365 h 6858000"/>
              <a:gd name="connsiteX74" fmla="*/ 448810 w 1349253"/>
              <a:gd name="connsiteY74" fmla="*/ 3072935 h 6858000"/>
              <a:gd name="connsiteX75" fmla="*/ 423984 w 1349253"/>
              <a:gd name="connsiteY75" fmla="*/ 2958185 h 6858000"/>
              <a:gd name="connsiteX76" fmla="*/ 381264 w 1349253"/>
              <a:gd name="connsiteY76" fmla="*/ 2843952 h 6858000"/>
              <a:gd name="connsiteX77" fmla="*/ 315516 w 1349253"/>
              <a:gd name="connsiteY77" fmla="*/ 2554718 h 6858000"/>
              <a:gd name="connsiteX78" fmla="*/ 286333 w 1349253"/>
              <a:gd name="connsiteY78" fmla="*/ 2447068 h 6858000"/>
              <a:gd name="connsiteX79" fmla="*/ 273294 w 1349253"/>
              <a:gd name="connsiteY79" fmla="*/ 2425819 h 6858000"/>
              <a:gd name="connsiteX80" fmla="*/ 279293 w 1349253"/>
              <a:gd name="connsiteY80" fmla="*/ 2402874 h 6858000"/>
              <a:gd name="connsiteX81" fmla="*/ 281905 w 1349253"/>
              <a:gd name="connsiteY81" fmla="*/ 2381443 h 6858000"/>
              <a:gd name="connsiteX82" fmla="*/ 258234 w 1349253"/>
              <a:gd name="connsiteY82" fmla="*/ 2261920 h 6858000"/>
              <a:gd name="connsiteX83" fmla="*/ 248121 w 1349253"/>
              <a:gd name="connsiteY83" fmla="*/ 2195378 h 6858000"/>
              <a:gd name="connsiteX84" fmla="*/ 232338 w 1349253"/>
              <a:gd name="connsiteY84" fmla="*/ 2155135 h 6858000"/>
              <a:gd name="connsiteX85" fmla="*/ 229796 w 1349253"/>
              <a:gd name="connsiteY85" fmla="*/ 2118008 h 6858000"/>
              <a:gd name="connsiteX86" fmla="*/ 230789 w 1349253"/>
              <a:gd name="connsiteY86" fmla="*/ 2050531 h 6858000"/>
              <a:gd name="connsiteX87" fmla="*/ 222595 w 1349253"/>
              <a:gd name="connsiteY87" fmla="*/ 1963269 h 6858000"/>
              <a:gd name="connsiteX88" fmla="*/ 203773 w 1349253"/>
              <a:gd name="connsiteY88" fmla="*/ 1906352 h 6858000"/>
              <a:gd name="connsiteX89" fmla="*/ 180330 w 1349253"/>
              <a:gd name="connsiteY89" fmla="*/ 1861531 h 6858000"/>
              <a:gd name="connsiteX90" fmla="*/ 134129 w 1349253"/>
              <a:gd name="connsiteY90" fmla="*/ 1732919 h 6858000"/>
              <a:gd name="connsiteX91" fmla="*/ 106440 w 1349253"/>
              <a:gd name="connsiteY91" fmla="*/ 1663540 h 6858000"/>
              <a:gd name="connsiteX92" fmla="*/ 105566 w 1349253"/>
              <a:gd name="connsiteY92" fmla="*/ 1615777 h 6858000"/>
              <a:gd name="connsiteX93" fmla="*/ 86361 w 1349253"/>
              <a:gd name="connsiteY93" fmla="*/ 1563678 h 6858000"/>
              <a:gd name="connsiteX94" fmla="*/ 92183 w 1349253"/>
              <a:gd name="connsiteY94" fmla="*/ 1477995 h 6858000"/>
              <a:gd name="connsiteX95" fmla="*/ 78268 w 1349253"/>
              <a:gd name="connsiteY95" fmla="*/ 1373769 h 6858000"/>
              <a:gd name="connsiteX96" fmla="*/ 86575 w 1349253"/>
              <a:gd name="connsiteY96" fmla="*/ 1307086 h 6858000"/>
              <a:gd name="connsiteX97" fmla="*/ 87763 w 1349253"/>
              <a:gd name="connsiteY97" fmla="*/ 1189033 h 6858000"/>
              <a:gd name="connsiteX98" fmla="*/ 92448 w 1349253"/>
              <a:gd name="connsiteY98" fmla="*/ 1168288 h 6858000"/>
              <a:gd name="connsiteX99" fmla="*/ 84730 w 1349253"/>
              <a:gd name="connsiteY99" fmla="*/ 1142577 h 6858000"/>
              <a:gd name="connsiteX100" fmla="*/ 74036 w 1349253"/>
              <a:gd name="connsiteY100" fmla="*/ 1088484 h 6858000"/>
              <a:gd name="connsiteX101" fmla="*/ 62772 w 1349253"/>
              <a:gd name="connsiteY101" fmla="*/ 1016103 h 6858000"/>
              <a:gd name="connsiteX102" fmla="*/ 64228 w 1349253"/>
              <a:gd name="connsiteY102" fmla="*/ 954054 h 6858000"/>
              <a:gd name="connsiteX103" fmla="*/ 75144 w 1349253"/>
              <a:gd name="connsiteY103" fmla="*/ 921368 h 6858000"/>
              <a:gd name="connsiteX104" fmla="*/ 59093 w 1349253"/>
              <a:gd name="connsiteY104" fmla="*/ 896999 h 6858000"/>
              <a:gd name="connsiteX105" fmla="*/ 28501 w 1349253"/>
              <a:gd name="connsiteY105" fmla="*/ 821517 h 6858000"/>
              <a:gd name="connsiteX106" fmla="*/ 7451 w 1349253"/>
              <a:gd name="connsiteY106" fmla="*/ 751353 h 6858000"/>
              <a:gd name="connsiteX107" fmla="*/ 7009 w 1349253"/>
              <a:gd name="connsiteY107" fmla="*/ 721230 h 6858000"/>
              <a:gd name="connsiteX108" fmla="*/ 16141 w 1349253"/>
              <a:gd name="connsiteY108" fmla="*/ 619315 h 6858000"/>
              <a:gd name="connsiteX109" fmla="*/ 19 w 1349253"/>
              <a:gd name="connsiteY109" fmla="*/ 585934 h 6858000"/>
              <a:gd name="connsiteX110" fmla="*/ 7093 w 1349253"/>
              <a:gd name="connsiteY110" fmla="*/ 538948 h 6858000"/>
              <a:gd name="connsiteX111" fmla="*/ 11001 w 1349253"/>
              <a:gd name="connsiteY111" fmla="*/ 525163 h 6858000"/>
              <a:gd name="connsiteX112" fmla="*/ 37125 w 1349253"/>
              <a:gd name="connsiteY112" fmla="*/ 446567 h 6858000"/>
              <a:gd name="connsiteX113" fmla="*/ 36373 w 1349253"/>
              <a:gd name="connsiteY113" fmla="*/ 393828 h 6858000"/>
              <a:gd name="connsiteX114" fmla="*/ 36203 w 1349253"/>
              <a:gd name="connsiteY114" fmla="*/ 353137 h 6858000"/>
              <a:gd name="connsiteX115" fmla="*/ 41896 w 1349253"/>
              <a:gd name="connsiteY115" fmla="*/ 275771 h 6858000"/>
              <a:gd name="connsiteX116" fmla="*/ 58923 w 1349253"/>
              <a:gd name="connsiteY116" fmla="*/ 212860 h 6858000"/>
              <a:gd name="connsiteX117" fmla="*/ 50633 w 1349253"/>
              <a:gd name="connsiteY117" fmla="*/ 144983 h 6858000"/>
              <a:gd name="connsiteX118" fmla="*/ 62917 w 1349253"/>
              <a:gd name="connsiteY118" fmla="*/ 55288 h 6858000"/>
              <a:gd name="connsiteX119" fmla="*/ 22471 w 1349253"/>
              <a:gd name="connsiteY119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68871 w 1349253"/>
              <a:gd name="connsiteY8" fmla="*/ 6594177 h 6858000"/>
              <a:gd name="connsiteX9" fmla="*/ 182911 w 1349253"/>
              <a:gd name="connsiteY9" fmla="*/ 6557575 h 6858000"/>
              <a:gd name="connsiteX10" fmla="*/ 235868 w 1349253"/>
              <a:gd name="connsiteY10" fmla="*/ 6492130 h 6858000"/>
              <a:gd name="connsiteX11" fmla="*/ 251555 w 1349253"/>
              <a:gd name="connsiteY11" fmla="*/ 6431610 h 6858000"/>
              <a:gd name="connsiteX12" fmla="*/ 295260 w 1349253"/>
              <a:gd name="connsiteY12" fmla="*/ 6379786 h 6858000"/>
              <a:gd name="connsiteX13" fmla="*/ 278483 w 1349253"/>
              <a:gd name="connsiteY13" fmla="*/ 6334727 h 6858000"/>
              <a:gd name="connsiteX14" fmla="*/ 263062 w 1349253"/>
              <a:gd name="connsiteY14" fmla="*/ 6280046 h 6858000"/>
              <a:gd name="connsiteX15" fmla="*/ 266061 w 1349253"/>
              <a:gd name="connsiteY15" fmla="*/ 6272987 h 6858000"/>
              <a:gd name="connsiteX16" fmla="*/ 272835 w 1349253"/>
              <a:gd name="connsiteY16" fmla="*/ 6252834 h 6858000"/>
              <a:gd name="connsiteX17" fmla="*/ 250827 w 1349253"/>
              <a:gd name="connsiteY17" fmla="*/ 6202459 h 6858000"/>
              <a:gd name="connsiteX18" fmla="*/ 249625 w 1349253"/>
              <a:gd name="connsiteY18" fmla="*/ 6153037 h 6858000"/>
              <a:gd name="connsiteX19" fmla="*/ 265040 w 1349253"/>
              <a:gd name="connsiteY19" fmla="*/ 6078132 h 6858000"/>
              <a:gd name="connsiteX20" fmla="*/ 252427 w 1349253"/>
              <a:gd name="connsiteY20" fmla="*/ 6028119 h 6858000"/>
              <a:gd name="connsiteX21" fmla="*/ 237656 w 1349253"/>
              <a:gd name="connsiteY21" fmla="*/ 5926735 h 6858000"/>
              <a:gd name="connsiteX22" fmla="*/ 287168 w 1349253"/>
              <a:gd name="connsiteY22" fmla="*/ 5712857 h 6858000"/>
              <a:gd name="connsiteX23" fmla="*/ 316966 w 1349253"/>
              <a:gd name="connsiteY23" fmla="*/ 5660491 h 6858000"/>
              <a:gd name="connsiteX24" fmla="*/ 326089 w 1349253"/>
              <a:gd name="connsiteY24" fmla="*/ 5563435 h 6858000"/>
              <a:gd name="connsiteX25" fmla="*/ 352965 w 1349253"/>
              <a:gd name="connsiteY25" fmla="*/ 5437125 h 6858000"/>
              <a:gd name="connsiteX26" fmla="*/ 366533 w 1349253"/>
              <a:gd name="connsiteY26" fmla="*/ 5396260 h 6858000"/>
              <a:gd name="connsiteX27" fmla="*/ 382514 w 1349253"/>
              <a:gd name="connsiteY27" fmla="*/ 5330009 h 6858000"/>
              <a:gd name="connsiteX28" fmla="*/ 416007 w 1349253"/>
              <a:gd name="connsiteY28" fmla="*/ 5273739 h 6858000"/>
              <a:gd name="connsiteX29" fmla="*/ 425606 w 1349253"/>
              <a:gd name="connsiteY29" fmla="*/ 5241779 h 6858000"/>
              <a:gd name="connsiteX30" fmla="*/ 436832 w 1349253"/>
              <a:gd name="connsiteY30" fmla="*/ 5225268 h 6858000"/>
              <a:gd name="connsiteX31" fmla="*/ 437852 w 1349253"/>
              <a:gd name="connsiteY31" fmla="*/ 5217684 h 6858000"/>
              <a:gd name="connsiteX32" fmla="*/ 445193 w 1349253"/>
              <a:gd name="connsiteY32" fmla="*/ 5193377 h 6858000"/>
              <a:gd name="connsiteX33" fmla="*/ 448496 w 1349253"/>
              <a:gd name="connsiteY33" fmla="*/ 5179288 h 6858000"/>
              <a:gd name="connsiteX34" fmla="*/ 449480 w 1349253"/>
              <a:gd name="connsiteY34" fmla="*/ 5173621 h 6858000"/>
              <a:gd name="connsiteX35" fmla="*/ 445114 w 1349253"/>
              <a:gd name="connsiteY35" fmla="*/ 5159961 h 6858000"/>
              <a:gd name="connsiteX36" fmla="*/ 451791 w 1349253"/>
              <a:gd name="connsiteY36" fmla="*/ 5144295 h 6858000"/>
              <a:gd name="connsiteX37" fmla="*/ 448724 w 1349253"/>
              <a:gd name="connsiteY37" fmla="*/ 5125185 h 6858000"/>
              <a:gd name="connsiteX38" fmla="*/ 455554 w 1349253"/>
              <a:gd name="connsiteY38" fmla="*/ 5121884 h 6858000"/>
              <a:gd name="connsiteX39" fmla="*/ 462590 w 1349253"/>
              <a:gd name="connsiteY39" fmla="*/ 5067850 h 6858000"/>
              <a:gd name="connsiteX40" fmla="*/ 465321 w 1349253"/>
              <a:gd name="connsiteY40" fmla="*/ 5060861 h 6858000"/>
              <a:gd name="connsiteX41" fmla="*/ 462025 w 1349253"/>
              <a:gd name="connsiteY41" fmla="*/ 5034192 h 6858000"/>
              <a:gd name="connsiteX42" fmla="*/ 463579 w 1349253"/>
              <a:gd name="connsiteY42" fmla="*/ 4993030 h 6858000"/>
              <a:gd name="connsiteX43" fmla="*/ 470488 w 1349253"/>
              <a:gd name="connsiteY43" fmla="*/ 4946844 h 6858000"/>
              <a:gd name="connsiteX44" fmla="*/ 466344 w 1349253"/>
              <a:gd name="connsiteY44" fmla="*/ 4932692 h 6858000"/>
              <a:gd name="connsiteX45" fmla="*/ 481747 w 1349253"/>
              <a:gd name="connsiteY45" fmla="*/ 4858827 h 6858000"/>
              <a:gd name="connsiteX46" fmla="*/ 487650 w 1349253"/>
              <a:gd name="connsiteY46" fmla="*/ 4821170 h 6858000"/>
              <a:gd name="connsiteX47" fmla="*/ 492383 w 1349253"/>
              <a:gd name="connsiteY47" fmla="*/ 4780965 h 6858000"/>
              <a:gd name="connsiteX48" fmla="*/ 493676 w 1349253"/>
              <a:gd name="connsiteY48" fmla="*/ 4750867 h 6858000"/>
              <a:gd name="connsiteX49" fmla="*/ 491483 w 1349253"/>
              <a:gd name="connsiteY49" fmla="*/ 4690749 h 6858000"/>
              <a:gd name="connsiteX50" fmla="*/ 486963 w 1349253"/>
              <a:gd name="connsiteY50" fmla="*/ 4584173 h 6858000"/>
              <a:gd name="connsiteX51" fmla="*/ 482046 w 1349253"/>
              <a:gd name="connsiteY51" fmla="*/ 4444346 h 6858000"/>
              <a:gd name="connsiteX52" fmla="*/ 478611 w 1349253"/>
              <a:gd name="connsiteY52" fmla="*/ 4375228 h 6858000"/>
              <a:gd name="connsiteX53" fmla="*/ 459264 w 1349253"/>
              <a:gd name="connsiteY53" fmla="*/ 4214165 h 6858000"/>
              <a:gd name="connsiteX54" fmla="*/ 460893 w 1349253"/>
              <a:gd name="connsiteY54" fmla="*/ 4076008 h 6858000"/>
              <a:gd name="connsiteX55" fmla="*/ 448593 w 1349253"/>
              <a:gd name="connsiteY55" fmla="*/ 4033999 h 6858000"/>
              <a:gd name="connsiteX56" fmla="*/ 448318 w 1349253"/>
              <a:gd name="connsiteY56" fmla="*/ 4013953 h 6858000"/>
              <a:gd name="connsiteX57" fmla="*/ 434613 w 1349253"/>
              <a:gd name="connsiteY57" fmla="*/ 3974753 h 6858000"/>
              <a:gd name="connsiteX58" fmla="*/ 434521 w 1349253"/>
              <a:gd name="connsiteY58" fmla="*/ 3945686 h 6858000"/>
              <a:gd name="connsiteX59" fmla="*/ 440396 w 1349253"/>
              <a:gd name="connsiteY59" fmla="*/ 3901461 h 6858000"/>
              <a:gd name="connsiteX60" fmla="*/ 462990 w 1349253"/>
              <a:gd name="connsiteY60" fmla="*/ 3813873 h 6858000"/>
              <a:gd name="connsiteX61" fmla="*/ 460248 w 1349253"/>
              <a:gd name="connsiteY61" fmla="*/ 3777135 h 6858000"/>
              <a:gd name="connsiteX62" fmla="*/ 461981 w 1349253"/>
              <a:gd name="connsiteY62" fmla="*/ 3771656 h 6858000"/>
              <a:gd name="connsiteX63" fmla="*/ 465724 w 1349253"/>
              <a:gd name="connsiteY63" fmla="*/ 3769007 h 6858000"/>
              <a:gd name="connsiteX64" fmla="*/ 473886 w 1349253"/>
              <a:gd name="connsiteY64" fmla="*/ 3738082 h 6858000"/>
              <a:gd name="connsiteX65" fmla="*/ 481232 w 1349253"/>
              <a:gd name="connsiteY65" fmla="*/ 3673397 h 6858000"/>
              <a:gd name="connsiteX66" fmla="*/ 480528 w 1349253"/>
              <a:gd name="connsiteY66" fmla="*/ 3637109 h 6858000"/>
              <a:gd name="connsiteX67" fmla="*/ 483971 w 1349253"/>
              <a:gd name="connsiteY67" fmla="*/ 3536883 h 6858000"/>
              <a:gd name="connsiteX68" fmla="*/ 491509 w 1349253"/>
              <a:gd name="connsiteY68" fmla="*/ 3435652 h 6858000"/>
              <a:gd name="connsiteX69" fmla="*/ 505401 w 1349253"/>
              <a:gd name="connsiteY69" fmla="*/ 3295862 h 6858000"/>
              <a:gd name="connsiteX70" fmla="*/ 511168 w 1349253"/>
              <a:gd name="connsiteY70" fmla="*/ 3229163 h 6858000"/>
              <a:gd name="connsiteX71" fmla="*/ 487927 w 1349253"/>
              <a:gd name="connsiteY71" fmla="*/ 3158586 h 6858000"/>
              <a:gd name="connsiteX72" fmla="*/ 463335 w 1349253"/>
              <a:gd name="connsiteY72" fmla="*/ 3112365 h 6858000"/>
              <a:gd name="connsiteX73" fmla="*/ 448810 w 1349253"/>
              <a:gd name="connsiteY73" fmla="*/ 3072935 h 6858000"/>
              <a:gd name="connsiteX74" fmla="*/ 423984 w 1349253"/>
              <a:gd name="connsiteY74" fmla="*/ 2958185 h 6858000"/>
              <a:gd name="connsiteX75" fmla="*/ 381264 w 1349253"/>
              <a:gd name="connsiteY75" fmla="*/ 2843952 h 6858000"/>
              <a:gd name="connsiteX76" fmla="*/ 315516 w 1349253"/>
              <a:gd name="connsiteY76" fmla="*/ 2554718 h 6858000"/>
              <a:gd name="connsiteX77" fmla="*/ 286333 w 1349253"/>
              <a:gd name="connsiteY77" fmla="*/ 2447068 h 6858000"/>
              <a:gd name="connsiteX78" fmla="*/ 273294 w 1349253"/>
              <a:gd name="connsiteY78" fmla="*/ 2425819 h 6858000"/>
              <a:gd name="connsiteX79" fmla="*/ 279293 w 1349253"/>
              <a:gd name="connsiteY79" fmla="*/ 2402874 h 6858000"/>
              <a:gd name="connsiteX80" fmla="*/ 281905 w 1349253"/>
              <a:gd name="connsiteY80" fmla="*/ 2381443 h 6858000"/>
              <a:gd name="connsiteX81" fmla="*/ 258234 w 1349253"/>
              <a:gd name="connsiteY81" fmla="*/ 2261920 h 6858000"/>
              <a:gd name="connsiteX82" fmla="*/ 248121 w 1349253"/>
              <a:gd name="connsiteY82" fmla="*/ 2195378 h 6858000"/>
              <a:gd name="connsiteX83" fmla="*/ 232338 w 1349253"/>
              <a:gd name="connsiteY83" fmla="*/ 2155135 h 6858000"/>
              <a:gd name="connsiteX84" fmla="*/ 229796 w 1349253"/>
              <a:gd name="connsiteY84" fmla="*/ 2118008 h 6858000"/>
              <a:gd name="connsiteX85" fmla="*/ 230789 w 1349253"/>
              <a:gd name="connsiteY85" fmla="*/ 2050531 h 6858000"/>
              <a:gd name="connsiteX86" fmla="*/ 222595 w 1349253"/>
              <a:gd name="connsiteY86" fmla="*/ 1963269 h 6858000"/>
              <a:gd name="connsiteX87" fmla="*/ 203773 w 1349253"/>
              <a:gd name="connsiteY87" fmla="*/ 1906352 h 6858000"/>
              <a:gd name="connsiteX88" fmla="*/ 180330 w 1349253"/>
              <a:gd name="connsiteY88" fmla="*/ 1861531 h 6858000"/>
              <a:gd name="connsiteX89" fmla="*/ 134129 w 1349253"/>
              <a:gd name="connsiteY89" fmla="*/ 1732919 h 6858000"/>
              <a:gd name="connsiteX90" fmla="*/ 106440 w 1349253"/>
              <a:gd name="connsiteY90" fmla="*/ 1663540 h 6858000"/>
              <a:gd name="connsiteX91" fmla="*/ 105566 w 1349253"/>
              <a:gd name="connsiteY91" fmla="*/ 1615777 h 6858000"/>
              <a:gd name="connsiteX92" fmla="*/ 86361 w 1349253"/>
              <a:gd name="connsiteY92" fmla="*/ 1563678 h 6858000"/>
              <a:gd name="connsiteX93" fmla="*/ 92183 w 1349253"/>
              <a:gd name="connsiteY93" fmla="*/ 1477995 h 6858000"/>
              <a:gd name="connsiteX94" fmla="*/ 78268 w 1349253"/>
              <a:gd name="connsiteY94" fmla="*/ 1373769 h 6858000"/>
              <a:gd name="connsiteX95" fmla="*/ 86575 w 1349253"/>
              <a:gd name="connsiteY95" fmla="*/ 1307086 h 6858000"/>
              <a:gd name="connsiteX96" fmla="*/ 87763 w 1349253"/>
              <a:gd name="connsiteY96" fmla="*/ 1189033 h 6858000"/>
              <a:gd name="connsiteX97" fmla="*/ 92448 w 1349253"/>
              <a:gd name="connsiteY97" fmla="*/ 1168288 h 6858000"/>
              <a:gd name="connsiteX98" fmla="*/ 84730 w 1349253"/>
              <a:gd name="connsiteY98" fmla="*/ 1142577 h 6858000"/>
              <a:gd name="connsiteX99" fmla="*/ 74036 w 1349253"/>
              <a:gd name="connsiteY99" fmla="*/ 1088484 h 6858000"/>
              <a:gd name="connsiteX100" fmla="*/ 62772 w 1349253"/>
              <a:gd name="connsiteY100" fmla="*/ 1016103 h 6858000"/>
              <a:gd name="connsiteX101" fmla="*/ 64228 w 1349253"/>
              <a:gd name="connsiteY101" fmla="*/ 954054 h 6858000"/>
              <a:gd name="connsiteX102" fmla="*/ 75144 w 1349253"/>
              <a:gd name="connsiteY102" fmla="*/ 921368 h 6858000"/>
              <a:gd name="connsiteX103" fmla="*/ 59093 w 1349253"/>
              <a:gd name="connsiteY103" fmla="*/ 896999 h 6858000"/>
              <a:gd name="connsiteX104" fmla="*/ 28501 w 1349253"/>
              <a:gd name="connsiteY104" fmla="*/ 821517 h 6858000"/>
              <a:gd name="connsiteX105" fmla="*/ 7451 w 1349253"/>
              <a:gd name="connsiteY105" fmla="*/ 751353 h 6858000"/>
              <a:gd name="connsiteX106" fmla="*/ 7009 w 1349253"/>
              <a:gd name="connsiteY106" fmla="*/ 721230 h 6858000"/>
              <a:gd name="connsiteX107" fmla="*/ 16141 w 1349253"/>
              <a:gd name="connsiteY107" fmla="*/ 619315 h 6858000"/>
              <a:gd name="connsiteX108" fmla="*/ 19 w 1349253"/>
              <a:gd name="connsiteY108" fmla="*/ 585934 h 6858000"/>
              <a:gd name="connsiteX109" fmla="*/ 7093 w 1349253"/>
              <a:gd name="connsiteY109" fmla="*/ 538948 h 6858000"/>
              <a:gd name="connsiteX110" fmla="*/ 11001 w 1349253"/>
              <a:gd name="connsiteY110" fmla="*/ 525163 h 6858000"/>
              <a:gd name="connsiteX111" fmla="*/ 37125 w 1349253"/>
              <a:gd name="connsiteY111" fmla="*/ 446567 h 6858000"/>
              <a:gd name="connsiteX112" fmla="*/ 36373 w 1349253"/>
              <a:gd name="connsiteY112" fmla="*/ 393828 h 6858000"/>
              <a:gd name="connsiteX113" fmla="*/ 36203 w 1349253"/>
              <a:gd name="connsiteY113" fmla="*/ 353137 h 6858000"/>
              <a:gd name="connsiteX114" fmla="*/ 41896 w 1349253"/>
              <a:gd name="connsiteY114" fmla="*/ 275771 h 6858000"/>
              <a:gd name="connsiteX115" fmla="*/ 58923 w 1349253"/>
              <a:gd name="connsiteY115" fmla="*/ 212860 h 6858000"/>
              <a:gd name="connsiteX116" fmla="*/ 50633 w 1349253"/>
              <a:gd name="connsiteY116" fmla="*/ 144983 h 6858000"/>
              <a:gd name="connsiteX117" fmla="*/ 62917 w 1349253"/>
              <a:gd name="connsiteY117" fmla="*/ 55288 h 6858000"/>
              <a:gd name="connsiteX118" fmla="*/ 22471 w 1349253"/>
              <a:gd name="connsiteY118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68871 w 1349253"/>
              <a:gd name="connsiteY8" fmla="*/ 6594177 h 6858000"/>
              <a:gd name="connsiteX9" fmla="*/ 182911 w 1349253"/>
              <a:gd name="connsiteY9" fmla="*/ 6557575 h 6858000"/>
              <a:gd name="connsiteX10" fmla="*/ 235868 w 1349253"/>
              <a:gd name="connsiteY10" fmla="*/ 6492130 h 6858000"/>
              <a:gd name="connsiteX11" fmla="*/ 251555 w 1349253"/>
              <a:gd name="connsiteY11" fmla="*/ 6431610 h 6858000"/>
              <a:gd name="connsiteX12" fmla="*/ 278483 w 1349253"/>
              <a:gd name="connsiteY12" fmla="*/ 6334727 h 6858000"/>
              <a:gd name="connsiteX13" fmla="*/ 263062 w 1349253"/>
              <a:gd name="connsiteY13" fmla="*/ 6280046 h 6858000"/>
              <a:gd name="connsiteX14" fmla="*/ 266061 w 1349253"/>
              <a:gd name="connsiteY14" fmla="*/ 6272987 h 6858000"/>
              <a:gd name="connsiteX15" fmla="*/ 272835 w 1349253"/>
              <a:gd name="connsiteY15" fmla="*/ 6252834 h 6858000"/>
              <a:gd name="connsiteX16" fmla="*/ 250827 w 1349253"/>
              <a:gd name="connsiteY16" fmla="*/ 6202459 h 6858000"/>
              <a:gd name="connsiteX17" fmla="*/ 249625 w 1349253"/>
              <a:gd name="connsiteY17" fmla="*/ 6153037 h 6858000"/>
              <a:gd name="connsiteX18" fmla="*/ 265040 w 1349253"/>
              <a:gd name="connsiteY18" fmla="*/ 6078132 h 6858000"/>
              <a:gd name="connsiteX19" fmla="*/ 252427 w 1349253"/>
              <a:gd name="connsiteY19" fmla="*/ 6028119 h 6858000"/>
              <a:gd name="connsiteX20" fmla="*/ 237656 w 1349253"/>
              <a:gd name="connsiteY20" fmla="*/ 5926735 h 6858000"/>
              <a:gd name="connsiteX21" fmla="*/ 287168 w 1349253"/>
              <a:gd name="connsiteY21" fmla="*/ 5712857 h 6858000"/>
              <a:gd name="connsiteX22" fmla="*/ 316966 w 1349253"/>
              <a:gd name="connsiteY22" fmla="*/ 5660491 h 6858000"/>
              <a:gd name="connsiteX23" fmla="*/ 326089 w 1349253"/>
              <a:gd name="connsiteY23" fmla="*/ 5563435 h 6858000"/>
              <a:gd name="connsiteX24" fmla="*/ 352965 w 1349253"/>
              <a:gd name="connsiteY24" fmla="*/ 5437125 h 6858000"/>
              <a:gd name="connsiteX25" fmla="*/ 366533 w 1349253"/>
              <a:gd name="connsiteY25" fmla="*/ 5396260 h 6858000"/>
              <a:gd name="connsiteX26" fmla="*/ 382514 w 1349253"/>
              <a:gd name="connsiteY26" fmla="*/ 5330009 h 6858000"/>
              <a:gd name="connsiteX27" fmla="*/ 416007 w 1349253"/>
              <a:gd name="connsiteY27" fmla="*/ 5273739 h 6858000"/>
              <a:gd name="connsiteX28" fmla="*/ 425606 w 1349253"/>
              <a:gd name="connsiteY28" fmla="*/ 5241779 h 6858000"/>
              <a:gd name="connsiteX29" fmla="*/ 436832 w 1349253"/>
              <a:gd name="connsiteY29" fmla="*/ 5225268 h 6858000"/>
              <a:gd name="connsiteX30" fmla="*/ 437852 w 1349253"/>
              <a:gd name="connsiteY30" fmla="*/ 5217684 h 6858000"/>
              <a:gd name="connsiteX31" fmla="*/ 445193 w 1349253"/>
              <a:gd name="connsiteY31" fmla="*/ 5193377 h 6858000"/>
              <a:gd name="connsiteX32" fmla="*/ 448496 w 1349253"/>
              <a:gd name="connsiteY32" fmla="*/ 5179288 h 6858000"/>
              <a:gd name="connsiteX33" fmla="*/ 449480 w 1349253"/>
              <a:gd name="connsiteY33" fmla="*/ 5173621 h 6858000"/>
              <a:gd name="connsiteX34" fmla="*/ 445114 w 1349253"/>
              <a:gd name="connsiteY34" fmla="*/ 5159961 h 6858000"/>
              <a:gd name="connsiteX35" fmla="*/ 451791 w 1349253"/>
              <a:gd name="connsiteY35" fmla="*/ 5144295 h 6858000"/>
              <a:gd name="connsiteX36" fmla="*/ 448724 w 1349253"/>
              <a:gd name="connsiteY36" fmla="*/ 5125185 h 6858000"/>
              <a:gd name="connsiteX37" fmla="*/ 455554 w 1349253"/>
              <a:gd name="connsiteY37" fmla="*/ 5121884 h 6858000"/>
              <a:gd name="connsiteX38" fmla="*/ 462590 w 1349253"/>
              <a:gd name="connsiteY38" fmla="*/ 5067850 h 6858000"/>
              <a:gd name="connsiteX39" fmla="*/ 465321 w 1349253"/>
              <a:gd name="connsiteY39" fmla="*/ 5060861 h 6858000"/>
              <a:gd name="connsiteX40" fmla="*/ 462025 w 1349253"/>
              <a:gd name="connsiteY40" fmla="*/ 5034192 h 6858000"/>
              <a:gd name="connsiteX41" fmla="*/ 463579 w 1349253"/>
              <a:gd name="connsiteY41" fmla="*/ 4993030 h 6858000"/>
              <a:gd name="connsiteX42" fmla="*/ 470488 w 1349253"/>
              <a:gd name="connsiteY42" fmla="*/ 4946844 h 6858000"/>
              <a:gd name="connsiteX43" fmla="*/ 466344 w 1349253"/>
              <a:gd name="connsiteY43" fmla="*/ 4932692 h 6858000"/>
              <a:gd name="connsiteX44" fmla="*/ 481747 w 1349253"/>
              <a:gd name="connsiteY44" fmla="*/ 4858827 h 6858000"/>
              <a:gd name="connsiteX45" fmla="*/ 487650 w 1349253"/>
              <a:gd name="connsiteY45" fmla="*/ 4821170 h 6858000"/>
              <a:gd name="connsiteX46" fmla="*/ 492383 w 1349253"/>
              <a:gd name="connsiteY46" fmla="*/ 4780965 h 6858000"/>
              <a:gd name="connsiteX47" fmla="*/ 493676 w 1349253"/>
              <a:gd name="connsiteY47" fmla="*/ 4750867 h 6858000"/>
              <a:gd name="connsiteX48" fmla="*/ 491483 w 1349253"/>
              <a:gd name="connsiteY48" fmla="*/ 4690749 h 6858000"/>
              <a:gd name="connsiteX49" fmla="*/ 486963 w 1349253"/>
              <a:gd name="connsiteY49" fmla="*/ 4584173 h 6858000"/>
              <a:gd name="connsiteX50" fmla="*/ 482046 w 1349253"/>
              <a:gd name="connsiteY50" fmla="*/ 4444346 h 6858000"/>
              <a:gd name="connsiteX51" fmla="*/ 478611 w 1349253"/>
              <a:gd name="connsiteY51" fmla="*/ 4375228 h 6858000"/>
              <a:gd name="connsiteX52" fmla="*/ 459264 w 1349253"/>
              <a:gd name="connsiteY52" fmla="*/ 4214165 h 6858000"/>
              <a:gd name="connsiteX53" fmla="*/ 460893 w 1349253"/>
              <a:gd name="connsiteY53" fmla="*/ 4076008 h 6858000"/>
              <a:gd name="connsiteX54" fmla="*/ 448593 w 1349253"/>
              <a:gd name="connsiteY54" fmla="*/ 4033999 h 6858000"/>
              <a:gd name="connsiteX55" fmla="*/ 448318 w 1349253"/>
              <a:gd name="connsiteY55" fmla="*/ 4013953 h 6858000"/>
              <a:gd name="connsiteX56" fmla="*/ 434613 w 1349253"/>
              <a:gd name="connsiteY56" fmla="*/ 3974753 h 6858000"/>
              <a:gd name="connsiteX57" fmla="*/ 434521 w 1349253"/>
              <a:gd name="connsiteY57" fmla="*/ 3945686 h 6858000"/>
              <a:gd name="connsiteX58" fmla="*/ 440396 w 1349253"/>
              <a:gd name="connsiteY58" fmla="*/ 3901461 h 6858000"/>
              <a:gd name="connsiteX59" fmla="*/ 462990 w 1349253"/>
              <a:gd name="connsiteY59" fmla="*/ 3813873 h 6858000"/>
              <a:gd name="connsiteX60" fmla="*/ 460248 w 1349253"/>
              <a:gd name="connsiteY60" fmla="*/ 3777135 h 6858000"/>
              <a:gd name="connsiteX61" fmla="*/ 461981 w 1349253"/>
              <a:gd name="connsiteY61" fmla="*/ 3771656 h 6858000"/>
              <a:gd name="connsiteX62" fmla="*/ 465724 w 1349253"/>
              <a:gd name="connsiteY62" fmla="*/ 3769007 h 6858000"/>
              <a:gd name="connsiteX63" fmla="*/ 473886 w 1349253"/>
              <a:gd name="connsiteY63" fmla="*/ 3738082 h 6858000"/>
              <a:gd name="connsiteX64" fmla="*/ 481232 w 1349253"/>
              <a:gd name="connsiteY64" fmla="*/ 3673397 h 6858000"/>
              <a:gd name="connsiteX65" fmla="*/ 480528 w 1349253"/>
              <a:gd name="connsiteY65" fmla="*/ 3637109 h 6858000"/>
              <a:gd name="connsiteX66" fmla="*/ 483971 w 1349253"/>
              <a:gd name="connsiteY66" fmla="*/ 3536883 h 6858000"/>
              <a:gd name="connsiteX67" fmla="*/ 491509 w 1349253"/>
              <a:gd name="connsiteY67" fmla="*/ 3435652 h 6858000"/>
              <a:gd name="connsiteX68" fmla="*/ 505401 w 1349253"/>
              <a:gd name="connsiteY68" fmla="*/ 3295862 h 6858000"/>
              <a:gd name="connsiteX69" fmla="*/ 511168 w 1349253"/>
              <a:gd name="connsiteY69" fmla="*/ 3229163 h 6858000"/>
              <a:gd name="connsiteX70" fmla="*/ 487927 w 1349253"/>
              <a:gd name="connsiteY70" fmla="*/ 3158586 h 6858000"/>
              <a:gd name="connsiteX71" fmla="*/ 463335 w 1349253"/>
              <a:gd name="connsiteY71" fmla="*/ 3112365 h 6858000"/>
              <a:gd name="connsiteX72" fmla="*/ 448810 w 1349253"/>
              <a:gd name="connsiteY72" fmla="*/ 3072935 h 6858000"/>
              <a:gd name="connsiteX73" fmla="*/ 423984 w 1349253"/>
              <a:gd name="connsiteY73" fmla="*/ 2958185 h 6858000"/>
              <a:gd name="connsiteX74" fmla="*/ 381264 w 1349253"/>
              <a:gd name="connsiteY74" fmla="*/ 2843952 h 6858000"/>
              <a:gd name="connsiteX75" fmla="*/ 315516 w 1349253"/>
              <a:gd name="connsiteY75" fmla="*/ 2554718 h 6858000"/>
              <a:gd name="connsiteX76" fmla="*/ 286333 w 1349253"/>
              <a:gd name="connsiteY76" fmla="*/ 2447068 h 6858000"/>
              <a:gd name="connsiteX77" fmla="*/ 273294 w 1349253"/>
              <a:gd name="connsiteY77" fmla="*/ 2425819 h 6858000"/>
              <a:gd name="connsiteX78" fmla="*/ 279293 w 1349253"/>
              <a:gd name="connsiteY78" fmla="*/ 2402874 h 6858000"/>
              <a:gd name="connsiteX79" fmla="*/ 281905 w 1349253"/>
              <a:gd name="connsiteY79" fmla="*/ 2381443 h 6858000"/>
              <a:gd name="connsiteX80" fmla="*/ 258234 w 1349253"/>
              <a:gd name="connsiteY80" fmla="*/ 2261920 h 6858000"/>
              <a:gd name="connsiteX81" fmla="*/ 248121 w 1349253"/>
              <a:gd name="connsiteY81" fmla="*/ 2195378 h 6858000"/>
              <a:gd name="connsiteX82" fmla="*/ 232338 w 1349253"/>
              <a:gd name="connsiteY82" fmla="*/ 2155135 h 6858000"/>
              <a:gd name="connsiteX83" fmla="*/ 229796 w 1349253"/>
              <a:gd name="connsiteY83" fmla="*/ 2118008 h 6858000"/>
              <a:gd name="connsiteX84" fmla="*/ 230789 w 1349253"/>
              <a:gd name="connsiteY84" fmla="*/ 2050531 h 6858000"/>
              <a:gd name="connsiteX85" fmla="*/ 222595 w 1349253"/>
              <a:gd name="connsiteY85" fmla="*/ 1963269 h 6858000"/>
              <a:gd name="connsiteX86" fmla="*/ 203773 w 1349253"/>
              <a:gd name="connsiteY86" fmla="*/ 1906352 h 6858000"/>
              <a:gd name="connsiteX87" fmla="*/ 180330 w 1349253"/>
              <a:gd name="connsiteY87" fmla="*/ 1861531 h 6858000"/>
              <a:gd name="connsiteX88" fmla="*/ 134129 w 1349253"/>
              <a:gd name="connsiteY88" fmla="*/ 1732919 h 6858000"/>
              <a:gd name="connsiteX89" fmla="*/ 106440 w 1349253"/>
              <a:gd name="connsiteY89" fmla="*/ 1663540 h 6858000"/>
              <a:gd name="connsiteX90" fmla="*/ 105566 w 1349253"/>
              <a:gd name="connsiteY90" fmla="*/ 1615777 h 6858000"/>
              <a:gd name="connsiteX91" fmla="*/ 86361 w 1349253"/>
              <a:gd name="connsiteY91" fmla="*/ 1563678 h 6858000"/>
              <a:gd name="connsiteX92" fmla="*/ 92183 w 1349253"/>
              <a:gd name="connsiteY92" fmla="*/ 1477995 h 6858000"/>
              <a:gd name="connsiteX93" fmla="*/ 78268 w 1349253"/>
              <a:gd name="connsiteY93" fmla="*/ 1373769 h 6858000"/>
              <a:gd name="connsiteX94" fmla="*/ 86575 w 1349253"/>
              <a:gd name="connsiteY94" fmla="*/ 1307086 h 6858000"/>
              <a:gd name="connsiteX95" fmla="*/ 87763 w 1349253"/>
              <a:gd name="connsiteY95" fmla="*/ 1189033 h 6858000"/>
              <a:gd name="connsiteX96" fmla="*/ 92448 w 1349253"/>
              <a:gd name="connsiteY96" fmla="*/ 1168288 h 6858000"/>
              <a:gd name="connsiteX97" fmla="*/ 84730 w 1349253"/>
              <a:gd name="connsiteY97" fmla="*/ 1142577 h 6858000"/>
              <a:gd name="connsiteX98" fmla="*/ 74036 w 1349253"/>
              <a:gd name="connsiteY98" fmla="*/ 1088484 h 6858000"/>
              <a:gd name="connsiteX99" fmla="*/ 62772 w 1349253"/>
              <a:gd name="connsiteY99" fmla="*/ 1016103 h 6858000"/>
              <a:gd name="connsiteX100" fmla="*/ 64228 w 1349253"/>
              <a:gd name="connsiteY100" fmla="*/ 954054 h 6858000"/>
              <a:gd name="connsiteX101" fmla="*/ 75144 w 1349253"/>
              <a:gd name="connsiteY101" fmla="*/ 921368 h 6858000"/>
              <a:gd name="connsiteX102" fmla="*/ 59093 w 1349253"/>
              <a:gd name="connsiteY102" fmla="*/ 896999 h 6858000"/>
              <a:gd name="connsiteX103" fmla="*/ 28501 w 1349253"/>
              <a:gd name="connsiteY103" fmla="*/ 821517 h 6858000"/>
              <a:gd name="connsiteX104" fmla="*/ 7451 w 1349253"/>
              <a:gd name="connsiteY104" fmla="*/ 751353 h 6858000"/>
              <a:gd name="connsiteX105" fmla="*/ 7009 w 1349253"/>
              <a:gd name="connsiteY105" fmla="*/ 721230 h 6858000"/>
              <a:gd name="connsiteX106" fmla="*/ 16141 w 1349253"/>
              <a:gd name="connsiteY106" fmla="*/ 619315 h 6858000"/>
              <a:gd name="connsiteX107" fmla="*/ 19 w 1349253"/>
              <a:gd name="connsiteY107" fmla="*/ 585934 h 6858000"/>
              <a:gd name="connsiteX108" fmla="*/ 7093 w 1349253"/>
              <a:gd name="connsiteY108" fmla="*/ 538948 h 6858000"/>
              <a:gd name="connsiteX109" fmla="*/ 11001 w 1349253"/>
              <a:gd name="connsiteY109" fmla="*/ 525163 h 6858000"/>
              <a:gd name="connsiteX110" fmla="*/ 37125 w 1349253"/>
              <a:gd name="connsiteY110" fmla="*/ 446567 h 6858000"/>
              <a:gd name="connsiteX111" fmla="*/ 36373 w 1349253"/>
              <a:gd name="connsiteY111" fmla="*/ 393828 h 6858000"/>
              <a:gd name="connsiteX112" fmla="*/ 36203 w 1349253"/>
              <a:gd name="connsiteY112" fmla="*/ 353137 h 6858000"/>
              <a:gd name="connsiteX113" fmla="*/ 41896 w 1349253"/>
              <a:gd name="connsiteY113" fmla="*/ 275771 h 6858000"/>
              <a:gd name="connsiteX114" fmla="*/ 58923 w 1349253"/>
              <a:gd name="connsiteY114" fmla="*/ 212860 h 6858000"/>
              <a:gd name="connsiteX115" fmla="*/ 50633 w 1349253"/>
              <a:gd name="connsiteY115" fmla="*/ 144983 h 6858000"/>
              <a:gd name="connsiteX116" fmla="*/ 62917 w 1349253"/>
              <a:gd name="connsiteY116" fmla="*/ 55288 h 6858000"/>
              <a:gd name="connsiteX117" fmla="*/ 22471 w 1349253"/>
              <a:gd name="connsiteY117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68871 w 1349253"/>
              <a:gd name="connsiteY8" fmla="*/ 6594177 h 6858000"/>
              <a:gd name="connsiteX9" fmla="*/ 182911 w 1349253"/>
              <a:gd name="connsiteY9" fmla="*/ 6557575 h 6858000"/>
              <a:gd name="connsiteX10" fmla="*/ 235868 w 1349253"/>
              <a:gd name="connsiteY10" fmla="*/ 6492130 h 6858000"/>
              <a:gd name="connsiteX11" fmla="*/ 251555 w 1349253"/>
              <a:gd name="connsiteY11" fmla="*/ 6431610 h 6858000"/>
              <a:gd name="connsiteX12" fmla="*/ 278483 w 1349253"/>
              <a:gd name="connsiteY12" fmla="*/ 6334727 h 6858000"/>
              <a:gd name="connsiteX13" fmla="*/ 263062 w 1349253"/>
              <a:gd name="connsiteY13" fmla="*/ 6280046 h 6858000"/>
              <a:gd name="connsiteX14" fmla="*/ 266061 w 1349253"/>
              <a:gd name="connsiteY14" fmla="*/ 6272987 h 6858000"/>
              <a:gd name="connsiteX15" fmla="*/ 272835 w 1349253"/>
              <a:gd name="connsiteY15" fmla="*/ 6252834 h 6858000"/>
              <a:gd name="connsiteX16" fmla="*/ 250827 w 1349253"/>
              <a:gd name="connsiteY16" fmla="*/ 6202459 h 6858000"/>
              <a:gd name="connsiteX17" fmla="*/ 249625 w 1349253"/>
              <a:gd name="connsiteY17" fmla="*/ 6153037 h 6858000"/>
              <a:gd name="connsiteX18" fmla="*/ 265040 w 1349253"/>
              <a:gd name="connsiteY18" fmla="*/ 6078132 h 6858000"/>
              <a:gd name="connsiteX19" fmla="*/ 252427 w 1349253"/>
              <a:gd name="connsiteY19" fmla="*/ 6028119 h 6858000"/>
              <a:gd name="connsiteX20" fmla="*/ 237656 w 1349253"/>
              <a:gd name="connsiteY20" fmla="*/ 5926735 h 6858000"/>
              <a:gd name="connsiteX21" fmla="*/ 287168 w 1349253"/>
              <a:gd name="connsiteY21" fmla="*/ 5712857 h 6858000"/>
              <a:gd name="connsiteX22" fmla="*/ 316966 w 1349253"/>
              <a:gd name="connsiteY22" fmla="*/ 5660491 h 6858000"/>
              <a:gd name="connsiteX23" fmla="*/ 326089 w 1349253"/>
              <a:gd name="connsiteY23" fmla="*/ 5563435 h 6858000"/>
              <a:gd name="connsiteX24" fmla="*/ 352965 w 1349253"/>
              <a:gd name="connsiteY24" fmla="*/ 5437125 h 6858000"/>
              <a:gd name="connsiteX25" fmla="*/ 366533 w 1349253"/>
              <a:gd name="connsiteY25" fmla="*/ 5396260 h 6858000"/>
              <a:gd name="connsiteX26" fmla="*/ 382514 w 1349253"/>
              <a:gd name="connsiteY26" fmla="*/ 5330009 h 6858000"/>
              <a:gd name="connsiteX27" fmla="*/ 416007 w 1349253"/>
              <a:gd name="connsiteY27" fmla="*/ 5273739 h 6858000"/>
              <a:gd name="connsiteX28" fmla="*/ 425606 w 1349253"/>
              <a:gd name="connsiteY28" fmla="*/ 5241779 h 6858000"/>
              <a:gd name="connsiteX29" fmla="*/ 436832 w 1349253"/>
              <a:gd name="connsiteY29" fmla="*/ 5225268 h 6858000"/>
              <a:gd name="connsiteX30" fmla="*/ 437852 w 1349253"/>
              <a:gd name="connsiteY30" fmla="*/ 5217684 h 6858000"/>
              <a:gd name="connsiteX31" fmla="*/ 445193 w 1349253"/>
              <a:gd name="connsiteY31" fmla="*/ 5193377 h 6858000"/>
              <a:gd name="connsiteX32" fmla="*/ 448496 w 1349253"/>
              <a:gd name="connsiteY32" fmla="*/ 5179288 h 6858000"/>
              <a:gd name="connsiteX33" fmla="*/ 449480 w 1349253"/>
              <a:gd name="connsiteY33" fmla="*/ 5173621 h 6858000"/>
              <a:gd name="connsiteX34" fmla="*/ 445114 w 1349253"/>
              <a:gd name="connsiteY34" fmla="*/ 5159961 h 6858000"/>
              <a:gd name="connsiteX35" fmla="*/ 451791 w 1349253"/>
              <a:gd name="connsiteY35" fmla="*/ 5144295 h 6858000"/>
              <a:gd name="connsiteX36" fmla="*/ 448724 w 1349253"/>
              <a:gd name="connsiteY36" fmla="*/ 5125185 h 6858000"/>
              <a:gd name="connsiteX37" fmla="*/ 455554 w 1349253"/>
              <a:gd name="connsiteY37" fmla="*/ 5121884 h 6858000"/>
              <a:gd name="connsiteX38" fmla="*/ 462590 w 1349253"/>
              <a:gd name="connsiteY38" fmla="*/ 5067850 h 6858000"/>
              <a:gd name="connsiteX39" fmla="*/ 465321 w 1349253"/>
              <a:gd name="connsiteY39" fmla="*/ 5060861 h 6858000"/>
              <a:gd name="connsiteX40" fmla="*/ 462025 w 1349253"/>
              <a:gd name="connsiteY40" fmla="*/ 5034192 h 6858000"/>
              <a:gd name="connsiteX41" fmla="*/ 463579 w 1349253"/>
              <a:gd name="connsiteY41" fmla="*/ 4993030 h 6858000"/>
              <a:gd name="connsiteX42" fmla="*/ 470488 w 1349253"/>
              <a:gd name="connsiteY42" fmla="*/ 4946844 h 6858000"/>
              <a:gd name="connsiteX43" fmla="*/ 466344 w 1349253"/>
              <a:gd name="connsiteY43" fmla="*/ 4932692 h 6858000"/>
              <a:gd name="connsiteX44" fmla="*/ 481747 w 1349253"/>
              <a:gd name="connsiteY44" fmla="*/ 4858827 h 6858000"/>
              <a:gd name="connsiteX45" fmla="*/ 487650 w 1349253"/>
              <a:gd name="connsiteY45" fmla="*/ 4821170 h 6858000"/>
              <a:gd name="connsiteX46" fmla="*/ 492383 w 1349253"/>
              <a:gd name="connsiteY46" fmla="*/ 4780965 h 6858000"/>
              <a:gd name="connsiteX47" fmla="*/ 493676 w 1349253"/>
              <a:gd name="connsiteY47" fmla="*/ 4750867 h 6858000"/>
              <a:gd name="connsiteX48" fmla="*/ 491483 w 1349253"/>
              <a:gd name="connsiteY48" fmla="*/ 4690749 h 6858000"/>
              <a:gd name="connsiteX49" fmla="*/ 486963 w 1349253"/>
              <a:gd name="connsiteY49" fmla="*/ 4584173 h 6858000"/>
              <a:gd name="connsiteX50" fmla="*/ 482046 w 1349253"/>
              <a:gd name="connsiteY50" fmla="*/ 4444346 h 6858000"/>
              <a:gd name="connsiteX51" fmla="*/ 478611 w 1349253"/>
              <a:gd name="connsiteY51" fmla="*/ 4375228 h 6858000"/>
              <a:gd name="connsiteX52" fmla="*/ 459264 w 1349253"/>
              <a:gd name="connsiteY52" fmla="*/ 4214165 h 6858000"/>
              <a:gd name="connsiteX53" fmla="*/ 460893 w 1349253"/>
              <a:gd name="connsiteY53" fmla="*/ 4076008 h 6858000"/>
              <a:gd name="connsiteX54" fmla="*/ 448593 w 1349253"/>
              <a:gd name="connsiteY54" fmla="*/ 4033999 h 6858000"/>
              <a:gd name="connsiteX55" fmla="*/ 448318 w 1349253"/>
              <a:gd name="connsiteY55" fmla="*/ 4013953 h 6858000"/>
              <a:gd name="connsiteX56" fmla="*/ 434613 w 1349253"/>
              <a:gd name="connsiteY56" fmla="*/ 3974753 h 6858000"/>
              <a:gd name="connsiteX57" fmla="*/ 434521 w 1349253"/>
              <a:gd name="connsiteY57" fmla="*/ 3945686 h 6858000"/>
              <a:gd name="connsiteX58" fmla="*/ 440396 w 1349253"/>
              <a:gd name="connsiteY58" fmla="*/ 3901461 h 6858000"/>
              <a:gd name="connsiteX59" fmla="*/ 462990 w 1349253"/>
              <a:gd name="connsiteY59" fmla="*/ 3813873 h 6858000"/>
              <a:gd name="connsiteX60" fmla="*/ 460248 w 1349253"/>
              <a:gd name="connsiteY60" fmla="*/ 3777135 h 6858000"/>
              <a:gd name="connsiteX61" fmla="*/ 461981 w 1349253"/>
              <a:gd name="connsiteY61" fmla="*/ 3771656 h 6858000"/>
              <a:gd name="connsiteX62" fmla="*/ 465724 w 1349253"/>
              <a:gd name="connsiteY62" fmla="*/ 3769007 h 6858000"/>
              <a:gd name="connsiteX63" fmla="*/ 473886 w 1349253"/>
              <a:gd name="connsiteY63" fmla="*/ 3738082 h 6858000"/>
              <a:gd name="connsiteX64" fmla="*/ 481232 w 1349253"/>
              <a:gd name="connsiteY64" fmla="*/ 3673397 h 6858000"/>
              <a:gd name="connsiteX65" fmla="*/ 480528 w 1349253"/>
              <a:gd name="connsiteY65" fmla="*/ 3637109 h 6858000"/>
              <a:gd name="connsiteX66" fmla="*/ 483971 w 1349253"/>
              <a:gd name="connsiteY66" fmla="*/ 3536883 h 6858000"/>
              <a:gd name="connsiteX67" fmla="*/ 491509 w 1349253"/>
              <a:gd name="connsiteY67" fmla="*/ 3435652 h 6858000"/>
              <a:gd name="connsiteX68" fmla="*/ 505401 w 1349253"/>
              <a:gd name="connsiteY68" fmla="*/ 3295862 h 6858000"/>
              <a:gd name="connsiteX69" fmla="*/ 511168 w 1349253"/>
              <a:gd name="connsiteY69" fmla="*/ 3229163 h 6858000"/>
              <a:gd name="connsiteX70" fmla="*/ 487927 w 1349253"/>
              <a:gd name="connsiteY70" fmla="*/ 3158586 h 6858000"/>
              <a:gd name="connsiteX71" fmla="*/ 463335 w 1349253"/>
              <a:gd name="connsiteY71" fmla="*/ 3112365 h 6858000"/>
              <a:gd name="connsiteX72" fmla="*/ 448810 w 1349253"/>
              <a:gd name="connsiteY72" fmla="*/ 3072935 h 6858000"/>
              <a:gd name="connsiteX73" fmla="*/ 423984 w 1349253"/>
              <a:gd name="connsiteY73" fmla="*/ 2958185 h 6858000"/>
              <a:gd name="connsiteX74" fmla="*/ 381264 w 1349253"/>
              <a:gd name="connsiteY74" fmla="*/ 2843952 h 6858000"/>
              <a:gd name="connsiteX75" fmla="*/ 315516 w 1349253"/>
              <a:gd name="connsiteY75" fmla="*/ 2554718 h 6858000"/>
              <a:gd name="connsiteX76" fmla="*/ 286333 w 1349253"/>
              <a:gd name="connsiteY76" fmla="*/ 2447068 h 6858000"/>
              <a:gd name="connsiteX77" fmla="*/ 273294 w 1349253"/>
              <a:gd name="connsiteY77" fmla="*/ 2425819 h 6858000"/>
              <a:gd name="connsiteX78" fmla="*/ 279293 w 1349253"/>
              <a:gd name="connsiteY78" fmla="*/ 2402874 h 6858000"/>
              <a:gd name="connsiteX79" fmla="*/ 281905 w 1349253"/>
              <a:gd name="connsiteY79" fmla="*/ 2381443 h 6858000"/>
              <a:gd name="connsiteX80" fmla="*/ 258234 w 1349253"/>
              <a:gd name="connsiteY80" fmla="*/ 2261920 h 6858000"/>
              <a:gd name="connsiteX81" fmla="*/ 248121 w 1349253"/>
              <a:gd name="connsiteY81" fmla="*/ 2195378 h 6858000"/>
              <a:gd name="connsiteX82" fmla="*/ 232338 w 1349253"/>
              <a:gd name="connsiteY82" fmla="*/ 2155135 h 6858000"/>
              <a:gd name="connsiteX83" fmla="*/ 229796 w 1349253"/>
              <a:gd name="connsiteY83" fmla="*/ 2118008 h 6858000"/>
              <a:gd name="connsiteX84" fmla="*/ 230789 w 1349253"/>
              <a:gd name="connsiteY84" fmla="*/ 2050531 h 6858000"/>
              <a:gd name="connsiteX85" fmla="*/ 222595 w 1349253"/>
              <a:gd name="connsiteY85" fmla="*/ 1963269 h 6858000"/>
              <a:gd name="connsiteX86" fmla="*/ 203773 w 1349253"/>
              <a:gd name="connsiteY86" fmla="*/ 1906352 h 6858000"/>
              <a:gd name="connsiteX87" fmla="*/ 180330 w 1349253"/>
              <a:gd name="connsiteY87" fmla="*/ 1861531 h 6858000"/>
              <a:gd name="connsiteX88" fmla="*/ 134129 w 1349253"/>
              <a:gd name="connsiteY88" fmla="*/ 1732919 h 6858000"/>
              <a:gd name="connsiteX89" fmla="*/ 106440 w 1349253"/>
              <a:gd name="connsiteY89" fmla="*/ 1663540 h 6858000"/>
              <a:gd name="connsiteX90" fmla="*/ 105566 w 1349253"/>
              <a:gd name="connsiteY90" fmla="*/ 1615777 h 6858000"/>
              <a:gd name="connsiteX91" fmla="*/ 86361 w 1349253"/>
              <a:gd name="connsiteY91" fmla="*/ 1563678 h 6858000"/>
              <a:gd name="connsiteX92" fmla="*/ 92183 w 1349253"/>
              <a:gd name="connsiteY92" fmla="*/ 1477995 h 6858000"/>
              <a:gd name="connsiteX93" fmla="*/ 78268 w 1349253"/>
              <a:gd name="connsiteY93" fmla="*/ 1373769 h 6858000"/>
              <a:gd name="connsiteX94" fmla="*/ 86575 w 1349253"/>
              <a:gd name="connsiteY94" fmla="*/ 1307086 h 6858000"/>
              <a:gd name="connsiteX95" fmla="*/ 87763 w 1349253"/>
              <a:gd name="connsiteY95" fmla="*/ 1189033 h 6858000"/>
              <a:gd name="connsiteX96" fmla="*/ 92448 w 1349253"/>
              <a:gd name="connsiteY96" fmla="*/ 1168288 h 6858000"/>
              <a:gd name="connsiteX97" fmla="*/ 84730 w 1349253"/>
              <a:gd name="connsiteY97" fmla="*/ 1142577 h 6858000"/>
              <a:gd name="connsiteX98" fmla="*/ 74036 w 1349253"/>
              <a:gd name="connsiteY98" fmla="*/ 1088484 h 6858000"/>
              <a:gd name="connsiteX99" fmla="*/ 62772 w 1349253"/>
              <a:gd name="connsiteY99" fmla="*/ 1016103 h 6858000"/>
              <a:gd name="connsiteX100" fmla="*/ 64228 w 1349253"/>
              <a:gd name="connsiteY100" fmla="*/ 954054 h 6858000"/>
              <a:gd name="connsiteX101" fmla="*/ 75144 w 1349253"/>
              <a:gd name="connsiteY101" fmla="*/ 921368 h 6858000"/>
              <a:gd name="connsiteX102" fmla="*/ 59093 w 1349253"/>
              <a:gd name="connsiteY102" fmla="*/ 896999 h 6858000"/>
              <a:gd name="connsiteX103" fmla="*/ 28501 w 1349253"/>
              <a:gd name="connsiteY103" fmla="*/ 821517 h 6858000"/>
              <a:gd name="connsiteX104" fmla="*/ 7451 w 1349253"/>
              <a:gd name="connsiteY104" fmla="*/ 751353 h 6858000"/>
              <a:gd name="connsiteX105" fmla="*/ 7009 w 1349253"/>
              <a:gd name="connsiteY105" fmla="*/ 721230 h 6858000"/>
              <a:gd name="connsiteX106" fmla="*/ 16141 w 1349253"/>
              <a:gd name="connsiteY106" fmla="*/ 619315 h 6858000"/>
              <a:gd name="connsiteX107" fmla="*/ 19 w 1349253"/>
              <a:gd name="connsiteY107" fmla="*/ 585934 h 6858000"/>
              <a:gd name="connsiteX108" fmla="*/ 7093 w 1349253"/>
              <a:gd name="connsiteY108" fmla="*/ 538948 h 6858000"/>
              <a:gd name="connsiteX109" fmla="*/ 11001 w 1349253"/>
              <a:gd name="connsiteY109" fmla="*/ 525163 h 6858000"/>
              <a:gd name="connsiteX110" fmla="*/ 37125 w 1349253"/>
              <a:gd name="connsiteY110" fmla="*/ 446567 h 6858000"/>
              <a:gd name="connsiteX111" fmla="*/ 36373 w 1349253"/>
              <a:gd name="connsiteY111" fmla="*/ 393828 h 6858000"/>
              <a:gd name="connsiteX112" fmla="*/ 36203 w 1349253"/>
              <a:gd name="connsiteY112" fmla="*/ 353137 h 6858000"/>
              <a:gd name="connsiteX113" fmla="*/ 41896 w 1349253"/>
              <a:gd name="connsiteY113" fmla="*/ 275771 h 6858000"/>
              <a:gd name="connsiteX114" fmla="*/ 58923 w 1349253"/>
              <a:gd name="connsiteY114" fmla="*/ 212860 h 6858000"/>
              <a:gd name="connsiteX115" fmla="*/ 50633 w 1349253"/>
              <a:gd name="connsiteY115" fmla="*/ 144983 h 6858000"/>
              <a:gd name="connsiteX116" fmla="*/ 62917 w 1349253"/>
              <a:gd name="connsiteY116" fmla="*/ 55288 h 6858000"/>
              <a:gd name="connsiteX117" fmla="*/ 22471 w 1349253"/>
              <a:gd name="connsiteY117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68871 w 1349253"/>
              <a:gd name="connsiteY8" fmla="*/ 6594177 h 6858000"/>
              <a:gd name="connsiteX9" fmla="*/ 182911 w 1349253"/>
              <a:gd name="connsiteY9" fmla="*/ 6557575 h 6858000"/>
              <a:gd name="connsiteX10" fmla="*/ 235868 w 1349253"/>
              <a:gd name="connsiteY10" fmla="*/ 6492130 h 6858000"/>
              <a:gd name="connsiteX11" fmla="*/ 251555 w 1349253"/>
              <a:gd name="connsiteY11" fmla="*/ 6431610 h 6858000"/>
              <a:gd name="connsiteX12" fmla="*/ 278483 w 1349253"/>
              <a:gd name="connsiteY12" fmla="*/ 6334727 h 6858000"/>
              <a:gd name="connsiteX13" fmla="*/ 263062 w 1349253"/>
              <a:gd name="connsiteY13" fmla="*/ 6280046 h 6858000"/>
              <a:gd name="connsiteX14" fmla="*/ 272835 w 1349253"/>
              <a:gd name="connsiteY14" fmla="*/ 6252834 h 6858000"/>
              <a:gd name="connsiteX15" fmla="*/ 250827 w 1349253"/>
              <a:gd name="connsiteY15" fmla="*/ 6202459 h 6858000"/>
              <a:gd name="connsiteX16" fmla="*/ 249625 w 1349253"/>
              <a:gd name="connsiteY16" fmla="*/ 6153037 h 6858000"/>
              <a:gd name="connsiteX17" fmla="*/ 265040 w 1349253"/>
              <a:gd name="connsiteY17" fmla="*/ 6078132 h 6858000"/>
              <a:gd name="connsiteX18" fmla="*/ 252427 w 1349253"/>
              <a:gd name="connsiteY18" fmla="*/ 6028119 h 6858000"/>
              <a:gd name="connsiteX19" fmla="*/ 237656 w 1349253"/>
              <a:gd name="connsiteY19" fmla="*/ 5926735 h 6858000"/>
              <a:gd name="connsiteX20" fmla="*/ 287168 w 1349253"/>
              <a:gd name="connsiteY20" fmla="*/ 5712857 h 6858000"/>
              <a:gd name="connsiteX21" fmla="*/ 316966 w 1349253"/>
              <a:gd name="connsiteY21" fmla="*/ 5660491 h 6858000"/>
              <a:gd name="connsiteX22" fmla="*/ 326089 w 1349253"/>
              <a:gd name="connsiteY22" fmla="*/ 5563435 h 6858000"/>
              <a:gd name="connsiteX23" fmla="*/ 352965 w 1349253"/>
              <a:gd name="connsiteY23" fmla="*/ 5437125 h 6858000"/>
              <a:gd name="connsiteX24" fmla="*/ 366533 w 1349253"/>
              <a:gd name="connsiteY24" fmla="*/ 5396260 h 6858000"/>
              <a:gd name="connsiteX25" fmla="*/ 382514 w 1349253"/>
              <a:gd name="connsiteY25" fmla="*/ 5330009 h 6858000"/>
              <a:gd name="connsiteX26" fmla="*/ 416007 w 1349253"/>
              <a:gd name="connsiteY26" fmla="*/ 5273739 h 6858000"/>
              <a:gd name="connsiteX27" fmla="*/ 425606 w 1349253"/>
              <a:gd name="connsiteY27" fmla="*/ 5241779 h 6858000"/>
              <a:gd name="connsiteX28" fmla="*/ 436832 w 1349253"/>
              <a:gd name="connsiteY28" fmla="*/ 5225268 h 6858000"/>
              <a:gd name="connsiteX29" fmla="*/ 437852 w 1349253"/>
              <a:gd name="connsiteY29" fmla="*/ 5217684 h 6858000"/>
              <a:gd name="connsiteX30" fmla="*/ 445193 w 1349253"/>
              <a:gd name="connsiteY30" fmla="*/ 5193377 h 6858000"/>
              <a:gd name="connsiteX31" fmla="*/ 448496 w 1349253"/>
              <a:gd name="connsiteY31" fmla="*/ 5179288 h 6858000"/>
              <a:gd name="connsiteX32" fmla="*/ 449480 w 1349253"/>
              <a:gd name="connsiteY32" fmla="*/ 5173621 h 6858000"/>
              <a:gd name="connsiteX33" fmla="*/ 445114 w 1349253"/>
              <a:gd name="connsiteY33" fmla="*/ 5159961 h 6858000"/>
              <a:gd name="connsiteX34" fmla="*/ 451791 w 1349253"/>
              <a:gd name="connsiteY34" fmla="*/ 5144295 h 6858000"/>
              <a:gd name="connsiteX35" fmla="*/ 448724 w 1349253"/>
              <a:gd name="connsiteY35" fmla="*/ 5125185 h 6858000"/>
              <a:gd name="connsiteX36" fmla="*/ 455554 w 1349253"/>
              <a:gd name="connsiteY36" fmla="*/ 5121884 h 6858000"/>
              <a:gd name="connsiteX37" fmla="*/ 462590 w 1349253"/>
              <a:gd name="connsiteY37" fmla="*/ 5067850 h 6858000"/>
              <a:gd name="connsiteX38" fmla="*/ 465321 w 1349253"/>
              <a:gd name="connsiteY38" fmla="*/ 5060861 h 6858000"/>
              <a:gd name="connsiteX39" fmla="*/ 462025 w 1349253"/>
              <a:gd name="connsiteY39" fmla="*/ 5034192 h 6858000"/>
              <a:gd name="connsiteX40" fmla="*/ 463579 w 1349253"/>
              <a:gd name="connsiteY40" fmla="*/ 4993030 h 6858000"/>
              <a:gd name="connsiteX41" fmla="*/ 470488 w 1349253"/>
              <a:gd name="connsiteY41" fmla="*/ 4946844 h 6858000"/>
              <a:gd name="connsiteX42" fmla="*/ 466344 w 1349253"/>
              <a:gd name="connsiteY42" fmla="*/ 4932692 h 6858000"/>
              <a:gd name="connsiteX43" fmla="*/ 481747 w 1349253"/>
              <a:gd name="connsiteY43" fmla="*/ 4858827 h 6858000"/>
              <a:gd name="connsiteX44" fmla="*/ 487650 w 1349253"/>
              <a:gd name="connsiteY44" fmla="*/ 4821170 h 6858000"/>
              <a:gd name="connsiteX45" fmla="*/ 492383 w 1349253"/>
              <a:gd name="connsiteY45" fmla="*/ 4780965 h 6858000"/>
              <a:gd name="connsiteX46" fmla="*/ 493676 w 1349253"/>
              <a:gd name="connsiteY46" fmla="*/ 4750867 h 6858000"/>
              <a:gd name="connsiteX47" fmla="*/ 491483 w 1349253"/>
              <a:gd name="connsiteY47" fmla="*/ 4690749 h 6858000"/>
              <a:gd name="connsiteX48" fmla="*/ 486963 w 1349253"/>
              <a:gd name="connsiteY48" fmla="*/ 4584173 h 6858000"/>
              <a:gd name="connsiteX49" fmla="*/ 482046 w 1349253"/>
              <a:gd name="connsiteY49" fmla="*/ 4444346 h 6858000"/>
              <a:gd name="connsiteX50" fmla="*/ 478611 w 1349253"/>
              <a:gd name="connsiteY50" fmla="*/ 4375228 h 6858000"/>
              <a:gd name="connsiteX51" fmla="*/ 459264 w 1349253"/>
              <a:gd name="connsiteY51" fmla="*/ 4214165 h 6858000"/>
              <a:gd name="connsiteX52" fmla="*/ 460893 w 1349253"/>
              <a:gd name="connsiteY52" fmla="*/ 4076008 h 6858000"/>
              <a:gd name="connsiteX53" fmla="*/ 448593 w 1349253"/>
              <a:gd name="connsiteY53" fmla="*/ 4033999 h 6858000"/>
              <a:gd name="connsiteX54" fmla="*/ 448318 w 1349253"/>
              <a:gd name="connsiteY54" fmla="*/ 4013953 h 6858000"/>
              <a:gd name="connsiteX55" fmla="*/ 434613 w 1349253"/>
              <a:gd name="connsiteY55" fmla="*/ 3974753 h 6858000"/>
              <a:gd name="connsiteX56" fmla="*/ 434521 w 1349253"/>
              <a:gd name="connsiteY56" fmla="*/ 3945686 h 6858000"/>
              <a:gd name="connsiteX57" fmla="*/ 440396 w 1349253"/>
              <a:gd name="connsiteY57" fmla="*/ 3901461 h 6858000"/>
              <a:gd name="connsiteX58" fmla="*/ 462990 w 1349253"/>
              <a:gd name="connsiteY58" fmla="*/ 3813873 h 6858000"/>
              <a:gd name="connsiteX59" fmla="*/ 460248 w 1349253"/>
              <a:gd name="connsiteY59" fmla="*/ 3777135 h 6858000"/>
              <a:gd name="connsiteX60" fmla="*/ 461981 w 1349253"/>
              <a:gd name="connsiteY60" fmla="*/ 3771656 h 6858000"/>
              <a:gd name="connsiteX61" fmla="*/ 465724 w 1349253"/>
              <a:gd name="connsiteY61" fmla="*/ 3769007 h 6858000"/>
              <a:gd name="connsiteX62" fmla="*/ 473886 w 1349253"/>
              <a:gd name="connsiteY62" fmla="*/ 3738082 h 6858000"/>
              <a:gd name="connsiteX63" fmla="*/ 481232 w 1349253"/>
              <a:gd name="connsiteY63" fmla="*/ 3673397 h 6858000"/>
              <a:gd name="connsiteX64" fmla="*/ 480528 w 1349253"/>
              <a:gd name="connsiteY64" fmla="*/ 3637109 h 6858000"/>
              <a:gd name="connsiteX65" fmla="*/ 483971 w 1349253"/>
              <a:gd name="connsiteY65" fmla="*/ 3536883 h 6858000"/>
              <a:gd name="connsiteX66" fmla="*/ 491509 w 1349253"/>
              <a:gd name="connsiteY66" fmla="*/ 3435652 h 6858000"/>
              <a:gd name="connsiteX67" fmla="*/ 505401 w 1349253"/>
              <a:gd name="connsiteY67" fmla="*/ 3295862 h 6858000"/>
              <a:gd name="connsiteX68" fmla="*/ 511168 w 1349253"/>
              <a:gd name="connsiteY68" fmla="*/ 3229163 h 6858000"/>
              <a:gd name="connsiteX69" fmla="*/ 487927 w 1349253"/>
              <a:gd name="connsiteY69" fmla="*/ 3158586 h 6858000"/>
              <a:gd name="connsiteX70" fmla="*/ 463335 w 1349253"/>
              <a:gd name="connsiteY70" fmla="*/ 3112365 h 6858000"/>
              <a:gd name="connsiteX71" fmla="*/ 448810 w 1349253"/>
              <a:gd name="connsiteY71" fmla="*/ 3072935 h 6858000"/>
              <a:gd name="connsiteX72" fmla="*/ 423984 w 1349253"/>
              <a:gd name="connsiteY72" fmla="*/ 2958185 h 6858000"/>
              <a:gd name="connsiteX73" fmla="*/ 381264 w 1349253"/>
              <a:gd name="connsiteY73" fmla="*/ 2843952 h 6858000"/>
              <a:gd name="connsiteX74" fmla="*/ 315516 w 1349253"/>
              <a:gd name="connsiteY74" fmla="*/ 2554718 h 6858000"/>
              <a:gd name="connsiteX75" fmla="*/ 286333 w 1349253"/>
              <a:gd name="connsiteY75" fmla="*/ 2447068 h 6858000"/>
              <a:gd name="connsiteX76" fmla="*/ 273294 w 1349253"/>
              <a:gd name="connsiteY76" fmla="*/ 2425819 h 6858000"/>
              <a:gd name="connsiteX77" fmla="*/ 279293 w 1349253"/>
              <a:gd name="connsiteY77" fmla="*/ 2402874 h 6858000"/>
              <a:gd name="connsiteX78" fmla="*/ 281905 w 1349253"/>
              <a:gd name="connsiteY78" fmla="*/ 2381443 h 6858000"/>
              <a:gd name="connsiteX79" fmla="*/ 258234 w 1349253"/>
              <a:gd name="connsiteY79" fmla="*/ 2261920 h 6858000"/>
              <a:gd name="connsiteX80" fmla="*/ 248121 w 1349253"/>
              <a:gd name="connsiteY80" fmla="*/ 2195378 h 6858000"/>
              <a:gd name="connsiteX81" fmla="*/ 232338 w 1349253"/>
              <a:gd name="connsiteY81" fmla="*/ 2155135 h 6858000"/>
              <a:gd name="connsiteX82" fmla="*/ 229796 w 1349253"/>
              <a:gd name="connsiteY82" fmla="*/ 2118008 h 6858000"/>
              <a:gd name="connsiteX83" fmla="*/ 230789 w 1349253"/>
              <a:gd name="connsiteY83" fmla="*/ 2050531 h 6858000"/>
              <a:gd name="connsiteX84" fmla="*/ 222595 w 1349253"/>
              <a:gd name="connsiteY84" fmla="*/ 1963269 h 6858000"/>
              <a:gd name="connsiteX85" fmla="*/ 203773 w 1349253"/>
              <a:gd name="connsiteY85" fmla="*/ 1906352 h 6858000"/>
              <a:gd name="connsiteX86" fmla="*/ 180330 w 1349253"/>
              <a:gd name="connsiteY86" fmla="*/ 1861531 h 6858000"/>
              <a:gd name="connsiteX87" fmla="*/ 134129 w 1349253"/>
              <a:gd name="connsiteY87" fmla="*/ 1732919 h 6858000"/>
              <a:gd name="connsiteX88" fmla="*/ 106440 w 1349253"/>
              <a:gd name="connsiteY88" fmla="*/ 1663540 h 6858000"/>
              <a:gd name="connsiteX89" fmla="*/ 105566 w 1349253"/>
              <a:gd name="connsiteY89" fmla="*/ 1615777 h 6858000"/>
              <a:gd name="connsiteX90" fmla="*/ 86361 w 1349253"/>
              <a:gd name="connsiteY90" fmla="*/ 1563678 h 6858000"/>
              <a:gd name="connsiteX91" fmla="*/ 92183 w 1349253"/>
              <a:gd name="connsiteY91" fmla="*/ 1477995 h 6858000"/>
              <a:gd name="connsiteX92" fmla="*/ 78268 w 1349253"/>
              <a:gd name="connsiteY92" fmla="*/ 1373769 h 6858000"/>
              <a:gd name="connsiteX93" fmla="*/ 86575 w 1349253"/>
              <a:gd name="connsiteY93" fmla="*/ 1307086 h 6858000"/>
              <a:gd name="connsiteX94" fmla="*/ 87763 w 1349253"/>
              <a:gd name="connsiteY94" fmla="*/ 1189033 h 6858000"/>
              <a:gd name="connsiteX95" fmla="*/ 92448 w 1349253"/>
              <a:gd name="connsiteY95" fmla="*/ 1168288 h 6858000"/>
              <a:gd name="connsiteX96" fmla="*/ 84730 w 1349253"/>
              <a:gd name="connsiteY96" fmla="*/ 1142577 h 6858000"/>
              <a:gd name="connsiteX97" fmla="*/ 74036 w 1349253"/>
              <a:gd name="connsiteY97" fmla="*/ 1088484 h 6858000"/>
              <a:gd name="connsiteX98" fmla="*/ 62772 w 1349253"/>
              <a:gd name="connsiteY98" fmla="*/ 1016103 h 6858000"/>
              <a:gd name="connsiteX99" fmla="*/ 64228 w 1349253"/>
              <a:gd name="connsiteY99" fmla="*/ 954054 h 6858000"/>
              <a:gd name="connsiteX100" fmla="*/ 75144 w 1349253"/>
              <a:gd name="connsiteY100" fmla="*/ 921368 h 6858000"/>
              <a:gd name="connsiteX101" fmla="*/ 59093 w 1349253"/>
              <a:gd name="connsiteY101" fmla="*/ 896999 h 6858000"/>
              <a:gd name="connsiteX102" fmla="*/ 28501 w 1349253"/>
              <a:gd name="connsiteY102" fmla="*/ 821517 h 6858000"/>
              <a:gd name="connsiteX103" fmla="*/ 7451 w 1349253"/>
              <a:gd name="connsiteY103" fmla="*/ 751353 h 6858000"/>
              <a:gd name="connsiteX104" fmla="*/ 7009 w 1349253"/>
              <a:gd name="connsiteY104" fmla="*/ 721230 h 6858000"/>
              <a:gd name="connsiteX105" fmla="*/ 16141 w 1349253"/>
              <a:gd name="connsiteY105" fmla="*/ 619315 h 6858000"/>
              <a:gd name="connsiteX106" fmla="*/ 19 w 1349253"/>
              <a:gd name="connsiteY106" fmla="*/ 585934 h 6858000"/>
              <a:gd name="connsiteX107" fmla="*/ 7093 w 1349253"/>
              <a:gd name="connsiteY107" fmla="*/ 538948 h 6858000"/>
              <a:gd name="connsiteX108" fmla="*/ 11001 w 1349253"/>
              <a:gd name="connsiteY108" fmla="*/ 525163 h 6858000"/>
              <a:gd name="connsiteX109" fmla="*/ 37125 w 1349253"/>
              <a:gd name="connsiteY109" fmla="*/ 446567 h 6858000"/>
              <a:gd name="connsiteX110" fmla="*/ 36373 w 1349253"/>
              <a:gd name="connsiteY110" fmla="*/ 393828 h 6858000"/>
              <a:gd name="connsiteX111" fmla="*/ 36203 w 1349253"/>
              <a:gd name="connsiteY111" fmla="*/ 353137 h 6858000"/>
              <a:gd name="connsiteX112" fmla="*/ 41896 w 1349253"/>
              <a:gd name="connsiteY112" fmla="*/ 275771 h 6858000"/>
              <a:gd name="connsiteX113" fmla="*/ 58923 w 1349253"/>
              <a:gd name="connsiteY113" fmla="*/ 212860 h 6858000"/>
              <a:gd name="connsiteX114" fmla="*/ 50633 w 1349253"/>
              <a:gd name="connsiteY114" fmla="*/ 144983 h 6858000"/>
              <a:gd name="connsiteX115" fmla="*/ 62917 w 1349253"/>
              <a:gd name="connsiteY115" fmla="*/ 55288 h 6858000"/>
              <a:gd name="connsiteX116" fmla="*/ 22471 w 1349253"/>
              <a:gd name="connsiteY116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68871 w 1349253"/>
              <a:gd name="connsiteY8" fmla="*/ 6594177 h 6858000"/>
              <a:gd name="connsiteX9" fmla="*/ 182911 w 1349253"/>
              <a:gd name="connsiteY9" fmla="*/ 6557575 h 6858000"/>
              <a:gd name="connsiteX10" fmla="*/ 235868 w 1349253"/>
              <a:gd name="connsiteY10" fmla="*/ 6492130 h 6858000"/>
              <a:gd name="connsiteX11" fmla="*/ 251555 w 1349253"/>
              <a:gd name="connsiteY11" fmla="*/ 6431610 h 6858000"/>
              <a:gd name="connsiteX12" fmla="*/ 278483 w 1349253"/>
              <a:gd name="connsiteY12" fmla="*/ 6334727 h 6858000"/>
              <a:gd name="connsiteX13" fmla="*/ 270395 w 1349253"/>
              <a:gd name="connsiteY13" fmla="*/ 6294334 h 6858000"/>
              <a:gd name="connsiteX14" fmla="*/ 272835 w 1349253"/>
              <a:gd name="connsiteY14" fmla="*/ 6252834 h 6858000"/>
              <a:gd name="connsiteX15" fmla="*/ 250827 w 1349253"/>
              <a:gd name="connsiteY15" fmla="*/ 6202459 h 6858000"/>
              <a:gd name="connsiteX16" fmla="*/ 249625 w 1349253"/>
              <a:gd name="connsiteY16" fmla="*/ 6153037 h 6858000"/>
              <a:gd name="connsiteX17" fmla="*/ 265040 w 1349253"/>
              <a:gd name="connsiteY17" fmla="*/ 6078132 h 6858000"/>
              <a:gd name="connsiteX18" fmla="*/ 252427 w 1349253"/>
              <a:gd name="connsiteY18" fmla="*/ 6028119 h 6858000"/>
              <a:gd name="connsiteX19" fmla="*/ 237656 w 1349253"/>
              <a:gd name="connsiteY19" fmla="*/ 5926735 h 6858000"/>
              <a:gd name="connsiteX20" fmla="*/ 287168 w 1349253"/>
              <a:gd name="connsiteY20" fmla="*/ 5712857 h 6858000"/>
              <a:gd name="connsiteX21" fmla="*/ 316966 w 1349253"/>
              <a:gd name="connsiteY21" fmla="*/ 5660491 h 6858000"/>
              <a:gd name="connsiteX22" fmla="*/ 326089 w 1349253"/>
              <a:gd name="connsiteY22" fmla="*/ 5563435 h 6858000"/>
              <a:gd name="connsiteX23" fmla="*/ 352965 w 1349253"/>
              <a:gd name="connsiteY23" fmla="*/ 5437125 h 6858000"/>
              <a:gd name="connsiteX24" fmla="*/ 366533 w 1349253"/>
              <a:gd name="connsiteY24" fmla="*/ 5396260 h 6858000"/>
              <a:gd name="connsiteX25" fmla="*/ 382514 w 1349253"/>
              <a:gd name="connsiteY25" fmla="*/ 5330009 h 6858000"/>
              <a:gd name="connsiteX26" fmla="*/ 416007 w 1349253"/>
              <a:gd name="connsiteY26" fmla="*/ 5273739 h 6858000"/>
              <a:gd name="connsiteX27" fmla="*/ 425606 w 1349253"/>
              <a:gd name="connsiteY27" fmla="*/ 5241779 h 6858000"/>
              <a:gd name="connsiteX28" fmla="*/ 436832 w 1349253"/>
              <a:gd name="connsiteY28" fmla="*/ 5225268 h 6858000"/>
              <a:gd name="connsiteX29" fmla="*/ 437852 w 1349253"/>
              <a:gd name="connsiteY29" fmla="*/ 5217684 h 6858000"/>
              <a:gd name="connsiteX30" fmla="*/ 445193 w 1349253"/>
              <a:gd name="connsiteY30" fmla="*/ 5193377 h 6858000"/>
              <a:gd name="connsiteX31" fmla="*/ 448496 w 1349253"/>
              <a:gd name="connsiteY31" fmla="*/ 5179288 h 6858000"/>
              <a:gd name="connsiteX32" fmla="*/ 449480 w 1349253"/>
              <a:gd name="connsiteY32" fmla="*/ 5173621 h 6858000"/>
              <a:gd name="connsiteX33" fmla="*/ 445114 w 1349253"/>
              <a:gd name="connsiteY33" fmla="*/ 5159961 h 6858000"/>
              <a:gd name="connsiteX34" fmla="*/ 451791 w 1349253"/>
              <a:gd name="connsiteY34" fmla="*/ 5144295 h 6858000"/>
              <a:gd name="connsiteX35" fmla="*/ 448724 w 1349253"/>
              <a:gd name="connsiteY35" fmla="*/ 5125185 h 6858000"/>
              <a:gd name="connsiteX36" fmla="*/ 455554 w 1349253"/>
              <a:gd name="connsiteY36" fmla="*/ 5121884 h 6858000"/>
              <a:gd name="connsiteX37" fmla="*/ 462590 w 1349253"/>
              <a:gd name="connsiteY37" fmla="*/ 5067850 h 6858000"/>
              <a:gd name="connsiteX38" fmla="*/ 465321 w 1349253"/>
              <a:gd name="connsiteY38" fmla="*/ 5060861 h 6858000"/>
              <a:gd name="connsiteX39" fmla="*/ 462025 w 1349253"/>
              <a:gd name="connsiteY39" fmla="*/ 5034192 h 6858000"/>
              <a:gd name="connsiteX40" fmla="*/ 463579 w 1349253"/>
              <a:gd name="connsiteY40" fmla="*/ 4993030 h 6858000"/>
              <a:gd name="connsiteX41" fmla="*/ 470488 w 1349253"/>
              <a:gd name="connsiteY41" fmla="*/ 4946844 h 6858000"/>
              <a:gd name="connsiteX42" fmla="*/ 466344 w 1349253"/>
              <a:gd name="connsiteY42" fmla="*/ 4932692 h 6858000"/>
              <a:gd name="connsiteX43" fmla="*/ 481747 w 1349253"/>
              <a:gd name="connsiteY43" fmla="*/ 4858827 h 6858000"/>
              <a:gd name="connsiteX44" fmla="*/ 487650 w 1349253"/>
              <a:gd name="connsiteY44" fmla="*/ 4821170 h 6858000"/>
              <a:gd name="connsiteX45" fmla="*/ 492383 w 1349253"/>
              <a:gd name="connsiteY45" fmla="*/ 4780965 h 6858000"/>
              <a:gd name="connsiteX46" fmla="*/ 493676 w 1349253"/>
              <a:gd name="connsiteY46" fmla="*/ 4750867 h 6858000"/>
              <a:gd name="connsiteX47" fmla="*/ 491483 w 1349253"/>
              <a:gd name="connsiteY47" fmla="*/ 4690749 h 6858000"/>
              <a:gd name="connsiteX48" fmla="*/ 486963 w 1349253"/>
              <a:gd name="connsiteY48" fmla="*/ 4584173 h 6858000"/>
              <a:gd name="connsiteX49" fmla="*/ 482046 w 1349253"/>
              <a:gd name="connsiteY49" fmla="*/ 4444346 h 6858000"/>
              <a:gd name="connsiteX50" fmla="*/ 478611 w 1349253"/>
              <a:gd name="connsiteY50" fmla="*/ 4375228 h 6858000"/>
              <a:gd name="connsiteX51" fmla="*/ 459264 w 1349253"/>
              <a:gd name="connsiteY51" fmla="*/ 4214165 h 6858000"/>
              <a:gd name="connsiteX52" fmla="*/ 460893 w 1349253"/>
              <a:gd name="connsiteY52" fmla="*/ 4076008 h 6858000"/>
              <a:gd name="connsiteX53" fmla="*/ 448593 w 1349253"/>
              <a:gd name="connsiteY53" fmla="*/ 4033999 h 6858000"/>
              <a:gd name="connsiteX54" fmla="*/ 448318 w 1349253"/>
              <a:gd name="connsiteY54" fmla="*/ 4013953 h 6858000"/>
              <a:gd name="connsiteX55" fmla="*/ 434613 w 1349253"/>
              <a:gd name="connsiteY55" fmla="*/ 3974753 h 6858000"/>
              <a:gd name="connsiteX56" fmla="*/ 434521 w 1349253"/>
              <a:gd name="connsiteY56" fmla="*/ 3945686 h 6858000"/>
              <a:gd name="connsiteX57" fmla="*/ 440396 w 1349253"/>
              <a:gd name="connsiteY57" fmla="*/ 3901461 h 6858000"/>
              <a:gd name="connsiteX58" fmla="*/ 462990 w 1349253"/>
              <a:gd name="connsiteY58" fmla="*/ 3813873 h 6858000"/>
              <a:gd name="connsiteX59" fmla="*/ 460248 w 1349253"/>
              <a:gd name="connsiteY59" fmla="*/ 3777135 h 6858000"/>
              <a:gd name="connsiteX60" fmla="*/ 461981 w 1349253"/>
              <a:gd name="connsiteY60" fmla="*/ 3771656 h 6858000"/>
              <a:gd name="connsiteX61" fmla="*/ 465724 w 1349253"/>
              <a:gd name="connsiteY61" fmla="*/ 3769007 h 6858000"/>
              <a:gd name="connsiteX62" fmla="*/ 473886 w 1349253"/>
              <a:gd name="connsiteY62" fmla="*/ 3738082 h 6858000"/>
              <a:gd name="connsiteX63" fmla="*/ 481232 w 1349253"/>
              <a:gd name="connsiteY63" fmla="*/ 3673397 h 6858000"/>
              <a:gd name="connsiteX64" fmla="*/ 480528 w 1349253"/>
              <a:gd name="connsiteY64" fmla="*/ 3637109 h 6858000"/>
              <a:gd name="connsiteX65" fmla="*/ 483971 w 1349253"/>
              <a:gd name="connsiteY65" fmla="*/ 3536883 h 6858000"/>
              <a:gd name="connsiteX66" fmla="*/ 491509 w 1349253"/>
              <a:gd name="connsiteY66" fmla="*/ 3435652 h 6858000"/>
              <a:gd name="connsiteX67" fmla="*/ 505401 w 1349253"/>
              <a:gd name="connsiteY67" fmla="*/ 3295862 h 6858000"/>
              <a:gd name="connsiteX68" fmla="*/ 511168 w 1349253"/>
              <a:gd name="connsiteY68" fmla="*/ 3229163 h 6858000"/>
              <a:gd name="connsiteX69" fmla="*/ 487927 w 1349253"/>
              <a:gd name="connsiteY69" fmla="*/ 3158586 h 6858000"/>
              <a:gd name="connsiteX70" fmla="*/ 463335 w 1349253"/>
              <a:gd name="connsiteY70" fmla="*/ 3112365 h 6858000"/>
              <a:gd name="connsiteX71" fmla="*/ 448810 w 1349253"/>
              <a:gd name="connsiteY71" fmla="*/ 3072935 h 6858000"/>
              <a:gd name="connsiteX72" fmla="*/ 423984 w 1349253"/>
              <a:gd name="connsiteY72" fmla="*/ 2958185 h 6858000"/>
              <a:gd name="connsiteX73" fmla="*/ 381264 w 1349253"/>
              <a:gd name="connsiteY73" fmla="*/ 2843952 h 6858000"/>
              <a:gd name="connsiteX74" fmla="*/ 315516 w 1349253"/>
              <a:gd name="connsiteY74" fmla="*/ 2554718 h 6858000"/>
              <a:gd name="connsiteX75" fmla="*/ 286333 w 1349253"/>
              <a:gd name="connsiteY75" fmla="*/ 2447068 h 6858000"/>
              <a:gd name="connsiteX76" fmla="*/ 273294 w 1349253"/>
              <a:gd name="connsiteY76" fmla="*/ 2425819 h 6858000"/>
              <a:gd name="connsiteX77" fmla="*/ 279293 w 1349253"/>
              <a:gd name="connsiteY77" fmla="*/ 2402874 h 6858000"/>
              <a:gd name="connsiteX78" fmla="*/ 281905 w 1349253"/>
              <a:gd name="connsiteY78" fmla="*/ 2381443 h 6858000"/>
              <a:gd name="connsiteX79" fmla="*/ 258234 w 1349253"/>
              <a:gd name="connsiteY79" fmla="*/ 2261920 h 6858000"/>
              <a:gd name="connsiteX80" fmla="*/ 248121 w 1349253"/>
              <a:gd name="connsiteY80" fmla="*/ 2195378 h 6858000"/>
              <a:gd name="connsiteX81" fmla="*/ 232338 w 1349253"/>
              <a:gd name="connsiteY81" fmla="*/ 2155135 h 6858000"/>
              <a:gd name="connsiteX82" fmla="*/ 229796 w 1349253"/>
              <a:gd name="connsiteY82" fmla="*/ 2118008 h 6858000"/>
              <a:gd name="connsiteX83" fmla="*/ 230789 w 1349253"/>
              <a:gd name="connsiteY83" fmla="*/ 2050531 h 6858000"/>
              <a:gd name="connsiteX84" fmla="*/ 222595 w 1349253"/>
              <a:gd name="connsiteY84" fmla="*/ 1963269 h 6858000"/>
              <a:gd name="connsiteX85" fmla="*/ 203773 w 1349253"/>
              <a:gd name="connsiteY85" fmla="*/ 1906352 h 6858000"/>
              <a:gd name="connsiteX86" fmla="*/ 180330 w 1349253"/>
              <a:gd name="connsiteY86" fmla="*/ 1861531 h 6858000"/>
              <a:gd name="connsiteX87" fmla="*/ 134129 w 1349253"/>
              <a:gd name="connsiteY87" fmla="*/ 1732919 h 6858000"/>
              <a:gd name="connsiteX88" fmla="*/ 106440 w 1349253"/>
              <a:gd name="connsiteY88" fmla="*/ 1663540 h 6858000"/>
              <a:gd name="connsiteX89" fmla="*/ 105566 w 1349253"/>
              <a:gd name="connsiteY89" fmla="*/ 1615777 h 6858000"/>
              <a:gd name="connsiteX90" fmla="*/ 86361 w 1349253"/>
              <a:gd name="connsiteY90" fmla="*/ 1563678 h 6858000"/>
              <a:gd name="connsiteX91" fmla="*/ 92183 w 1349253"/>
              <a:gd name="connsiteY91" fmla="*/ 1477995 h 6858000"/>
              <a:gd name="connsiteX92" fmla="*/ 78268 w 1349253"/>
              <a:gd name="connsiteY92" fmla="*/ 1373769 h 6858000"/>
              <a:gd name="connsiteX93" fmla="*/ 86575 w 1349253"/>
              <a:gd name="connsiteY93" fmla="*/ 1307086 h 6858000"/>
              <a:gd name="connsiteX94" fmla="*/ 87763 w 1349253"/>
              <a:gd name="connsiteY94" fmla="*/ 1189033 h 6858000"/>
              <a:gd name="connsiteX95" fmla="*/ 92448 w 1349253"/>
              <a:gd name="connsiteY95" fmla="*/ 1168288 h 6858000"/>
              <a:gd name="connsiteX96" fmla="*/ 84730 w 1349253"/>
              <a:gd name="connsiteY96" fmla="*/ 1142577 h 6858000"/>
              <a:gd name="connsiteX97" fmla="*/ 74036 w 1349253"/>
              <a:gd name="connsiteY97" fmla="*/ 1088484 h 6858000"/>
              <a:gd name="connsiteX98" fmla="*/ 62772 w 1349253"/>
              <a:gd name="connsiteY98" fmla="*/ 1016103 h 6858000"/>
              <a:gd name="connsiteX99" fmla="*/ 64228 w 1349253"/>
              <a:gd name="connsiteY99" fmla="*/ 954054 h 6858000"/>
              <a:gd name="connsiteX100" fmla="*/ 75144 w 1349253"/>
              <a:gd name="connsiteY100" fmla="*/ 921368 h 6858000"/>
              <a:gd name="connsiteX101" fmla="*/ 59093 w 1349253"/>
              <a:gd name="connsiteY101" fmla="*/ 896999 h 6858000"/>
              <a:gd name="connsiteX102" fmla="*/ 28501 w 1349253"/>
              <a:gd name="connsiteY102" fmla="*/ 821517 h 6858000"/>
              <a:gd name="connsiteX103" fmla="*/ 7451 w 1349253"/>
              <a:gd name="connsiteY103" fmla="*/ 751353 h 6858000"/>
              <a:gd name="connsiteX104" fmla="*/ 7009 w 1349253"/>
              <a:gd name="connsiteY104" fmla="*/ 721230 h 6858000"/>
              <a:gd name="connsiteX105" fmla="*/ 16141 w 1349253"/>
              <a:gd name="connsiteY105" fmla="*/ 619315 h 6858000"/>
              <a:gd name="connsiteX106" fmla="*/ 19 w 1349253"/>
              <a:gd name="connsiteY106" fmla="*/ 585934 h 6858000"/>
              <a:gd name="connsiteX107" fmla="*/ 7093 w 1349253"/>
              <a:gd name="connsiteY107" fmla="*/ 538948 h 6858000"/>
              <a:gd name="connsiteX108" fmla="*/ 11001 w 1349253"/>
              <a:gd name="connsiteY108" fmla="*/ 525163 h 6858000"/>
              <a:gd name="connsiteX109" fmla="*/ 37125 w 1349253"/>
              <a:gd name="connsiteY109" fmla="*/ 446567 h 6858000"/>
              <a:gd name="connsiteX110" fmla="*/ 36373 w 1349253"/>
              <a:gd name="connsiteY110" fmla="*/ 393828 h 6858000"/>
              <a:gd name="connsiteX111" fmla="*/ 36203 w 1349253"/>
              <a:gd name="connsiteY111" fmla="*/ 353137 h 6858000"/>
              <a:gd name="connsiteX112" fmla="*/ 41896 w 1349253"/>
              <a:gd name="connsiteY112" fmla="*/ 275771 h 6858000"/>
              <a:gd name="connsiteX113" fmla="*/ 58923 w 1349253"/>
              <a:gd name="connsiteY113" fmla="*/ 212860 h 6858000"/>
              <a:gd name="connsiteX114" fmla="*/ 50633 w 1349253"/>
              <a:gd name="connsiteY114" fmla="*/ 144983 h 6858000"/>
              <a:gd name="connsiteX115" fmla="*/ 62917 w 1349253"/>
              <a:gd name="connsiteY115" fmla="*/ 55288 h 6858000"/>
              <a:gd name="connsiteX116" fmla="*/ 22471 w 1349253"/>
              <a:gd name="connsiteY116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68871 w 1349253"/>
              <a:gd name="connsiteY8" fmla="*/ 6594177 h 6858000"/>
              <a:gd name="connsiteX9" fmla="*/ 235868 w 1349253"/>
              <a:gd name="connsiteY9" fmla="*/ 6492130 h 6858000"/>
              <a:gd name="connsiteX10" fmla="*/ 251555 w 1349253"/>
              <a:gd name="connsiteY10" fmla="*/ 6431610 h 6858000"/>
              <a:gd name="connsiteX11" fmla="*/ 278483 w 1349253"/>
              <a:gd name="connsiteY11" fmla="*/ 6334727 h 6858000"/>
              <a:gd name="connsiteX12" fmla="*/ 270395 w 1349253"/>
              <a:gd name="connsiteY12" fmla="*/ 6294334 h 6858000"/>
              <a:gd name="connsiteX13" fmla="*/ 272835 w 1349253"/>
              <a:gd name="connsiteY13" fmla="*/ 6252834 h 6858000"/>
              <a:gd name="connsiteX14" fmla="*/ 250827 w 1349253"/>
              <a:gd name="connsiteY14" fmla="*/ 6202459 h 6858000"/>
              <a:gd name="connsiteX15" fmla="*/ 249625 w 1349253"/>
              <a:gd name="connsiteY15" fmla="*/ 6153037 h 6858000"/>
              <a:gd name="connsiteX16" fmla="*/ 265040 w 1349253"/>
              <a:gd name="connsiteY16" fmla="*/ 6078132 h 6858000"/>
              <a:gd name="connsiteX17" fmla="*/ 252427 w 1349253"/>
              <a:gd name="connsiteY17" fmla="*/ 6028119 h 6858000"/>
              <a:gd name="connsiteX18" fmla="*/ 237656 w 1349253"/>
              <a:gd name="connsiteY18" fmla="*/ 5926735 h 6858000"/>
              <a:gd name="connsiteX19" fmla="*/ 287168 w 1349253"/>
              <a:gd name="connsiteY19" fmla="*/ 5712857 h 6858000"/>
              <a:gd name="connsiteX20" fmla="*/ 316966 w 1349253"/>
              <a:gd name="connsiteY20" fmla="*/ 5660491 h 6858000"/>
              <a:gd name="connsiteX21" fmla="*/ 326089 w 1349253"/>
              <a:gd name="connsiteY21" fmla="*/ 5563435 h 6858000"/>
              <a:gd name="connsiteX22" fmla="*/ 352965 w 1349253"/>
              <a:gd name="connsiteY22" fmla="*/ 5437125 h 6858000"/>
              <a:gd name="connsiteX23" fmla="*/ 366533 w 1349253"/>
              <a:gd name="connsiteY23" fmla="*/ 5396260 h 6858000"/>
              <a:gd name="connsiteX24" fmla="*/ 382514 w 1349253"/>
              <a:gd name="connsiteY24" fmla="*/ 5330009 h 6858000"/>
              <a:gd name="connsiteX25" fmla="*/ 416007 w 1349253"/>
              <a:gd name="connsiteY25" fmla="*/ 5273739 h 6858000"/>
              <a:gd name="connsiteX26" fmla="*/ 425606 w 1349253"/>
              <a:gd name="connsiteY26" fmla="*/ 5241779 h 6858000"/>
              <a:gd name="connsiteX27" fmla="*/ 436832 w 1349253"/>
              <a:gd name="connsiteY27" fmla="*/ 5225268 h 6858000"/>
              <a:gd name="connsiteX28" fmla="*/ 437852 w 1349253"/>
              <a:gd name="connsiteY28" fmla="*/ 5217684 h 6858000"/>
              <a:gd name="connsiteX29" fmla="*/ 445193 w 1349253"/>
              <a:gd name="connsiteY29" fmla="*/ 5193377 h 6858000"/>
              <a:gd name="connsiteX30" fmla="*/ 448496 w 1349253"/>
              <a:gd name="connsiteY30" fmla="*/ 5179288 h 6858000"/>
              <a:gd name="connsiteX31" fmla="*/ 449480 w 1349253"/>
              <a:gd name="connsiteY31" fmla="*/ 5173621 h 6858000"/>
              <a:gd name="connsiteX32" fmla="*/ 445114 w 1349253"/>
              <a:gd name="connsiteY32" fmla="*/ 5159961 h 6858000"/>
              <a:gd name="connsiteX33" fmla="*/ 451791 w 1349253"/>
              <a:gd name="connsiteY33" fmla="*/ 5144295 h 6858000"/>
              <a:gd name="connsiteX34" fmla="*/ 448724 w 1349253"/>
              <a:gd name="connsiteY34" fmla="*/ 5125185 h 6858000"/>
              <a:gd name="connsiteX35" fmla="*/ 455554 w 1349253"/>
              <a:gd name="connsiteY35" fmla="*/ 5121884 h 6858000"/>
              <a:gd name="connsiteX36" fmla="*/ 462590 w 1349253"/>
              <a:gd name="connsiteY36" fmla="*/ 5067850 h 6858000"/>
              <a:gd name="connsiteX37" fmla="*/ 465321 w 1349253"/>
              <a:gd name="connsiteY37" fmla="*/ 5060861 h 6858000"/>
              <a:gd name="connsiteX38" fmla="*/ 462025 w 1349253"/>
              <a:gd name="connsiteY38" fmla="*/ 5034192 h 6858000"/>
              <a:gd name="connsiteX39" fmla="*/ 463579 w 1349253"/>
              <a:gd name="connsiteY39" fmla="*/ 4993030 h 6858000"/>
              <a:gd name="connsiteX40" fmla="*/ 470488 w 1349253"/>
              <a:gd name="connsiteY40" fmla="*/ 4946844 h 6858000"/>
              <a:gd name="connsiteX41" fmla="*/ 466344 w 1349253"/>
              <a:gd name="connsiteY41" fmla="*/ 4932692 h 6858000"/>
              <a:gd name="connsiteX42" fmla="*/ 481747 w 1349253"/>
              <a:gd name="connsiteY42" fmla="*/ 4858827 h 6858000"/>
              <a:gd name="connsiteX43" fmla="*/ 487650 w 1349253"/>
              <a:gd name="connsiteY43" fmla="*/ 4821170 h 6858000"/>
              <a:gd name="connsiteX44" fmla="*/ 492383 w 1349253"/>
              <a:gd name="connsiteY44" fmla="*/ 4780965 h 6858000"/>
              <a:gd name="connsiteX45" fmla="*/ 493676 w 1349253"/>
              <a:gd name="connsiteY45" fmla="*/ 4750867 h 6858000"/>
              <a:gd name="connsiteX46" fmla="*/ 491483 w 1349253"/>
              <a:gd name="connsiteY46" fmla="*/ 4690749 h 6858000"/>
              <a:gd name="connsiteX47" fmla="*/ 486963 w 1349253"/>
              <a:gd name="connsiteY47" fmla="*/ 4584173 h 6858000"/>
              <a:gd name="connsiteX48" fmla="*/ 482046 w 1349253"/>
              <a:gd name="connsiteY48" fmla="*/ 4444346 h 6858000"/>
              <a:gd name="connsiteX49" fmla="*/ 478611 w 1349253"/>
              <a:gd name="connsiteY49" fmla="*/ 4375228 h 6858000"/>
              <a:gd name="connsiteX50" fmla="*/ 459264 w 1349253"/>
              <a:gd name="connsiteY50" fmla="*/ 4214165 h 6858000"/>
              <a:gd name="connsiteX51" fmla="*/ 460893 w 1349253"/>
              <a:gd name="connsiteY51" fmla="*/ 4076008 h 6858000"/>
              <a:gd name="connsiteX52" fmla="*/ 448593 w 1349253"/>
              <a:gd name="connsiteY52" fmla="*/ 4033999 h 6858000"/>
              <a:gd name="connsiteX53" fmla="*/ 448318 w 1349253"/>
              <a:gd name="connsiteY53" fmla="*/ 4013953 h 6858000"/>
              <a:gd name="connsiteX54" fmla="*/ 434613 w 1349253"/>
              <a:gd name="connsiteY54" fmla="*/ 3974753 h 6858000"/>
              <a:gd name="connsiteX55" fmla="*/ 434521 w 1349253"/>
              <a:gd name="connsiteY55" fmla="*/ 3945686 h 6858000"/>
              <a:gd name="connsiteX56" fmla="*/ 440396 w 1349253"/>
              <a:gd name="connsiteY56" fmla="*/ 3901461 h 6858000"/>
              <a:gd name="connsiteX57" fmla="*/ 462990 w 1349253"/>
              <a:gd name="connsiteY57" fmla="*/ 3813873 h 6858000"/>
              <a:gd name="connsiteX58" fmla="*/ 460248 w 1349253"/>
              <a:gd name="connsiteY58" fmla="*/ 3777135 h 6858000"/>
              <a:gd name="connsiteX59" fmla="*/ 461981 w 1349253"/>
              <a:gd name="connsiteY59" fmla="*/ 3771656 h 6858000"/>
              <a:gd name="connsiteX60" fmla="*/ 465724 w 1349253"/>
              <a:gd name="connsiteY60" fmla="*/ 3769007 h 6858000"/>
              <a:gd name="connsiteX61" fmla="*/ 473886 w 1349253"/>
              <a:gd name="connsiteY61" fmla="*/ 3738082 h 6858000"/>
              <a:gd name="connsiteX62" fmla="*/ 481232 w 1349253"/>
              <a:gd name="connsiteY62" fmla="*/ 3673397 h 6858000"/>
              <a:gd name="connsiteX63" fmla="*/ 480528 w 1349253"/>
              <a:gd name="connsiteY63" fmla="*/ 3637109 h 6858000"/>
              <a:gd name="connsiteX64" fmla="*/ 483971 w 1349253"/>
              <a:gd name="connsiteY64" fmla="*/ 3536883 h 6858000"/>
              <a:gd name="connsiteX65" fmla="*/ 491509 w 1349253"/>
              <a:gd name="connsiteY65" fmla="*/ 3435652 h 6858000"/>
              <a:gd name="connsiteX66" fmla="*/ 505401 w 1349253"/>
              <a:gd name="connsiteY66" fmla="*/ 3295862 h 6858000"/>
              <a:gd name="connsiteX67" fmla="*/ 511168 w 1349253"/>
              <a:gd name="connsiteY67" fmla="*/ 3229163 h 6858000"/>
              <a:gd name="connsiteX68" fmla="*/ 487927 w 1349253"/>
              <a:gd name="connsiteY68" fmla="*/ 3158586 h 6858000"/>
              <a:gd name="connsiteX69" fmla="*/ 463335 w 1349253"/>
              <a:gd name="connsiteY69" fmla="*/ 3112365 h 6858000"/>
              <a:gd name="connsiteX70" fmla="*/ 448810 w 1349253"/>
              <a:gd name="connsiteY70" fmla="*/ 3072935 h 6858000"/>
              <a:gd name="connsiteX71" fmla="*/ 423984 w 1349253"/>
              <a:gd name="connsiteY71" fmla="*/ 2958185 h 6858000"/>
              <a:gd name="connsiteX72" fmla="*/ 381264 w 1349253"/>
              <a:gd name="connsiteY72" fmla="*/ 2843952 h 6858000"/>
              <a:gd name="connsiteX73" fmla="*/ 315516 w 1349253"/>
              <a:gd name="connsiteY73" fmla="*/ 2554718 h 6858000"/>
              <a:gd name="connsiteX74" fmla="*/ 286333 w 1349253"/>
              <a:gd name="connsiteY74" fmla="*/ 2447068 h 6858000"/>
              <a:gd name="connsiteX75" fmla="*/ 273294 w 1349253"/>
              <a:gd name="connsiteY75" fmla="*/ 2425819 h 6858000"/>
              <a:gd name="connsiteX76" fmla="*/ 279293 w 1349253"/>
              <a:gd name="connsiteY76" fmla="*/ 2402874 h 6858000"/>
              <a:gd name="connsiteX77" fmla="*/ 281905 w 1349253"/>
              <a:gd name="connsiteY77" fmla="*/ 2381443 h 6858000"/>
              <a:gd name="connsiteX78" fmla="*/ 258234 w 1349253"/>
              <a:gd name="connsiteY78" fmla="*/ 2261920 h 6858000"/>
              <a:gd name="connsiteX79" fmla="*/ 248121 w 1349253"/>
              <a:gd name="connsiteY79" fmla="*/ 2195378 h 6858000"/>
              <a:gd name="connsiteX80" fmla="*/ 232338 w 1349253"/>
              <a:gd name="connsiteY80" fmla="*/ 2155135 h 6858000"/>
              <a:gd name="connsiteX81" fmla="*/ 229796 w 1349253"/>
              <a:gd name="connsiteY81" fmla="*/ 2118008 h 6858000"/>
              <a:gd name="connsiteX82" fmla="*/ 230789 w 1349253"/>
              <a:gd name="connsiteY82" fmla="*/ 2050531 h 6858000"/>
              <a:gd name="connsiteX83" fmla="*/ 222595 w 1349253"/>
              <a:gd name="connsiteY83" fmla="*/ 1963269 h 6858000"/>
              <a:gd name="connsiteX84" fmla="*/ 203773 w 1349253"/>
              <a:gd name="connsiteY84" fmla="*/ 1906352 h 6858000"/>
              <a:gd name="connsiteX85" fmla="*/ 180330 w 1349253"/>
              <a:gd name="connsiteY85" fmla="*/ 1861531 h 6858000"/>
              <a:gd name="connsiteX86" fmla="*/ 134129 w 1349253"/>
              <a:gd name="connsiteY86" fmla="*/ 1732919 h 6858000"/>
              <a:gd name="connsiteX87" fmla="*/ 106440 w 1349253"/>
              <a:gd name="connsiteY87" fmla="*/ 1663540 h 6858000"/>
              <a:gd name="connsiteX88" fmla="*/ 105566 w 1349253"/>
              <a:gd name="connsiteY88" fmla="*/ 1615777 h 6858000"/>
              <a:gd name="connsiteX89" fmla="*/ 86361 w 1349253"/>
              <a:gd name="connsiteY89" fmla="*/ 1563678 h 6858000"/>
              <a:gd name="connsiteX90" fmla="*/ 92183 w 1349253"/>
              <a:gd name="connsiteY90" fmla="*/ 1477995 h 6858000"/>
              <a:gd name="connsiteX91" fmla="*/ 78268 w 1349253"/>
              <a:gd name="connsiteY91" fmla="*/ 1373769 h 6858000"/>
              <a:gd name="connsiteX92" fmla="*/ 86575 w 1349253"/>
              <a:gd name="connsiteY92" fmla="*/ 1307086 h 6858000"/>
              <a:gd name="connsiteX93" fmla="*/ 87763 w 1349253"/>
              <a:gd name="connsiteY93" fmla="*/ 1189033 h 6858000"/>
              <a:gd name="connsiteX94" fmla="*/ 92448 w 1349253"/>
              <a:gd name="connsiteY94" fmla="*/ 1168288 h 6858000"/>
              <a:gd name="connsiteX95" fmla="*/ 84730 w 1349253"/>
              <a:gd name="connsiteY95" fmla="*/ 1142577 h 6858000"/>
              <a:gd name="connsiteX96" fmla="*/ 74036 w 1349253"/>
              <a:gd name="connsiteY96" fmla="*/ 1088484 h 6858000"/>
              <a:gd name="connsiteX97" fmla="*/ 62772 w 1349253"/>
              <a:gd name="connsiteY97" fmla="*/ 1016103 h 6858000"/>
              <a:gd name="connsiteX98" fmla="*/ 64228 w 1349253"/>
              <a:gd name="connsiteY98" fmla="*/ 954054 h 6858000"/>
              <a:gd name="connsiteX99" fmla="*/ 75144 w 1349253"/>
              <a:gd name="connsiteY99" fmla="*/ 921368 h 6858000"/>
              <a:gd name="connsiteX100" fmla="*/ 59093 w 1349253"/>
              <a:gd name="connsiteY100" fmla="*/ 896999 h 6858000"/>
              <a:gd name="connsiteX101" fmla="*/ 28501 w 1349253"/>
              <a:gd name="connsiteY101" fmla="*/ 821517 h 6858000"/>
              <a:gd name="connsiteX102" fmla="*/ 7451 w 1349253"/>
              <a:gd name="connsiteY102" fmla="*/ 751353 h 6858000"/>
              <a:gd name="connsiteX103" fmla="*/ 7009 w 1349253"/>
              <a:gd name="connsiteY103" fmla="*/ 721230 h 6858000"/>
              <a:gd name="connsiteX104" fmla="*/ 16141 w 1349253"/>
              <a:gd name="connsiteY104" fmla="*/ 619315 h 6858000"/>
              <a:gd name="connsiteX105" fmla="*/ 19 w 1349253"/>
              <a:gd name="connsiteY105" fmla="*/ 585934 h 6858000"/>
              <a:gd name="connsiteX106" fmla="*/ 7093 w 1349253"/>
              <a:gd name="connsiteY106" fmla="*/ 538948 h 6858000"/>
              <a:gd name="connsiteX107" fmla="*/ 11001 w 1349253"/>
              <a:gd name="connsiteY107" fmla="*/ 525163 h 6858000"/>
              <a:gd name="connsiteX108" fmla="*/ 37125 w 1349253"/>
              <a:gd name="connsiteY108" fmla="*/ 446567 h 6858000"/>
              <a:gd name="connsiteX109" fmla="*/ 36373 w 1349253"/>
              <a:gd name="connsiteY109" fmla="*/ 393828 h 6858000"/>
              <a:gd name="connsiteX110" fmla="*/ 36203 w 1349253"/>
              <a:gd name="connsiteY110" fmla="*/ 353137 h 6858000"/>
              <a:gd name="connsiteX111" fmla="*/ 41896 w 1349253"/>
              <a:gd name="connsiteY111" fmla="*/ 275771 h 6858000"/>
              <a:gd name="connsiteX112" fmla="*/ 58923 w 1349253"/>
              <a:gd name="connsiteY112" fmla="*/ 212860 h 6858000"/>
              <a:gd name="connsiteX113" fmla="*/ 50633 w 1349253"/>
              <a:gd name="connsiteY113" fmla="*/ 144983 h 6858000"/>
              <a:gd name="connsiteX114" fmla="*/ 62917 w 1349253"/>
              <a:gd name="connsiteY114" fmla="*/ 55288 h 6858000"/>
              <a:gd name="connsiteX115" fmla="*/ 22471 w 1349253"/>
              <a:gd name="connsiteY115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68871 w 1349253"/>
              <a:gd name="connsiteY8" fmla="*/ 6594177 h 6858000"/>
              <a:gd name="connsiteX9" fmla="*/ 235868 w 1349253"/>
              <a:gd name="connsiteY9" fmla="*/ 6492130 h 6858000"/>
              <a:gd name="connsiteX10" fmla="*/ 251555 w 1349253"/>
              <a:gd name="connsiteY10" fmla="*/ 6431610 h 6858000"/>
              <a:gd name="connsiteX11" fmla="*/ 278483 w 1349253"/>
              <a:gd name="connsiteY11" fmla="*/ 6334727 h 6858000"/>
              <a:gd name="connsiteX12" fmla="*/ 270395 w 1349253"/>
              <a:gd name="connsiteY12" fmla="*/ 6294334 h 6858000"/>
              <a:gd name="connsiteX13" fmla="*/ 272835 w 1349253"/>
              <a:gd name="connsiteY13" fmla="*/ 6252834 h 6858000"/>
              <a:gd name="connsiteX14" fmla="*/ 250827 w 1349253"/>
              <a:gd name="connsiteY14" fmla="*/ 6202459 h 6858000"/>
              <a:gd name="connsiteX15" fmla="*/ 249625 w 1349253"/>
              <a:gd name="connsiteY15" fmla="*/ 6153037 h 6858000"/>
              <a:gd name="connsiteX16" fmla="*/ 265040 w 1349253"/>
              <a:gd name="connsiteY16" fmla="*/ 6078132 h 6858000"/>
              <a:gd name="connsiteX17" fmla="*/ 252427 w 1349253"/>
              <a:gd name="connsiteY17" fmla="*/ 6028119 h 6858000"/>
              <a:gd name="connsiteX18" fmla="*/ 237656 w 1349253"/>
              <a:gd name="connsiteY18" fmla="*/ 5926735 h 6858000"/>
              <a:gd name="connsiteX19" fmla="*/ 287168 w 1349253"/>
              <a:gd name="connsiteY19" fmla="*/ 5712857 h 6858000"/>
              <a:gd name="connsiteX20" fmla="*/ 316966 w 1349253"/>
              <a:gd name="connsiteY20" fmla="*/ 5660491 h 6858000"/>
              <a:gd name="connsiteX21" fmla="*/ 326089 w 1349253"/>
              <a:gd name="connsiteY21" fmla="*/ 5563435 h 6858000"/>
              <a:gd name="connsiteX22" fmla="*/ 352965 w 1349253"/>
              <a:gd name="connsiteY22" fmla="*/ 5437125 h 6858000"/>
              <a:gd name="connsiteX23" fmla="*/ 366533 w 1349253"/>
              <a:gd name="connsiteY23" fmla="*/ 5396260 h 6858000"/>
              <a:gd name="connsiteX24" fmla="*/ 382514 w 1349253"/>
              <a:gd name="connsiteY24" fmla="*/ 5330009 h 6858000"/>
              <a:gd name="connsiteX25" fmla="*/ 416007 w 1349253"/>
              <a:gd name="connsiteY25" fmla="*/ 5273739 h 6858000"/>
              <a:gd name="connsiteX26" fmla="*/ 425606 w 1349253"/>
              <a:gd name="connsiteY26" fmla="*/ 5241779 h 6858000"/>
              <a:gd name="connsiteX27" fmla="*/ 436832 w 1349253"/>
              <a:gd name="connsiteY27" fmla="*/ 5225268 h 6858000"/>
              <a:gd name="connsiteX28" fmla="*/ 437852 w 1349253"/>
              <a:gd name="connsiteY28" fmla="*/ 5217684 h 6858000"/>
              <a:gd name="connsiteX29" fmla="*/ 445193 w 1349253"/>
              <a:gd name="connsiteY29" fmla="*/ 5193377 h 6858000"/>
              <a:gd name="connsiteX30" fmla="*/ 448496 w 1349253"/>
              <a:gd name="connsiteY30" fmla="*/ 5179288 h 6858000"/>
              <a:gd name="connsiteX31" fmla="*/ 449480 w 1349253"/>
              <a:gd name="connsiteY31" fmla="*/ 5173621 h 6858000"/>
              <a:gd name="connsiteX32" fmla="*/ 445114 w 1349253"/>
              <a:gd name="connsiteY32" fmla="*/ 5159961 h 6858000"/>
              <a:gd name="connsiteX33" fmla="*/ 451791 w 1349253"/>
              <a:gd name="connsiteY33" fmla="*/ 5144295 h 6858000"/>
              <a:gd name="connsiteX34" fmla="*/ 448724 w 1349253"/>
              <a:gd name="connsiteY34" fmla="*/ 5125185 h 6858000"/>
              <a:gd name="connsiteX35" fmla="*/ 455554 w 1349253"/>
              <a:gd name="connsiteY35" fmla="*/ 5121884 h 6858000"/>
              <a:gd name="connsiteX36" fmla="*/ 462590 w 1349253"/>
              <a:gd name="connsiteY36" fmla="*/ 5067850 h 6858000"/>
              <a:gd name="connsiteX37" fmla="*/ 465321 w 1349253"/>
              <a:gd name="connsiteY37" fmla="*/ 5060861 h 6858000"/>
              <a:gd name="connsiteX38" fmla="*/ 462025 w 1349253"/>
              <a:gd name="connsiteY38" fmla="*/ 5034192 h 6858000"/>
              <a:gd name="connsiteX39" fmla="*/ 463579 w 1349253"/>
              <a:gd name="connsiteY39" fmla="*/ 4993030 h 6858000"/>
              <a:gd name="connsiteX40" fmla="*/ 470488 w 1349253"/>
              <a:gd name="connsiteY40" fmla="*/ 4946844 h 6858000"/>
              <a:gd name="connsiteX41" fmla="*/ 466344 w 1349253"/>
              <a:gd name="connsiteY41" fmla="*/ 4932692 h 6858000"/>
              <a:gd name="connsiteX42" fmla="*/ 481747 w 1349253"/>
              <a:gd name="connsiteY42" fmla="*/ 4858827 h 6858000"/>
              <a:gd name="connsiteX43" fmla="*/ 487650 w 1349253"/>
              <a:gd name="connsiteY43" fmla="*/ 4821170 h 6858000"/>
              <a:gd name="connsiteX44" fmla="*/ 492383 w 1349253"/>
              <a:gd name="connsiteY44" fmla="*/ 4780965 h 6858000"/>
              <a:gd name="connsiteX45" fmla="*/ 493676 w 1349253"/>
              <a:gd name="connsiteY45" fmla="*/ 4750867 h 6858000"/>
              <a:gd name="connsiteX46" fmla="*/ 491483 w 1349253"/>
              <a:gd name="connsiteY46" fmla="*/ 4690749 h 6858000"/>
              <a:gd name="connsiteX47" fmla="*/ 486963 w 1349253"/>
              <a:gd name="connsiteY47" fmla="*/ 4584173 h 6858000"/>
              <a:gd name="connsiteX48" fmla="*/ 482046 w 1349253"/>
              <a:gd name="connsiteY48" fmla="*/ 4444346 h 6858000"/>
              <a:gd name="connsiteX49" fmla="*/ 478611 w 1349253"/>
              <a:gd name="connsiteY49" fmla="*/ 4375228 h 6858000"/>
              <a:gd name="connsiteX50" fmla="*/ 459264 w 1349253"/>
              <a:gd name="connsiteY50" fmla="*/ 4214165 h 6858000"/>
              <a:gd name="connsiteX51" fmla="*/ 460893 w 1349253"/>
              <a:gd name="connsiteY51" fmla="*/ 4076008 h 6858000"/>
              <a:gd name="connsiteX52" fmla="*/ 448593 w 1349253"/>
              <a:gd name="connsiteY52" fmla="*/ 4033999 h 6858000"/>
              <a:gd name="connsiteX53" fmla="*/ 448318 w 1349253"/>
              <a:gd name="connsiteY53" fmla="*/ 4013953 h 6858000"/>
              <a:gd name="connsiteX54" fmla="*/ 434613 w 1349253"/>
              <a:gd name="connsiteY54" fmla="*/ 3974753 h 6858000"/>
              <a:gd name="connsiteX55" fmla="*/ 434521 w 1349253"/>
              <a:gd name="connsiteY55" fmla="*/ 3945686 h 6858000"/>
              <a:gd name="connsiteX56" fmla="*/ 440396 w 1349253"/>
              <a:gd name="connsiteY56" fmla="*/ 3901461 h 6858000"/>
              <a:gd name="connsiteX57" fmla="*/ 462990 w 1349253"/>
              <a:gd name="connsiteY57" fmla="*/ 3813873 h 6858000"/>
              <a:gd name="connsiteX58" fmla="*/ 460248 w 1349253"/>
              <a:gd name="connsiteY58" fmla="*/ 3777135 h 6858000"/>
              <a:gd name="connsiteX59" fmla="*/ 461981 w 1349253"/>
              <a:gd name="connsiteY59" fmla="*/ 3771656 h 6858000"/>
              <a:gd name="connsiteX60" fmla="*/ 465724 w 1349253"/>
              <a:gd name="connsiteY60" fmla="*/ 3769007 h 6858000"/>
              <a:gd name="connsiteX61" fmla="*/ 473886 w 1349253"/>
              <a:gd name="connsiteY61" fmla="*/ 3738082 h 6858000"/>
              <a:gd name="connsiteX62" fmla="*/ 481232 w 1349253"/>
              <a:gd name="connsiteY62" fmla="*/ 3673397 h 6858000"/>
              <a:gd name="connsiteX63" fmla="*/ 480528 w 1349253"/>
              <a:gd name="connsiteY63" fmla="*/ 3637109 h 6858000"/>
              <a:gd name="connsiteX64" fmla="*/ 483971 w 1349253"/>
              <a:gd name="connsiteY64" fmla="*/ 3536883 h 6858000"/>
              <a:gd name="connsiteX65" fmla="*/ 491509 w 1349253"/>
              <a:gd name="connsiteY65" fmla="*/ 3435652 h 6858000"/>
              <a:gd name="connsiteX66" fmla="*/ 505401 w 1349253"/>
              <a:gd name="connsiteY66" fmla="*/ 3295862 h 6858000"/>
              <a:gd name="connsiteX67" fmla="*/ 511168 w 1349253"/>
              <a:gd name="connsiteY67" fmla="*/ 3229163 h 6858000"/>
              <a:gd name="connsiteX68" fmla="*/ 487927 w 1349253"/>
              <a:gd name="connsiteY68" fmla="*/ 3158586 h 6858000"/>
              <a:gd name="connsiteX69" fmla="*/ 463335 w 1349253"/>
              <a:gd name="connsiteY69" fmla="*/ 3112365 h 6858000"/>
              <a:gd name="connsiteX70" fmla="*/ 448810 w 1349253"/>
              <a:gd name="connsiteY70" fmla="*/ 3072935 h 6858000"/>
              <a:gd name="connsiteX71" fmla="*/ 423984 w 1349253"/>
              <a:gd name="connsiteY71" fmla="*/ 2958185 h 6858000"/>
              <a:gd name="connsiteX72" fmla="*/ 381264 w 1349253"/>
              <a:gd name="connsiteY72" fmla="*/ 2843952 h 6858000"/>
              <a:gd name="connsiteX73" fmla="*/ 315516 w 1349253"/>
              <a:gd name="connsiteY73" fmla="*/ 2554718 h 6858000"/>
              <a:gd name="connsiteX74" fmla="*/ 286333 w 1349253"/>
              <a:gd name="connsiteY74" fmla="*/ 2447068 h 6858000"/>
              <a:gd name="connsiteX75" fmla="*/ 273294 w 1349253"/>
              <a:gd name="connsiteY75" fmla="*/ 2425819 h 6858000"/>
              <a:gd name="connsiteX76" fmla="*/ 279293 w 1349253"/>
              <a:gd name="connsiteY76" fmla="*/ 2402874 h 6858000"/>
              <a:gd name="connsiteX77" fmla="*/ 281905 w 1349253"/>
              <a:gd name="connsiteY77" fmla="*/ 2381443 h 6858000"/>
              <a:gd name="connsiteX78" fmla="*/ 258234 w 1349253"/>
              <a:gd name="connsiteY78" fmla="*/ 2261920 h 6858000"/>
              <a:gd name="connsiteX79" fmla="*/ 248121 w 1349253"/>
              <a:gd name="connsiteY79" fmla="*/ 2195378 h 6858000"/>
              <a:gd name="connsiteX80" fmla="*/ 232338 w 1349253"/>
              <a:gd name="connsiteY80" fmla="*/ 2155135 h 6858000"/>
              <a:gd name="connsiteX81" fmla="*/ 229796 w 1349253"/>
              <a:gd name="connsiteY81" fmla="*/ 2118008 h 6858000"/>
              <a:gd name="connsiteX82" fmla="*/ 230789 w 1349253"/>
              <a:gd name="connsiteY82" fmla="*/ 2050531 h 6858000"/>
              <a:gd name="connsiteX83" fmla="*/ 222595 w 1349253"/>
              <a:gd name="connsiteY83" fmla="*/ 1963269 h 6858000"/>
              <a:gd name="connsiteX84" fmla="*/ 203773 w 1349253"/>
              <a:gd name="connsiteY84" fmla="*/ 1906352 h 6858000"/>
              <a:gd name="connsiteX85" fmla="*/ 180330 w 1349253"/>
              <a:gd name="connsiteY85" fmla="*/ 1861531 h 6858000"/>
              <a:gd name="connsiteX86" fmla="*/ 134129 w 1349253"/>
              <a:gd name="connsiteY86" fmla="*/ 1732919 h 6858000"/>
              <a:gd name="connsiteX87" fmla="*/ 106440 w 1349253"/>
              <a:gd name="connsiteY87" fmla="*/ 1663540 h 6858000"/>
              <a:gd name="connsiteX88" fmla="*/ 105566 w 1349253"/>
              <a:gd name="connsiteY88" fmla="*/ 1615777 h 6858000"/>
              <a:gd name="connsiteX89" fmla="*/ 86361 w 1349253"/>
              <a:gd name="connsiteY89" fmla="*/ 1563678 h 6858000"/>
              <a:gd name="connsiteX90" fmla="*/ 92183 w 1349253"/>
              <a:gd name="connsiteY90" fmla="*/ 1477995 h 6858000"/>
              <a:gd name="connsiteX91" fmla="*/ 78268 w 1349253"/>
              <a:gd name="connsiteY91" fmla="*/ 1373769 h 6858000"/>
              <a:gd name="connsiteX92" fmla="*/ 86575 w 1349253"/>
              <a:gd name="connsiteY92" fmla="*/ 1307086 h 6858000"/>
              <a:gd name="connsiteX93" fmla="*/ 87763 w 1349253"/>
              <a:gd name="connsiteY93" fmla="*/ 1189033 h 6858000"/>
              <a:gd name="connsiteX94" fmla="*/ 92448 w 1349253"/>
              <a:gd name="connsiteY94" fmla="*/ 1168288 h 6858000"/>
              <a:gd name="connsiteX95" fmla="*/ 84730 w 1349253"/>
              <a:gd name="connsiteY95" fmla="*/ 1142577 h 6858000"/>
              <a:gd name="connsiteX96" fmla="*/ 74036 w 1349253"/>
              <a:gd name="connsiteY96" fmla="*/ 1088484 h 6858000"/>
              <a:gd name="connsiteX97" fmla="*/ 62772 w 1349253"/>
              <a:gd name="connsiteY97" fmla="*/ 1016103 h 6858000"/>
              <a:gd name="connsiteX98" fmla="*/ 64228 w 1349253"/>
              <a:gd name="connsiteY98" fmla="*/ 954054 h 6858000"/>
              <a:gd name="connsiteX99" fmla="*/ 75144 w 1349253"/>
              <a:gd name="connsiteY99" fmla="*/ 921368 h 6858000"/>
              <a:gd name="connsiteX100" fmla="*/ 59093 w 1349253"/>
              <a:gd name="connsiteY100" fmla="*/ 896999 h 6858000"/>
              <a:gd name="connsiteX101" fmla="*/ 28501 w 1349253"/>
              <a:gd name="connsiteY101" fmla="*/ 821517 h 6858000"/>
              <a:gd name="connsiteX102" fmla="*/ 7451 w 1349253"/>
              <a:gd name="connsiteY102" fmla="*/ 751353 h 6858000"/>
              <a:gd name="connsiteX103" fmla="*/ 7009 w 1349253"/>
              <a:gd name="connsiteY103" fmla="*/ 721230 h 6858000"/>
              <a:gd name="connsiteX104" fmla="*/ 16141 w 1349253"/>
              <a:gd name="connsiteY104" fmla="*/ 619315 h 6858000"/>
              <a:gd name="connsiteX105" fmla="*/ 19 w 1349253"/>
              <a:gd name="connsiteY105" fmla="*/ 585934 h 6858000"/>
              <a:gd name="connsiteX106" fmla="*/ 7093 w 1349253"/>
              <a:gd name="connsiteY106" fmla="*/ 538948 h 6858000"/>
              <a:gd name="connsiteX107" fmla="*/ 11001 w 1349253"/>
              <a:gd name="connsiteY107" fmla="*/ 525163 h 6858000"/>
              <a:gd name="connsiteX108" fmla="*/ 37125 w 1349253"/>
              <a:gd name="connsiteY108" fmla="*/ 446567 h 6858000"/>
              <a:gd name="connsiteX109" fmla="*/ 36373 w 1349253"/>
              <a:gd name="connsiteY109" fmla="*/ 393828 h 6858000"/>
              <a:gd name="connsiteX110" fmla="*/ 36203 w 1349253"/>
              <a:gd name="connsiteY110" fmla="*/ 353137 h 6858000"/>
              <a:gd name="connsiteX111" fmla="*/ 41896 w 1349253"/>
              <a:gd name="connsiteY111" fmla="*/ 275771 h 6858000"/>
              <a:gd name="connsiteX112" fmla="*/ 58923 w 1349253"/>
              <a:gd name="connsiteY112" fmla="*/ 212860 h 6858000"/>
              <a:gd name="connsiteX113" fmla="*/ 50633 w 1349253"/>
              <a:gd name="connsiteY113" fmla="*/ 144983 h 6858000"/>
              <a:gd name="connsiteX114" fmla="*/ 62917 w 1349253"/>
              <a:gd name="connsiteY114" fmla="*/ 55288 h 6858000"/>
              <a:gd name="connsiteX115" fmla="*/ 22471 w 1349253"/>
              <a:gd name="connsiteY115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68871 w 1349253"/>
              <a:gd name="connsiteY8" fmla="*/ 6594177 h 6858000"/>
              <a:gd name="connsiteX9" fmla="*/ 235868 w 1349253"/>
              <a:gd name="connsiteY9" fmla="*/ 6492130 h 6858000"/>
              <a:gd name="connsiteX10" fmla="*/ 251555 w 1349253"/>
              <a:gd name="connsiteY10" fmla="*/ 6431610 h 6858000"/>
              <a:gd name="connsiteX11" fmla="*/ 278483 w 1349253"/>
              <a:gd name="connsiteY11" fmla="*/ 6334727 h 6858000"/>
              <a:gd name="connsiteX12" fmla="*/ 270395 w 1349253"/>
              <a:gd name="connsiteY12" fmla="*/ 6294334 h 6858000"/>
              <a:gd name="connsiteX13" fmla="*/ 272835 w 1349253"/>
              <a:gd name="connsiteY13" fmla="*/ 6252834 h 6858000"/>
              <a:gd name="connsiteX14" fmla="*/ 250827 w 1349253"/>
              <a:gd name="connsiteY14" fmla="*/ 6202459 h 6858000"/>
              <a:gd name="connsiteX15" fmla="*/ 249625 w 1349253"/>
              <a:gd name="connsiteY15" fmla="*/ 6153037 h 6858000"/>
              <a:gd name="connsiteX16" fmla="*/ 265040 w 1349253"/>
              <a:gd name="connsiteY16" fmla="*/ 6078132 h 6858000"/>
              <a:gd name="connsiteX17" fmla="*/ 252427 w 1349253"/>
              <a:gd name="connsiteY17" fmla="*/ 6028119 h 6858000"/>
              <a:gd name="connsiteX18" fmla="*/ 237656 w 1349253"/>
              <a:gd name="connsiteY18" fmla="*/ 5926735 h 6858000"/>
              <a:gd name="connsiteX19" fmla="*/ 287168 w 1349253"/>
              <a:gd name="connsiteY19" fmla="*/ 5712857 h 6858000"/>
              <a:gd name="connsiteX20" fmla="*/ 316966 w 1349253"/>
              <a:gd name="connsiteY20" fmla="*/ 5660491 h 6858000"/>
              <a:gd name="connsiteX21" fmla="*/ 326089 w 1349253"/>
              <a:gd name="connsiteY21" fmla="*/ 5563435 h 6858000"/>
              <a:gd name="connsiteX22" fmla="*/ 352965 w 1349253"/>
              <a:gd name="connsiteY22" fmla="*/ 5437125 h 6858000"/>
              <a:gd name="connsiteX23" fmla="*/ 366533 w 1349253"/>
              <a:gd name="connsiteY23" fmla="*/ 5396260 h 6858000"/>
              <a:gd name="connsiteX24" fmla="*/ 382514 w 1349253"/>
              <a:gd name="connsiteY24" fmla="*/ 5330009 h 6858000"/>
              <a:gd name="connsiteX25" fmla="*/ 416007 w 1349253"/>
              <a:gd name="connsiteY25" fmla="*/ 5273739 h 6858000"/>
              <a:gd name="connsiteX26" fmla="*/ 425606 w 1349253"/>
              <a:gd name="connsiteY26" fmla="*/ 5241779 h 6858000"/>
              <a:gd name="connsiteX27" fmla="*/ 436832 w 1349253"/>
              <a:gd name="connsiteY27" fmla="*/ 5225268 h 6858000"/>
              <a:gd name="connsiteX28" fmla="*/ 437852 w 1349253"/>
              <a:gd name="connsiteY28" fmla="*/ 5217684 h 6858000"/>
              <a:gd name="connsiteX29" fmla="*/ 445193 w 1349253"/>
              <a:gd name="connsiteY29" fmla="*/ 5193377 h 6858000"/>
              <a:gd name="connsiteX30" fmla="*/ 448496 w 1349253"/>
              <a:gd name="connsiteY30" fmla="*/ 5179288 h 6858000"/>
              <a:gd name="connsiteX31" fmla="*/ 449480 w 1349253"/>
              <a:gd name="connsiteY31" fmla="*/ 5173621 h 6858000"/>
              <a:gd name="connsiteX32" fmla="*/ 445114 w 1349253"/>
              <a:gd name="connsiteY32" fmla="*/ 5159961 h 6858000"/>
              <a:gd name="connsiteX33" fmla="*/ 451791 w 1349253"/>
              <a:gd name="connsiteY33" fmla="*/ 5144295 h 6858000"/>
              <a:gd name="connsiteX34" fmla="*/ 448724 w 1349253"/>
              <a:gd name="connsiteY34" fmla="*/ 5125185 h 6858000"/>
              <a:gd name="connsiteX35" fmla="*/ 455554 w 1349253"/>
              <a:gd name="connsiteY35" fmla="*/ 5121884 h 6858000"/>
              <a:gd name="connsiteX36" fmla="*/ 462590 w 1349253"/>
              <a:gd name="connsiteY36" fmla="*/ 5067850 h 6858000"/>
              <a:gd name="connsiteX37" fmla="*/ 465321 w 1349253"/>
              <a:gd name="connsiteY37" fmla="*/ 5060861 h 6858000"/>
              <a:gd name="connsiteX38" fmla="*/ 462025 w 1349253"/>
              <a:gd name="connsiteY38" fmla="*/ 5034192 h 6858000"/>
              <a:gd name="connsiteX39" fmla="*/ 463579 w 1349253"/>
              <a:gd name="connsiteY39" fmla="*/ 4993030 h 6858000"/>
              <a:gd name="connsiteX40" fmla="*/ 470488 w 1349253"/>
              <a:gd name="connsiteY40" fmla="*/ 4946844 h 6858000"/>
              <a:gd name="connsiteX41" fmla="*/ 466344 w 1349253"/>
              <a:gd name="connsiteY41" fmla="*/ 4932692 h 6858000"/>
              <a:gd name="connsiteX42" fmla="*/ 481747 w 1349253"/>
              <a:gd name="connsiteY42" fmla="*/ 4858827 h 6858000"/>
              <a:gd name="connsiteX43" fmla="*/ 487650 w 1349253"/>
              <a:gd name="connsiteY43" fmla="*/ 4821170 h 6858000"/>
              <a:gd name="connsiteX44" fmla="*/ 492383 w 1349253"/>
              <a:gd name="connsiteY44" fmla="*/ 4780965 h 6858000"/>
              <a:gd name="connsiteX45" fmla="*/ 493676 w 1349253"/>
              <a:gd name="connsiteY45" fmla="*/ 4750867 h 6858000"/>
              <a:gd name="connsiteX46" fmla="*/ 491483 w 1349253"/>
              <a:gd name="connsiteY46" fmla="*/ 4690749 h 6858000"/>
              <a:gd name="connsiteX47" fmla="*/ 486963 w 1349253"/>
              <a:gd name="connsiteY47" fmla="*/ 4584173 h 6858000"/>
              <a:gd name="connsiteX48" fmla="*/ 482046 w 1349253"/>
              <a:gd name="connsiteY48" fmla="*/ 4444346 h 6858000"/>
              <a:gd name="connsiteX49" fmla="*/ 478611 w 1349253"/>
              <a:gd name="connsiteY49" fmla="*/ 4375228 h 6858000"/>
              <a:gd name="connsiteX50" fmla="*/ 459264 w 1349253"/>
              <a:gd name="connsiteY50" fmla="*/ 4214165 h 6858000"/>
              <a:gd name="connsiteX51" fmla="*/ 460893 w 1349253"/>
              <a:gd name="connsiteY51" fmla="*/ 4076008 h 6858000"/>
              <a:gd name="connsiteX52" fmla="*/ 448593 w 1349253"/>
              <a:gd name="connsiteY52" fmla="*/ 4033999 h 6858000"/>
              <a:gd name="connsiteX53" fmla="*/ 448318 w 1349253"/>
              <a:gd name="connsiteY53" fmla="*/ 4013953 h 6858000"/>
              <a:gd name="connsiteX54" fmla="*/ 434613 w 1349253"/>
              <a:gd name="connsiteY54" fmla="*/ 3974753 h 6858000"/>
              <a:gd name="connsiteX55" fmla="*/ 434521 w 1349253"/>
              <a:gd name="connsiteY55" fmla="*/ 3945686 h 6858000"/>
              <a:gd name="connsiteX56" fmla="*/ 440396 w 1349253"/>
              <a:gd name="connsiteY56" fmla="*/ 3901461 h 6858000"/>
              <a:gd name="connsiteX57" fmla="*/ 462990 w 1349253"/>
              <a:gd name="connsiteY57" fmla="*/ 3813873 h 6858000"/>
              <a:gd name="connsiteX58" fmla="*/ 460248 w 1349253"/>
              <a:gd name="connsiteY58" fmla="*/ 3777135 h 6858000"/>
              <a:gd name="connsiteX59" fmla="*/ 461981 w 1349253"/>
              <a:gd name="connsiteY59" fmla="*/ 3771656 h 6858000"/>
              <a:gd name="connsiteX60" fmla="*/ 465724 w 1349253"/>
              <a:gd name="connsiteY60" fmla="*/ 3769007 h 6858000"/>
              <a:gd name="connsiteX61" fmla="*/ 473886 w 1349253"/>
              <a:gd name="connsiteY61" fmla="*/ 3738082 h 6858000"/>
              <a:gd name="connsiteX62" fmla="*/ 481232 w 1349253"/>
              <a:gd name="connsiteY62" fmla="*/ 3673397 h 6858000"/>
              <a:gd name="connsiteX63" fmla="*/ 480528 w 1349253"/>
              <a:gd name="connsiteY63" fmla="*/ 3637109 h 6858000"/>
              <a:gd name="connsiteX64" fmla="*/ 483971 w 1349253"/>
              <a:gd name="connsiteY64" fmla="*/ 3536883 h 6858000"/>
              <a:gd name="connsiteX65" fmla="*/ 491509 w 1349253"/>
              <a:gd name="connsiteY65" fmla="*/ 3435652 h 6858000"/>
              <a:gd name="connsiteX66" fmla="*/ 505401 w 1349253"/>
              <a:gd name="connsiteY66" fmla="*/ 3295862 h 6858000"/>
              <a:gd name="connsiteX67" fmla="*/ 511168 w 1349253"/>
              <a:gd name="connsiteY67" fmla="*/ 3229163 h 6858000"/>
              <a:gd name="connsiteX68" fmla="*/ 487927 w 1349253"/>
              <a:gd name="connsiteY68" fmla="*/ 3158586 h 6858000"/>
              <a:gd name="connsiteX69" fmla="*/ 463335 w 1349253"/>
              <a:gd name="connsiteY69" fmla="*/ 3112365 h 6858000"/>
              <a:gd name="connsiteX70" fmla="*/ 448810 w 1349253"/>
              <a:gd name="connsiteY70" fmla="*/ 3072935 h 6858000"/>
              <a:gd name="connsiteX71" fmla="*/ 423984 w 1349253"/>
              <a:gd name="connsiteY71" fmla="*/ 2958185 h 6858000"/>
              <a:gd name="connsiteX72" fmla="*/ 381264 w 1349253"/>
              <a:gd name="connsiteY72" fmla="*/ 2843952 h 6858000"/>
              <a:gd name="connsiteX73" fmla="*/ 315516 w 1349253"/>
              <a:gd name="connsiteY73" fmla="*/ 2554718 h 6858000"/>
              <a:gd name="connsiteX74" fmla="*/ 286333 w 1349253"/>
              <a:gd name="connsiteY74" fmla="*/ 2447068 h 6858000"/>
              <a:gd name="connsiteX75" fmla="*/ 273294 w 1349253"/>
              <a:gd name="connsiteY75" fmla="*/ 2425819 h 6858000"/>
              <a:gd name="connsiteX76" fmla="*/ 279293 w 1349253"/>
              <a:gd name="connsiteY76" fmla="*/ 2402874 h 6858000"/>
              <a:gd name="connsiteX77" fmla="*/ 281905 w 1349253"/>
              <a:gd name="connsiteY77" fmla="*/ 2381443 h 6858000"/>
              <a:gd name="connsiteX78" fmla="*/ 258234 w 1349253"/>
              <a:gd name="connsiteY78" fmla="*/ 2261920 h 6858000"/>
              <a:gd name="connsiteX79" fmla="*/ 248121 w 1349253"/>
              <a:gd name="connsiteY79" fmla="*/ 2195378 h 6858000"/>
              <a:gd name="connsiteX80" fmla="*/ 232338 w 1349253"/>
              <a:gd name="connsiteY80" fmla="*/ 2155135 h 6858000"/>
              <a:gd name="connsiteX81" fmla="*/ 229796 w 1349253"/>
              <a:gd name="connsiteY81" fmla="*/ 2118008 h 6858000"/>
              <a:gd name="connsiteX82" fmla="*/ 230789 w 1349253"/>
              <a:gd name="connsiteY82" fmla="*/ 2050531 h 6858000"/>
              <a:gd name="connsiteX83" fmla="*/ 222595 w 1349253"/>
              <a:gd name="connsiteY83" fmla="*/ 1963269 h 6858000"/>
              <a:gd name="connsiteX84" fmla="*/ 203773 w 1349253"/>
              <a:gd name="connsiteY84" fmla="*/ 1906352 h 6858000"/>
              <a:gd name="connsiteX85" fmla="*/ 180330 w 1349253"/>
              <a:gd name="connsiteY85" fmla="*/ 1861531 h 6858000"/>
              <a:gd name="connsiteX86" fmla="*/ 134129 w 1349253"/>
              <a:gd name="connsiteY86" fmla="*/ 1732919 h 6858000"/>
              <a:gd name="connsiteX87" fmla="*/ 106440 w 1349253"/>
              <a:gd name="connsiteY87" fmla="*/ 1663540 h 6858000"/>
              <a:gd name="connsiteX88" fmla="*/ 105566 w 1349253"/>
              <a:gd name="connsiteY88" fmla="*/ 1615777 h 6858000"/>
              <a:gd name="connsiteX89" fmla="*/ 86361 w 1349253"/>
              <a:gd name="connsiteY89" fmla="*/ 1563678 h 6858000"/>
              <a:gd name="connsiteX90" fmla="*/ 92183 w 1349253"/>
              <a:gd name="connsiteY90" fmla="*/ 1477995 h 6858000"/>
              <a:gd name="connsiteX91" fmla="*/ 78268 w 1349253"/>
              <a:gd name="connsiteY91" fmla="*/ 1373769 h 6858000"/>
              <a:gd name="connsiteX92" fmla="*/ 86575 w 1349253"/>
              <a:gd name="connsiteY92" fmla="*/ 1307086 h 6858000"/>
              <a:gd name="connsiteX93" fmla="*/ 87763 w 1349253"/>
              <a:gd name="connsiteY93" fmla="*/ 1189033 h 6858000"/>
              <a:gd name="connsiteX94" fmla="*/ 92448 w 1349253"/>
              <a:gd name="connsiteY94" fmla="*/ 1168288 h 6858000"/>
              <a:gd name="connsiteX95" fmla="*/ 84730 w 1349253"/>
              <a:gd name="connsiteY95" fmla="*/ 1142577 h 6858000"/>
              <a:gd name="connsiteX96" fmla="*/ 74036 w 1349253"/>
              <a:gd name="connsiteY96" fmla="*/ 1088484 h 6858000"/>
              <a:gd name="connsiteX97" fmla="*/ 62772 w 1349253"/>
              <a:gd name="connsiteY97" fmla="*/ 1016103 h 6858000"/>
              <a:gd name="connsiteX98" fmla="*/ 64228 w 1349253"/>
              <a:gd name="connsiteY98" fmla="*/ 954054 h 6858000"/>
              <a:gd name="connsiteX99" fmla="*/ 75144 w 1349253"/>
              <a:gd name="connsiteY99" fmla="*/ 921368 h 6858000"/>
              <a:gd name="connsiteX100" fmla="*/ 59093 w 1349253"/>
              <a:gd name="connsiteY100" fmla="*/ 896999 h 6858000"/>
              <a:gd name="connsiteX101" fmla="*/ 28501 w 1349253"/>
              <a:gd name="connsiteY101" fmla="*/ 821517 h 6858000"/>
              <a:gd name="connsiteX102" fmla="*/ 7451 w 1349253"/>
              <a:gd name="connsiteY102" fmla="*/ 751353 h 6858000"/>
              <a:gd name="connsiteX103" fmla="*/ 7009 w 1349253"/>
              <a:gd name="connsiteY103" fmla="*/ 721230 h 6858000"/>
              <a:gd name="connsiteX104" fmla="*/ 16141 w 1349253"/>
              <a:gd name="connsiteY104" fmla="*/ 619315 h 6858000"/>
              <a:gd name="connsiteX105" fmla="*/ 19 w 1349253"/>
              <a:gd name="connsiteY105" fmla="*/ 585934 h 6858000"/>
              <a:gd name="connsiteX106" fmla="*/ 7093 w 1349253"/>
              <a:gd name="connsiteY106" fmla="*/ 538948 h 6858000"/>
              <a:gd name="connsiteX107" fmla="*/ 11001 w 1349253"/>
              <a:gd name="connsiteY107" fmla="*/ 525163 h 6858000"/>
              <a:gd name="connsiteX108" fmla="*/ 37125 w 1349253"/>
              <a:gd name="connsiteY108" fmla="*/ 446567 h 6858000"/>
              <a:gd name="connsiteX109" fmla="*/ 36373 w 1349253"/>
              <a:gd name="connsiteY109" fmla="*/ 393828 h 6858000"/>
              <a:gd name="connsiteX110" fmla="*/ 36203 w 1349253"/>
              <a:gd name="connsiteY110" fmla="*/ 353137 h 6858000"/>
              <a:gd name="connsiteX111" fmla="*/ 41896 w 1349253"/>
              <a:gd name="connsiteY111" fmla="*/ 275771 h 6858000"/>
              <a:gd name="connsiteX112" fmla="*/ 58923 w 1349253"/>
              <a:gd name="connsiteY112" fmla="*/ 212860 h 6858000"/>
              <a:gd name="connsiteX113" fmla="*/ 50633 w 1349253"/>
              <a:gd name="connsiteY113" fmla="*/ 144983 h 6858000"/>
              <a:gd name="connsiteX114" fmla="*/ 62917 w 1349253"/>
              <a:gd name="connsiteY114" fmla="*/ 55288 h 6858000"/>
              <a:gd name="connsiteX115" fmla="*/ 22471 w 1349253"/>
              <a:gd name="connsiteY115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68871 w 1349253"/>
              <a:gd name="connsiteY8" fmla="*/ 6594177 h 6858000"/>
              <a:gd name="connsiteX9" fmla="*/ 235868 w 1349253"/>
              <a:gd name="connsiteY9" fmla="*/ 6492130 h 6858000"/>
              <a:gd name="connsiteX10" fmla="*/ 251555 w 1349253"/>
              <a:gd name="connsiteY10" fmla="*/ 6431610 h 6858000"/>
              <a:gd name="connsiteX11" fmla="*/ 278483 w 1349253"/>
              <a:gd name="connsiteY11" fmla="*/ 6334727 h 6858000"/>
              <a:gd name="connsiteX12" fmla="*/ 270395 w 1349253"/>
              <a:gd name="connsiteY12" fmla="*/ 6294334 h 6858000"/>
              <a:gd name="connsiteX13" fmla="*/ 272835 w 1349253"/>
              <a:gd name="connsiteY13" fmla="*/ 6252834 h 6858000"/>
              <a:gd name="connsiteX14" fmla="*/ 250827 w 1349253"/>
              <a:gd name="connsiteY14" fmla="*/ 6202459 h 6858000"/>
              <a:gd name="connsiteX15" fmla="*/ 249625 w 1349253"/>
              <a:gd name="connsiteY15" fmla="*/ 6153037 h 6858000"/>
              <a:gd name="connsiteX16" fmla="*/ 265040 w 1349253"/>
              <a:gd name="connsiteY16" fmla="*/ 6078132 h 6858000"/>
              <a:gd name="connsiteX17" fmla="*/ 252427 w 1349253"/>
              <a:gd name="connsiteY17" fmla="*/ 6028119 h 6858000"/>
              <a:gd name="connsiteX18" fmla="*/ 237656 w 1349253"/>
              <a:gd name="connsiteY18" fmla="*/ 5926735 h 6858000"/>
              <a:gd name="connsiteX19" fmla="*/ 287168 w 1349253"/>
              <a:gd name="connsiteY19" fmla="*/ 5712857 h 6858000"/>
              <a:gd name="connsiteX20" fmla="*/ 316966 w 1349253"/>
              <a:gd name="connsiteY20" fmla="*/ 5660491 h 6858000"/>
              <a:gd name="connsiteX21" fmla="*/ 326089 w 1349253"/>
              <a:gd name="connsiteY21" fmla="*/ 5563435 h 6858000"/>
              <a:gd name="connsiteX22" fmla="*/ 352965 w 1349253"/>
              <a:gd name="connsiteY22" fmla="*/ 5437125 h 6858000"/>
              <a:gd name="connsiteX23" fmla="*/ 366533 w 1349253"/>
              <a:gd name="connsiteY23" fmla="*/ 5396260 h 6858000"/>
              <a:gd name="connsiteX24" fmla="*/ 382514 w 1349253"/>
              <a:gd name="connsiteY24" fmla="*/ 5330009 h 6858000"/>
              <a:gd name="connsiteX25" fmla="*/ 416007 w 1349253"/>
              <a:gd name="connsiteY25" fmla="*/ 5273739 h 6858000"/>
              <a:gd name="connsiteX26" fmla="*/ 425606 w 1349253"/>
              <a:gd name="connsiteY26" fmla="*/ 5241779 h 6858000"/>
              <a:gd name="connsiteX27" fmla="*/ 436832 w 1349253"/>
              <a:gd name="connsiteY27" fmla="*/ 5225268 h 6858000"/>
              <a:gd name="connsiteX28" fmla="*/ 437852 w 1349253"/>
              <a:gd name="connsiteY28" fmla="*/ 5217684 h 6858000"/>
              <a:gd name="connsiteX29" fmla="*/ 445193 w 1349253"/>
              <a:gd name="connsiteY29" fmla="*/ 5193377 h 6858000"/>
              <a:gd name="connsiteX30" fmla="*/ 448496 w 1349253"/>
              <a:gd name="connsiteY30" fmla="*/ 5179288 h 6858000"/>
              <a:gd name="connsiteX31" fmla="*/ 449480 w 1349253"/>
              <a:gd name="connsiteY31" fmla="*/ 5173621 h 6858000"/>
              <a:gd name="connsiteX32" fmla="*/ 445114 w 1349253"/>
              <a:gd name="connsiteY32" fmla="*/ 5159961 h 6858000"/>
              <a:gd name="connsiteX33" fmla="*/ 451791 w 1349253"/>
              <a:gd name="connsiteY33" fmla="*/ 5144295 h 6858000"/>
              <a:gd name="connsiteX34" fmla="*/ 448724 w 1349253"/>
              <a:gd name="connsiteY34" fmla="*/ 5125185 h 6858000"/>
              <a:gd name="connsiteX35" fmla="*/ 455554 w 1349253"/>
              <a:gd name="connsiteY35" fmla="*/ 5121884 h 6858000"/>
              <a:gd name="connsiteX36" fmla="*/ 462590 w 1349253"/>
              <a:gd name="connsiteY36" fmla="*/ 5067850 h 6858000"/>
              <a:gd name="connsiteX37" fmla="*/ 465321 w 1349253"/>
              <a:gd name="connsiteY37" fmla="*/ 5060861 h 6858000"/>
              <a:gd name="connsiteX38" fmla="*/ 462025 w 1349253"/>
              <a:gd name="connsiteY38" fmla="*/ 5034192 h 6858000"/>
              <a:gd name="connsiteX39" fmla="*/ 463579 w 1349253"/>
              <a:gd name="connsiteY39" fmla="*/ 4993030 h 6858000"/>
              <a:gd name="connsiteX40" fmla="*/ 470488 w 1349253"/>
              <a:gd name="connsiteY40" fmla="*/ 4946844 h 6858000"/>
              <a:gd name="connsiteX41" fmla="*/ 466344 w 1349253"/>
              <a:gd name="connsiteY41" fmla="*/ 4932692 h 6858000"/>
              <a:gd name="connsiteX42" fmla="*/ 481747 w 1349253"/>
              <a:gd name="connsiteY42" fmla="*/ 4858827 h 6858000"/>
              <a:gd name="connsiteX43" fmla="*/ 487650 w 1349253"/>
              <a:gd name="connsiteY43" fmla="*/ 4821170 h 6858000"/>
              <a:gd name="connsiteX44" fmla="*/ 492383 w 1349253"/>
              <a:gd name="connsiteY44" fmla="*/ 4780965 h 6858000"/>
              <a:gd name="connsiteX45" fmla="*/ 493676 w 1349253"/>
              <a:gd name="connsiteY45" fmla="*/ 4750867 h 6858000"/>
              <a:gd name="connsiteX46" fmla="*/ 491483 w 1349253"/>
              <a:gd name="connsiteY46" fmla="*/ 4690749 h 6858000"/>
              <a:gd name="connsiteX47" fmla="*/ 486963 w 1349253"/>
              <a:gd name="connsiteY47" fmla="*/ 4584173 h 6858000"/>
              <a:gd name="connsiteX48" fmla="*/ 482046 w 1349253"/>
              <a:gd name="connsiteY48" fmla="*/ 4444346 h 6858000"/>
              <a:gd name="connsiteX49" fmla="*/ 478611 w 1349253"/>
              <a:gd name="connsiteY49" fmla="*/ 4375228 h 6858000"/>
              <a:gd name="connsiteX50" fmla="*/ 459264 w 1349253"/>
              <a:gd name="connsiteY50" fmla="*/ 4214165 h 6858000"/>
              <a:gd name="connsiteX51" fmla="*/ 460893 w 1349253"/>
              <a:gd name="connsiteY51" fmla="*/ 4076008 h 6858000"/>
              <a:gd name="connsiteX52" fmla="*/ 448593 w 1349253"/>
              <a:gd name="connsiteY52" fmla="*/ 4033999 h 6858000"/>
              <a:gd name="connsiteX53" fmla="*/ 448318 w 1349253"/>
              <a:gd name="connsiteY53" fmla="*/ 4013953 h 6858000"/>
              <a:gd name="connsiteX54" fmla="*/ 434613 w 1349253"/>
              <a:gd name="connsiteY54" fmla="*/ 3974753 h 6858000"/>
              <a:gd name="connsiteX55" fmla="*/ 434521 w 1349253"/>
              <a:gd name="connsiteY55" fmla="*/ 3945686 h 6858000"/>
              <a:gd name="connsiteX56" fmla="*/ 440396 w 1349253"/>
              <a:gd name="connsiteY56" fmla="*/ 3901461 h 6858000"/>
              <a:gd name="connsiteX57" fmla="*/ 462990 w 1349253"/>
              <a:gd name="connsiteY57" fmla="*/ 3813873 h 6858000"/>
              <a:gd name="connsiteX58" fmla="*/ 460248 w 1349253"/>
              <a:gd name="connsiteY58" fmla="*/ 3777135 h 6858000"/>
              <a:gd name="connsiteX59" fmla="*/ 461981 w 1349253"/>
              <a:gd name="connsiteY59" fmla="*/ 3771656 h 6858000"/>
              <a:gd name="connsiteX60" fmla="*/ 465724 w 1349253"/>
              <a:gd name="connsiteY60" fmla="*/ 3769007 h 6858000"/>
              <a:gd name="connsiteX61" fmla="*/ 473886 w 1349253"/>
              <a:gd name="connsiteY61" fmla="*/ 3738082 h 6858000"/>
              <a:gd name="connsiteX62" fmla="*/ 481232 w 1349253"/>
              <a:gd name="connsiteY62" fmla="*/ 3673397 h 6858000"/>
              <a:gd name="connsiteX63" fmla="*/ 480528 w 1349253"/>
              <a:gd name="connsiteY63" fmla="*/ 3637109 h 6858000"/>
              <a:gd name="connsiteX64" fmla="*/ 483971 w 1349253"/>
              <a:gd name="connsiteY64" fmla="*/ 3536883 h 6858000"/>
              <a:gd name="connsiteX65" fmla="*/ 491509 w 1349253"/>
              <a:gd name="connsiteY65" fmla="*/ 3435652 h 6858000"/>
              <a:gd name="connsiteX66" fmla="*/ 505401 w 1349253"/>
              <a:gd name="connsiteY66" fmla="*/ 3295862 h 6858000"/>
              <a:gd name="connsiteX67" fmla="*/ 511168 w 1349253"/>
              <a:gd name="connsiteY67" fmla="*/ 3229163 h 6858000"/>
              <a:gd name="connsiteX68" fmla="*/ 487927 w 1349253"/>
              <a:gd name="connsiteY68" fmla="*/ 3158586 h 6858000"/>
              <a:gd name="connsiteX69" fmla="*/ 463335 w 1349253"/>
              <a:gd name="connsiteY69" fmla="*/ 3112365 h 6858000"/>
              <a:gd name="connsiteX70" fmla="*/ 448810 w 1349253"/>
              <a:gd name="connsiteY70" fmla="*/ 3072935 h 6858000"/>
              <a:gd name="connsiteX71" fmla="*/ 423984 w 1349253"/>
              <a:gd name="connsiteY71" fmla="*/ 2958185 h 6858000"/>
              <a:gd name="connsiteX72" fmla="*/ 381264 w 1349253"/>
              <a:gd name="connsiteY72" fmla="*/ 2843952 h 6858000"/>
              <a:gd name="connsiteX73" fmla="*/ 315516 w 1349253"/>
              <a:gd name="connsiteY73" fmla="*/ 2554718 h 6858000"/>
              <a:gd name="connsiteX74" fmla="*/ 286333 w 1349253"/>
              <a:gd name="connsiteY74" fmla="*/ 2447068 h 6858000"/>
              <a:gd name="connsiteX75" fmla="*/ 273294 w 1349253"/>
              <a:gd name="connsiteY75" fmla="*/ 2425819 h 6858000"/>
              <a:gd name="connsiteX76" fmla="*/ 279293 w 1349253"/>
              <a:gd name="connsiteY76" fmla="*/ 2402874 h 6858000"/>
              <a:gd name="connsiteX77" fmla="*/ 281905 w 1349253"/>
              <a:gd name="connsiteY77" fmla="*/ 2381443 h 6858000"/>
              <a:gd name="connsiteX78" fmla="*/ 258234 w 1349253"/>
              <a:gd name="connsiteY78" fmla="*/ 2261920 h 6858000"/>
              <a:gd name="connsiteX79" fmla="*/ 248121 w 1349253"/>
              <a:gd name="connsiteY79" fmla="*/ 2195378 h 6858000"/>
              <a:gd name="connsiteX80" fmla="*/ 232338 w 1349253"/>
              <a:gd name="connsiteY80" fmla="*/ 2155135 h 6858000"/>
              <a:gd name="connsiteX81" fmla="*/ 229796 w 1349253"/>
              <a:gd name="connsiteY81" fmla="*/ 2118008 h 6858000"/>
              <a:gd name="connsiteX82" fmla="*/ 230789 w 1349253"/>
              <a:gd name="connsiteY82" fmla="*/ 2050531 h 6858000"/>
              <a:gd name="connsiteX83" fmla="*/ 222595 w 1349253"/>
              <a:gd name="connsiteY83" fmla="*/ 1963269 h 6858000"/>
              <a:gd name="connsiteX84" fmla="*/ 203773 w 1349253"/>
              <a:gd name="connsiteY84" fmla="*/ 1906352 h 6858000"/>
              <a:gd name="connsiteX85" fmla="*/ 180330 w 1349253"/>
              <a:gd name="connsiteY85" fmla="*/ 1861531 h 6858000"/>
              <a:gd name="connsiteX86" fmla="*/ 134129 w 1349253"/>
              <a:gd name="connsiteY86" fmla="*/ 1732919 h 6858000"/>
              <a:gd name="connsiteX87" fmla="*/ 106440 w 1349253"/>
              <a:gd name="connsiteY87" fmla="*/ 1663540 h 6858000"/>
              <a:gd name="connsiteX88" fmla="*/ 105566 w 1349253"/>
              <a:gd name="connsiteY88" fmla="*/ 1615777 h 6858000"/>
              <a:gd name="connsiteX89" fmla="*/ 86361 w 1349253"/>
              <a:gd name="connsiteY89" fmla="*/ 1563678 h 6858000"/>
              <a:gd name="connsiteX90" fmla="*/ 92183 w 1349253"/>
              <a:gd name="connsiteY90" fmla="*/ 1477995 h 6858000"/>
              <a:gd name="connsiteX91" fmla="*/ 78268 w 1349253"/>
              <a:gd name="connsiteY91" fmla="*/ 1373769 h 6858000"/>
              <a:gd name="connsiteX92" fmla="*/ 86575 w 1349253"/>
              <a:gd name="connsiteY92" fmla="*/ 1307086 h 6858000"/>
              <a:gd name="connsiteX93" fmla="*/ 87763 w 1349253"/>
              <a:gd name="connsiteY93" fmla="*/ 1189033 h 6858000"/>
              <a:gd name="connsiteX94" fmla="*/ 92448 w 1349253"/>
              <a:gd name="connsiteY94" fmla="*/ 1168288 h 6858000"/>
              <a:gd name="connsiteX95" fmla="*/ 84730 w 1349253"/>
              <a:gd name="connsiteY95" fmla="*/ 1142577 h 6858000"/>
              <a:gd name="connsiteX96" fmla="*/ 74036 w 1349253"/>
              <a:gd name="connsiteY96" fmla="*/ 1088484 h 6858000"/>
              <a:gd name="connsiteX97" fmla="*/ 62772 w 1349253"/>
              <a:gd name="connsiteY97" fmla="*/ 1016103 h 6858000"/>
              <a:gd name="connsiteX98" fmla="*/ 64228 w 1349253"/>
              <a:gd name="connsiteY98" fmla="*/ 954054 h 6858000"/>
              <a:gd name="connsiteX99" fmla="*/ 75144 w 1349253"/>
              <a:gd name="connsiteY99" fmla="*/ 921368 h 6858000"/>
              <a:gd name="connsiteX100" fmla="*/ 59093 w 1349253"/>
              <a:gd name="connsiteY100" fmla="*/ 896999 h 6858000"/>
              <a:gd name="connsiteX101" fmla="*/ 28501 w 1349253"/>
              <a:gd name="connsiteY101" fmla="*/ 821517 h 6858000"/>
              <a:gd name="connsiteX102" fmla="*/ 7451 w 1349253"/>
              <a:gd name="connsiteY102" fmla="*/ 751353 h 6858000"/>
              <a:gd name="connsiteX103" fmla="*/ 7009 w 1349253"/>
              <a:gd name="connsiteY103" fmla="*/ 721230 h 6858000"/>
              <a:gd name="connsiteX104" fmla="*/ 16141 w 1349253"/>
              <a:gd name="connsiteY104" fmla="*/ 619315 h 6858000"/>
              <a:gd name="connsiteX105" fmla="*/ 19 w 1349253"/>
              <a:gd name="connsiteY105" fmla="*/ 585934 h 6858000"/>
              <a:gd name="connsiteX106" fmla="*/ 7093 w 1349253"/>
              <a:gd name="connsiteY106" fmla="*/ 538948 h 6858000"/>
              <a:gd name="connsiteX107" fmla="*/ 11001 w 1349253"/>
              <a:gd name="connsiteY107" fmla="*/ 525163 h 6858000"/>
              <a:gd name="connsiteX108" fmla="*/ 37125 w 1349253"/>
              <a:gd name="connsiteY108" fmla="*/ 446567 h 6858000"/>
              <a:gd name="connsiteX109" fmla="*/ 36373 w 1349253"/>
              <a:gd name="connsiteY109" fmla="*/ 393828 h 6858000"/>
              <a:gd name="connsiteX110" fmla="*/ 36203 w 1349253"/>
              <a:gd name="connsiteY110" fmla="*/ 353137 h 6858000"/>
              <a:gd name="connsiteX111" fmla="*/ 41896 w 1349253"/>
              <a:gd name="connsiteY111" fmla="*/ 275771 h 6858000"/>
              <a:gd name="connsiteX112" fmla="*/ 58923 w 1349253"/>
              <a:gd name="connsiteY112" fmla="*/ 212860 h 6858000"/>
              <a:gd name="connsiteX113" fmla="*/ 50633 w 1349253"/>
              <a:gd name="connsiteY113" fmla="*/ 144983 h 6858000"/>
              <a:gd name="connsiteX114" fmla="*/ 62917 w 1349253"/>
              <a:gd name="connsiteY114" fmla="*/ 55288 h 6858000"/>
              <a:gd name="connsiteX115" fmla="*/ 22471 w 1349253"/>
              <a:gd name="connsiteY115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68871 w 1349253"/>
              <a:gd name="connsiteY8" fmla="*/ 6594177 h 6858000"/>
              <a:gd name="connsiteX9" fmla="*/ 235868 w 1349253"/>
              <a:gd name="connsiteY9" fmla="*/ 6492130 h 6858000"/>
              <a:gd name="connsiteX10" fmla="*/ 251555 w 1349253"/>
              <a:gd name="connsiteY10" fmla="*/ 6431610 h 6858000"/>
              <a:gd name="connsiteX11" fmla="*/ 278483 w 1349253"/>
              <a:gd name="connsiteY11" fmla="*/ 6334727 h 6858000"/>
              <a:gd name="connsiteX12" fmla="*/ 270395 w 1349253"/>
              <a:gd name="connsiteY12" fmla="*/ 6294334 h 6858000"/>
              <a:gd name="connsiteX13" fmla="*/ 272835 w 1349253"/>
              <a:gd name="connsiteY13" fmla="*/ 6252834 h 6858000"/>
              <a:gd name="connsiteX14" fmla="*/ 250827 w 1349253"/>
              <a:gd name="connsiteY14" fmla="*/ 6202459 h 6858000"/>
              <a:gd name="connsiteX15" fmla="*/ 249625 w 1349253"/>
              <a:gd name="connsiteY15" fmla="*/ 6153037 h 6858000"/>
              <a:gd name="connsiteX16" fmla="*/ 265040 w 1349253"/>
              <a:gd name="connsiteY16" fmla="*/ 6078132 h 6858000"/>
              <a:gd name="connsiteX17" fmla="*/ 252427 w 1349253"/>
              <a:gd name="connsiteY17" fmla="*/ 6028119 h 6858000"/>
              <a:gd name="connsiteX18" fmla="*/ 237656 w 1349253"/>
              <a:gd name="connsiteY18" fmla="*/ 5926735 h 6858000"/>
              <a:gd name="connsiteX19" fmla="*/ 287168 w 1349253"/>
              <a:gd name="connsiteY19" fmla="*/ 5712857 h 6858000"/>
              <a:gd name="connsiteX20" fmla="*/ 316966 w 1349253"/>
              <a:gd name="connsiteY20" fmla="*/ 5660491 h 6858000"/>
              <a:gd name="connsiteX21" fmla="*/ 326089 w 1349253"/>
              <a:gd name="connsiteY21" fmla="*/ 5563435 h 6858000"/>
              <a:gd name="connsiteX22" fmla="*/ 352965 w 1349253"/>
              <a:gd name="connsiteY22" fmla="*/ 5437125 h 6858000"/>
              <a:gd name="connsiteX23" fmla="*/ 366533 w 1349253"/>
              <a:gd name="connsiteY23" fmla="*/ 5396260 h 6858000"/>
              <a:gd name="connsiteX24" fmla="*/ 382514 w 1349253"/>
              <a:gd name="connsiteY24" fmla="*/ 5330009 h 6858000"/>
              <a:gd name="connsiteX25" fmla="*/ 416007 w 1349253"/>
              <a:gd name="connsiteY25" fmla="*/ 5273739 h 6858000"/>
              <a:gd name="connsiteX26" fmla="*/ 425606 w 1349253"/>
              <a:gd name="connsiteY26" fmla="*/ 5241779 h 6858000"/>
              <a:gd name="connsiteX27" fmla="*/ 436832 w 1349253"/>
              <a:gd name="connsiteY27" fmla="*/ 5225268 h 6858000"/>
              <a:gd name="connsiteX28" fmla="*/ 437852 w 1349253"/>
              <a:gd name="connsiteY28" fmla="*/ 5217684 h 6858000"/>
              <a:gd name="connsiteX29" fmla="*/ 445193 w 1349253"/>
              <a:gd name="connsiteY29" fmla="*/ 5193377 h 6858000"/>
              <a:gd name="connsiteX30" fmla="*/ 448496 w 1349253"/>
              <a:gd name="connsiteY30" fmla="*/ 5179288 h 6858000"/>
              <a:gd name="connsiteX31" fmla="*/ 449480 w 1349253"/>
              <a:gd name="connsiteY31" fmla="*/ 5173621 h 6858000"/>
              <a:gd name="connsiteX32" fmla="*/ 445114 w 1349253"/>
              <a:gd name="connsiteY32" fmla="*/ 5159961 h 6858000"/>
              <a:gd name="connsiteX33" fmla="*/ 451791 w 1349253"/>
              <a:gd name="connsiteY33" fmla="*/ 5144295 h 6858000"/>
              <a:gd name="connsiteX34" fmla="*/ 448724 w 1349253"/>
              <a:gd name="connsiteY34" fmla="*/ 5125185 h 6858000"/>
              <a:gd name="connsiteX35" fmla="*/ 455554 w 1349253"/>
              <a:gd name="connsiteY35" fmla="*/ 5121884 h 6858000"/>
              <a:gd name="connsiteX36" fmla="*/ 462590 w 1349253"/>
              <a:gd name="connsiteY36" fmla="*/ 5067850 h 6858000"/>
              <a:gd name="connsiteX37" fmla="*/ 465321 w 1349253"/>
              <a:gd name="connsiteY37" fmla="*/ 5060861 h 6858000"/>
              <a:gd name="connsiteX38" fmla="*/ 462025 w 1349253"/>
              <a:gd name="connsiteY38" fmla="*/ 5034192 h 6858000"/>
              <a:gd name="connsiteX39" fmla="*/ 463579 w 1349253"/>
              <a:gd name="connsiteY39" fmla="*/ 4993030 h 6858000"/>
              <a:gd name="connsiteX40" fmla="*/ 470488 w 1349253"/>
              <a:gd name="connsiteY40" fmla="*/ 4946844 h 6858000"/>
              <a:gd name="connsiteX41" fmla="*/ 466344 w 1349253"/>
              <a:gd name="connsiteY41" fmla="*/ 4932692 h 6858000"/>
              <a:gd name="connsiteX42" fmla="*/ 481747 w 1349253"/>
              <a:gd name="connsiteY42" fmla="*/ 4858827 h 6858000"/>
              <a:gd name="connsiteX43" fmla="*/ 487650 w 1349253"/>
              <a:gd name="connsiteY43" fmla="*/ 4821170 h 6858000"/>
              <a:gd name="connsiteX44" fmla="*/ 492383 w 1349253"/>
              <a:gd name="connsiteY44" fmla="*/ 4780965 h 6858000"/>
              <a:gd name="connsiteX45" fmla="*/ 493676 w 1349253"/>
              <a:gd name="connsiteY45" fmla="*/ 4750867 h 6858000"/>
              <a:gd name="connsiteX46" fmla="*/ 491483 w 1349253"/>
              <a:gd name="connsiteY46" fmla="*/ 4690749 h 6858000"/>
              <a:gd name="connsiteX47" fmla="*/ 486963 w 1349253"/>
              <a:gd name="connsiteY47" fmla="*/ 4584173 h 6858000"/>
              <a:gd name="connsiteX48" fmla="*/ 482046 w 1349253"/>
              <a:gd name="connsiteY48" fmla="*/ 4444346 h 6858000"/>
              <a:gd name="connsiteX49" fmla="*/ 478611 w 1349253"/>
              <a:gd name="connsiteY49" fmla="*/ 4375228 h 6858000"/>
              <a:gd name="connsiteX50" fmla="*/ 459264 w 1349253"/>
              <a:gd name="connsiteY50" fmla="*/ 4214165 h 6858000"/>
              <a:gd name="connsiteX51" fmla="*/ 460893 w 1349253"/>
              <a:gd name="connsiteY51" fmla="*/ 4076008 h 6858000"/>
              <a:gd name="connsiteX52" fmla="*/ 448593 w 1349253"/>
              <a:gd name="connsiteY52" fmla="*/ 4033999 h 6858000"/>
              <a:gd name="connsiteX53" fmla="*/ 448318 w 1349253"/>
              <a:gd name="connsiteY53" fmla="*/ 4013953 h 6858000"/>
              <a:gd name="connsiteX54" fmla="*/ 434613 w 1349253"/>
              <a:gd name="connsiteY54" fmla="*/ 3974753 h 6858000"/>
              <a:gd name="connsiteX55" fmla="*/ 434521 w 1349253"/>
              <a:gd name="connsiteY55" fmla="*/ 3945686 h 6858000"/>
              <a:gd name="connsiteX56" fmla="*/ 440396 w 1349253"/>
              <a:gd name="connsiteY56" fmla="*/ 3901461 h 6858000"/>
              <a:gd name="connsiteX57" fmla="*/ 462990 w 1349253"/>
              <a:gd name="connsiteY57" fmla="*/ 3813873 h 6858000"/>
              <a:gd name="connsiteX58" fmla="*/ 460248 w 1349253"/>
              <a:gd name="connsiteY58" fmla="*/ 3777135 h 6858000"/>
              <a:gd name="connsiteX59" fmla="*/ 461981 w 1349253"/>
              <a:gd name="connsiteY59" fmla="*/ 3771656 h 6858000"/>
              <a:gd name="connsiteX60" fmla="*/ 465724 w 1349253"/>
              <a:gd name="connsiteY60" fmla="*/ 3769007 h 6858000"/>
              <a:gd name="connsiteX61" fmla="*/ 473886 w 1349253"/>
              <a:gd name="connsiteY61" fmla="*/ 3738082 h 6858000"/>
              <a:gd name="connsiteX62" fmla="*/ 481232 w 1349253"/>
              <a:gd name="connsiteY62" fmla="*/ 3673397 h 6858000"/>
              <a:gd name="connsiteX63" fmla="*/ 480528 w 1349253"/>
              <a:gd name="connsiteY63" fmla="*/ 3637109 h 6858000"/>
              <a:gd name="connsiteX64" fmla="*/ 483971 w 1349253"/>
              <a:gd name="connsiteY64" fmla="*/ 3536883 h 6858000"/>
              <a:gd name="connsiteX65" fmla="*/ 491509 w 1349253"/>
              <a:gd name="connsiteY65" fmla="*/ 3435652 h 6858000"/>
              <a:gd name="connsiteX66" fmla="*/ 505401 w 1349253"/>
              <a:gd name="connsiteY66" fmla="*/ 3295862 h 6858000"/>
              <a:gd name="connsiteX67" fmla="*/ 511168 w 1349253"/>
              <a:gd name="connsiteY67" fmla="*/ 3229163 h 6858000"/>
              <a:gd name="connsiteX68" fmla="*/ 487927 w 1349253"/>
              <a:gd name="connsiteY68" fmla="*/ 3158586 h 6858000"/>
              <a:gd name="connsiteX69" fmla="*/ 463335 w 1349253"/>
              <a:gd name="connsiteY69" fmla="*/ 3112365 h 6858000"/>
              <a:gd name="connsiteX70" fmla="*/ 448810 w 1349253"/>
              <a:gd name="connsiteY70" fmla="*/ 3072935 h 6858000"/>
              <a:gd name="connsiteX71" fmla="*/ 423984 w 1349253"/>
              <a:gd name="connsiteY71" fmla="*/ 2958185 h 6858000"/>
              <a:gd name="connsiteX72" fmla="*/ 381264 w 1349253"/>
              <a:gd name="connsiteY72" fmla="*/ 2843952 h 6858000"/>
              <a:gd name="connsiteX73" fmla="*/ 315516 w 1349253"/>
              <a:gd name="connsiteY73" fmla="*/ 2554718 h 6858000"/>
              <a:gd name="connsiteX74" fmla="*/ 286333 w 1349253"/>
              <a:gd name="connsiteY74" fmla="*/ 2447068 h 6858000"/>
              <a:gd name="connsiteX75" fmla="*/ 273294 w 1349253"/>
              <a:gd name="connsiteY75" fmla="*/ 2425819 h 6858000"/>
              <a:gd name="connsiteX76" fmla="*/ 279293 w 1349253"/>
              <a:gd name="connsiteY76" fmla="*/ 2402874 h 6858000"/>
              <a:gd name="connsiteX77" fmla="*/ 281905 w 1349253"/>
              <a:gd name="connsiteY77" fmla="*/ 2381443 h 6858000"/>
              <a:gd name="connsiteX78" fmla="*/ 258234 w 1349253"/>
              <a:gd name="connsiteY78" fmla="*/ 2261920 h 6858000"/>
              <a:gd name="connsiteX79" fmla="*/ 248121 w 1349253"/>
              <a:gd name="connsiteY79" fmla="*/ 2195378 h 6858000"/>
              <a:gd name="connsiteX80" fmla="*/ 232338 w 1349253"/>
              <a:gd name="connsiteY80" fmla="*/ 2155135 h 6858000"/>
              <a:gd name="connsiteX81" fmla="*/ 229796 w 1349253"/>
              <a:gd name="connsiteY81" fmla="*/ 2118008 h 6858000"/>
              <a:gd name="connsiteX82" fmla="*/ 230789 w 1349253"/>
              <a:gd name="connsiteY82" fmla="*/ 2050531 h 6858000"/>
              <a:gd name="connsiteX83" fmla="*/ 222595 w 1349253"/>
              <a:gd name="connsiteY83" fmla="*/ 1963269 h 6858000"/>
              <a:gd name="connsiteX84" fmla="*/ 203773 w 1349253"/>
              <a:gd name="connsiteY84" fmla="*/ 1906352 h 6858000"/>
              <a:gd name="connsiteX85" fmla="*/ 180330 w 1349253"/>
              <a:gd name="connsiteY85" fmla="*/ 1861531 h 6858000"/>
              <a:gd name="connsiteX86" fmla="*/ 134129 w 1349253"/>
              <a:gd name="connsiteY86" fmla="*/ 1732919 h 6858000"/>
              <a:gd name="connsiteX87" fmla="*/ 106440 w 1349253"/>
              <a:gd name="connsiteY87" fmla="*/ 1663540 h 6858000"/>
              <a:gd name="connsiteX88" fmla="*/ 105566 w 1349253"/>
              <a:gd name="connsiteY88" fmla="*/ 1615777 h 6858000"/>
              <a:gd name="connsiteX89" fmla="*/ 86361 w 1349253"/>
              <a:gd name="connsiteY89" fmla="*/ 1563678 h 6858000"/>
              <a:gd name="connsiteX90" fmla="*/ 92183 w 1349253"/>
              <a:gd name="connsiteY90" fmla="*/ 1477995 h 6858000"/>
              <a:gd name="connsiteX91" fmla="*/ 78268 w 1349253"/>
              <a:gd name="connsiteY91" fmla="*/ 1373769 h 6858000"/>
              <a:gd name="connsiteX92" fmla="*/ 86575 w 1349253"/>
              <a:gd name="connsiteY92" fmla="*/ 1307086 h 6858000"/>
              <a:gd name="connsiteX93" fmla="*/ 87763 w 1349253"/>
              <a:gd name="connsiteY93" fmla="*/ 1189033 h 6858000"/>
              <a:gd name="connsiteX94" fmla="*/ 92448 w 1349253"/>
              <a:gd name="connsiteY94" fmla="*/ 1168288 h 6858000"/>
              <a:gd name="connsiteX95" fmla="*/ 84730 w 1349253"/>
              <a:gd name="connsiteY95" fmla="*/ 1142577 h 6858000"/>
              <a:gd name="connsiteX96" fmla="*/ 74036 w 1349253"/>
              <a:gd name="connsiteY96" fmla="*/ 1088484 h 6858000"/>
              <a:gd name="connsiteX97" fmla="*/ 62772 w 1349253"/>
              <a:gd name="connsiteY97" fmla="*/ 1016103 h 6858000"/>
              <a:gd name="connsiteX98" fmla="*/ 64228 w 1349253"/>
              <a:gd name="connsiteY98" fmla="*/ 954054 h 6858000"/>
              <a:gd name="connsiteX99" fmla="*/ 75144 w 1349253"/>
              <a:gd name="connsiteY99" fmla="*/ 921368 h 6858000"/>
              <a:gd name="connsiteX100" fmla="*/ 59093 w 1349253"/>
              <a:gd name="connsiteY100" fmla="*/ 896999 h 6858000"/>
              <a:gd name="connsiteX101" fmla="*/ 28501 w 1349253"/>
              <a:gd name="connsiteY101" fmla="*/ 821517 h 6858000"/>
              <a:gd name="connsiteX102" fmla="*/ 7451 w 1349253"/>
              <a:gd name="connsiteY102" fmla="*/ 751353 h 6858000"/>
              <a:gd name="connsiteX103" fmla="*/ 7009 w 1349253"/>
              <a:gd name="connsiteY103" fmla="*/ 721230 h 6858000"/>
              <a:gd name="connsiteX104" fmla="*/ 16141 w 1349253"/>
              <a:gd name="connsiteY104" fmla="*/ 619315 h 6858000"/>
              <a:gd name="connsiteX105" fmla="*/ 19 w 1349253"/>
              <a:gd name="connsiteY105" fmla="*/ 585934 h 6858000"/>
              <a:gd name="connsiteX106" fmla="*/ 7093 w 1349253"/>
              <a:gd name="connsiteY106" fmla="*/ 538948 h 6858000"/>
              <a:gd name="connsiteX107" fmla="*/ 11001 w 1349253"/>
              <a:gd name="connsiteY107" fmla="*/ 525163 h 6858000"/>
              <a:gd name="connsiteX108" fmla="*/ 37125 w 1349253"/>
              <a:gd name="connsiteY108" fmla="*/ 446567 h 6858000"/>
              <a:gd name="connsiteX109" fmla="*/ 36373 w 1349253"/>
              <a:gd name="connsiteY109" fmla="*/ 393828 h 6858000"/>
              <a:gd name="connsiteX110" fmla="*/ 36203 w 1349253"/>
              <a:gd name="connsiteY110" fmla="*/ 353137 h 6858000"/>
              <a:gd name="connsiteX111" fmla="*/ 41896 w 1349253"/>
              <a:gd name="connsiteY111" fmla="*/ 275771 h 6858000"/>
              <a:gd name="connsiteX112" fmla="*/ 58923 w 1349253"/>
              <a:gd name="connsiteY112" fmla="*/ 212860 h 6858000"/>
              <a:gd name="connsiteX113" fmla="*/ 50633 w 1349253"/>
              <a:gd name="connsiteY113" fmla="*/ 144983 h 6858000"/>
              <a:gd name="connsiteX114" fmla="*/ 62917 w 1349253"/>
              <a:gd name="connsiteY114" fmla="*/ 55288 h 6858000"/>
              <a:gd name="connsiteX115" fmla="*/ 22471 w 1349253"/>
              <a:gd name="connsiteY115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68871 w 1349253"/>
              <a:gd name="connsiteY8" fmla="*/ 6594177 h 6858000"/>
              <a:gd name="connsiteX9" fmla="*/ 235868 w 1349253"/>
              <a:gd name="connsiteY9" fmla="*/ 6492130 h 6858000"/>
              <a:gd name="connsiteX10" fmla="*/ 251555 w 1349253"/>
              <a:gd name="connsiteY10" fmla="*/ 6431610 h 6858000"/>
              <a:gd name="connsiteX11" fmla="*/ 278483 w 1349253"/>
              <a:gd name="connsiteY11" fmla="*/ 6334727 h 6858000"/>
              <a:gd name="connsiteX12" fmla="*/ 270395 w 1349253"/>
              <a:gd name="connsiteY12" fmla="*/ 6294334 h 6858000"/>
              <a:gd name="connsiteX13" fmla="*/ 272835 w 1349253"/>
              <a:gd name="connsiteY13" fmla="*/ 6252834 h 6858000"/>
              <a:gd name="connsiteX14" fmla="*/ 250827 w 1349253"/>
              <a:gd name="connsiteY14" fmla="*/ 6202459 h 6858000"/>
              <a:gd name="connsiteX15" fmla="*/ 249625 w 1349253"/>
              <a:gd name="connsiteY15" fmla="*/ 6153037 h 6858000"/>
              <a:gd name="connsiteX16" fmla="*/ 265040 w 1349253"/>
              <a:gd name="connsiteY16" fmla="*/ 6078132 h 6858000"/>
              <a:gd name="connsiteX17" fmla="*/ 252427 w 1349253"/>
              <a:gd name="connsiteY17" fmla="*/ 6028119 h 6858000"/>
              <a:gd name="connsiteX18" fmla="*/ 237656 w 1349253"/>
              <a:gd name="connsiteY18" fmla="*/ 5926735 h 6858000"/>
              <a:gd name="connsiteX19" fmla="*/ 287168 w 1349253"/>
              <a:gd name="connsiteY19" fmla="*/ 5712857 h 6858000"/>
              <a:gd name="connsiteX20" fmla="*/ 316966 w 1349253"/>
              <a:gd name="connsiteY20" fmla="*/ 5660491 h 6858000"/>
              <a:gd name="connsiteX21" fmla="*/ 326089 w 1349253"/>
              <a:gd name="connsiteY21" fmla="*/ 5563435 h 6858000"/>
              <a:gd name="connsiteX22" fmla="*/ 352965 w 1349253"/>
              <a:gd name="connsiteY22" fmla="*/ 5437125 h 6858000"/>
              <a:gd name="connsiteX23" fmla="*/ 366533 w 1349253"/>
              <a:gd name="connsiteY23" fmla="*/ 5396260 h 6858000"/>
              <a:gd name="connsiteX24" fmla="*/ 382514 w 1349253"/>
              <a:gd name="connsiteY24" fmla="*/ 5330009 h 6858000"/>
              <a:gd name="connsiteX25" fmla="*/ 416007 w 1349253"/>
              <a:gd name="connsiteY25" fmla="*/ 5273739 h 6858000"/>
              <a:gd name="connsiteX26" fmla="*/ 425606 w 1349253"/>
              <a:gd name="connsiteY26" fmla="*/ 5241779 h 6858000"/>
              <a:gd name="connsiteX27" fmla="*/ 436832 w 1349253"/>
              <a:gd name="connsiteY27" fmla="*/ 5225268 h 6858000"/>
              <a:gd name="connsiteX28" fmla="*/ 437852 w 1349253"/>
              <a:gd name="connsiteY28" fmla="*/ 5217684 h 6858000"/>
              <a:gd name="connsiteX29" fmla="*/ 445193 w 1349253"/>
              <a:gd name="connsiteY29" fmla="*/ 5193377 h 6858000"/>
              <a:gd name="connsiteX30" fmla="*/ 448496 w 1349253"/>
              <a:gd name="connsiteY30" fmla="*/ 5179288 h 6858000"/>
              <a:gd name="connsiteX31" fmla="*/ 449480 w 1349253"/>
              <a:gd name="connsiteY31" fmla="*/ 5173621 h 6858000"/>
              <a:gd name="connsiteX32" fmla="*/ 445114 w 1349253"/>
              <a:gd name="connsiteY32" fmla="*/ 5159961 h 6858000"/>
              <a:gd name="connsiteX33" fmla="*/ 451791 w 1349253"/>
              <a:gd name="connsiteY33" fmla="*/ 5144295 h 6858000"/>
              <a:gd name="connsiteX34" fmla="*/ 448724 w 1349253"/>
              <a:gd name="connsiteY34" fmla="*/ 5125185 h 6858000"/>
              <a:gd name="connsiteX35" fmla="*/ 455554 w 1349253"/>
              <a:gd name="connsiteY35" fmla="*/ 5121884 h 6858000"/>
              <a:gd name="connsiteX36" fmla="*/ 462590 w 1349253"/>
              <a:gd name="connsiteY36" fmla="*/ 5067850 h 6858000"/>
              <a:gd name="connsiteX37" fmla="*/ 465321 w 1349253"/>
              <a:gd name="connsiteY37" fmla="*/ 5060861 h 6858000"/>
              <a:gd name="connsiteX38" fmla="*/ 462025 w 1349253"/>
              <a:gd name="connsiteY38" fmla="*/ 5034192 h 6858000"/>
              <a:gd name="connsiteX39" fmla="*/ 463579 w 1349253"/>
              <a:gd name="connsiteY39" fmla="*/ 4993030 h 6858000"/>
              <a:gd name="connsiteX40" fmla="*/ 470488 w 1349253"/>
              <a:gd name="connsiteY40" fmla="*/ 4946844 h 6858000"/>
              <a:gd name="connsiteX41" fmla="*/ 466344 w 1349253"/>
              <a:gd name="connsiteY41" fmla="*/ 4932692 h 6858000"/>
              <a:gd name="connsiteX42" fmla="*/ 481747 w 1349253"/>
              <a:gd name="connsiteY42" fmla="*/ 4858827 h 6858000"/>
              <a:gd name="connsiteX43" fmla="*/ 487650 w 1349253"/>
              <a:gd name="connsiteY43" fmla="*/ 4821170 h 6858000"/>
              <a:gd name="connsiteX44" fmla="*/ 492383 w 1349253"/>
              <a:gd name="connsiteY44" fmla="*/ 4780965 h 6858000"/>
              <a:gd name="connsiteX45" fmla="*/ 493676 w 1349253"/>
              <a:gd name="connsiteY45" fmla="*/ 4750867 h 6858000"/>
              <a:gd name="connsiteX46" fmla="*/ 491483 w 1349253"/>
              <a:gd name="connsiteY46" fmla="*/ 4690749 h 6858000"/>
              <a:gd name="connsiteX47" fmla="*/ 486963 w 1349253"/>
              <a:gd name="connsiteY47" fmla="*/ 4584173 h 6858000"/>
              <a:gd name="connsiteX48" fmla="*/ 482046 w 1349253"/>
              <a:gd name="connsiteY48" fmla="*/ 4444346 h 6858000"/>
              <a:gd name="connsiteX49" fmla="*/ 478611 w 1349253"/>
              <a:gd name="connsiteY49" fmla="*/ 4375228 h 6858000"/>
              <a:gd name="connsiteX50" fmla="*/ 459264 w 1349253"/>
              <a:gd name="connsiteY50" fmla="*/ 4214165 h 6858000"/>
              <a:gd name="connsiteX51" fmla="*/ 460893 w 1349253"/>
              <a:gd name="connsiteY51" fmla="*/ 4076008 h 6858000"/>
              <a:gd name="connsiteX52" fmla="*/ 448593 w 1349253"/>
              <a:gd name="connsiteY52" fmla="*/ 4033999 h 6858000"/>
              <a:gd name="connsiteX53" fmla="*/ 448318 w 1349253"/>
              <a:gd name="connsiteY53" fmla="*/ 4013953 h 6858000"/>
              <a:gd name="connsiteX54" fmla="*/ 434613 w 1349253"/>
              <a:gd name="connsiteY54" fmla="*/ 3974753 h 6858000"/>
              <a:gd name="connsiteX55" fmla="*/ 434521 w 1349253"/>
              <a:gd name="connsiteY55" fmla="*/ 3945686 h 6858000"/>
              <a:gd name="connsiteX56" fmla="*/ 440396 w 1349253"/>
              <a:gd name="connsiteY56" fmla="*/ 3901461 h 6858000"/>
              <a:gd name="connsiteX57" fmla="*/ 462990 w 1349253"/>
              <a:gd name="connsiteY57" fmla="*/ 3813873 h 6858000"/>
              <a:gd name="connsiteX58" fmla="*/ 460248 w 1349253"/>
              <a:gd name="connsiteY58" fmla="*/ 3777135 h 6858000"/>
              <a:gd name="connsiteX59" fmla="*/ 461981 w 1349253"/>
              <a:gd name="connsiteY59" fmla="*/ 3771656 h 6858000"/>
              <a:gd name="connsiteX60" fmla="*/ 465724 w 1349253"/>
              <a:gd name="connsiteY60" fmla="*/ 3769007 h 6858000"/>
              <a:gd name="connsiteX61" fmla="*/ 473886 w 1349253"/>
              <a:gd name="connsiteY61" fmla="*/ 3738082 h 6858000"/>
              <a:gd name="connsiteX62" fmla="*/ 481232 w 1349253"/>
              <a:gd name="connsiteY62" fmla="*/ 3673397 h 6858000"/>
              <a:gd name="connsiteX63" fmla="*/ 480528 w 1349253"/>
              <a:gd name="connsiteY63" fmla="*/ 3637109 h 6858000"/>
              <a:gd name="connsiteX64" fmla="*/ 483971 w 1349253"/>
              <a:gd name="connsiteY64" fmla="*/ 3536883 h 6858000"/>
              <a:gd name="connsiteX65" fmla="*/ 491509 w 1349253"/>
              <a:gd name="connsiteY65" fmla="*/ 3435652 h 6858000"/>
              <a:gd name="connsiteX66" fmla="*/ 505401 w 1349253"/>
              <a:gd name="connsiteY66" fmla="*/ 3295862 h 6858000"/>
              <a:gd name="connsiteX67" fmla="*/ 511168 w 1349253"/>
              <a:gd name="connsiteY67" fmla="*/ 3229163 h 6858000"/>
              <a:gd name="connsiteX68" fmla="*/ 487927 w 1349253"/>
              <a:gd name="connsiteY68" fmla="*/ 3158586 h 6858000"/>
              <a:gd name="connsiteX69" fmla="*/ 463335 w 1349253"/>
              <a:gd name="connsiteY69" fmla="*/ 3112365 h 6858000"/>
              <a:gd name="connsiteX70" fmla="*/ 448810 w 1349253"/>
              <a:gd name="connsiteY70" fmla="*/ 3072935 h 6858000"/>
              <a:gd name="connsiteX71" fmla="*/ 423984 w 1349253"/>
              <a:gd name="connsiteY71" fmla="*/ 2958185 h 6858000"/>
              <a:gd name="connsiteX72" fmla="*/ 381264 w 1349253"/>
              <a:gd name="connsiteY72" fmla="*/ 2843952 h 6858000"/>
              <a:gd name="connsiteX73" fmla="*/ 315516 w 1349253"/>
              <a:gd name="connsiteY73" fmla="*/ 2554718 h 6858000"/>
              <a:gd name="connsiteX74" fmla="*/ 286333 w 1349253"/>
              <a:gd name="connsiteY74" fmla="*/ 2447068 h 6858000"/>
              <a:gd name="connsiteX75" fmla="*/ 273294 w 1349253"/>
              <a:gd name="connsiteY75" fmla="*/ 2425819 h 6858000"/>
              <a:gd name="connsiteX76" fmla="*/ 279293 w 1349253"/>
              <a:gd name="connsiteY76" fmla="*/ 2402874 h 6858000"/>
              <a:gd name="connsiteX77" fmla="*/ 281905 w 1349253"/>
              <a:gd name="connsiteY77" fmla="*/ 2381443 h 6858000"/>
              <a:gd name="connsiteX78" fmla="*/ 258234 w 1349253"/>
              <a:gd name="connsiteY78" fmla="*/ 2261920 h 6858000"/>
              <a:gd name="connsiteX79" fmla="*/ 248121 w 1349253"/>
              <a:gd name="connsiteY79" fmla="*/ 2195378 h 6858000"/>
              <a:gd name="connsiteX80" fmla="*/ 232338 w 1349253"/>
              <a:gd name="connsiteY80" fmla="*/ 2155135 h 6858000"/>
              <a:gd name="connsiteX81" fmla="*/ 229796 w 1349253"/>
              <a:gd name="connsiteY81" fmla="*/ 2118008 h 6858000"/>
              <a:gd name="connsiteX82" fmla="*/ 230789 w 1349253"/>
              <a:gd name="connsiteY82" fmla="*/ 2050531 h 6858000"/>
              <a:gd name="connsiteX83" fmla="*/ 222595 w 1349253"/>
              <a:gd name="connsiteY83" fmla="*/ 1963269 h 6858000"/>
              <a:gd name="connsiteX84" fmla="*/ 203773 w 1349253"/>
              <a:gd name="connsiteY84" fmla="*/ 1906352 h 6858000"/>
              <a:gd name="connsiteX85" fmla="*/ 180330 w 1349253"/>
              <a:gd name="connsiteY85" fmla="*/ 1861531 h 6858000"/>
              <a:gd name="connsiteX86" fmla="*/ 134129 w 1349253"/>
              <a:gd name="connsiteY86" fmla="*/ 1732919 h 6858000"/>
              <a:gd name="connsiteX87" fmla="*/ 106440 w 1349253"/>
              <a:gd name="connsiteY87" fmla="*/ 1663540 h 6858000"/>
              <a:gd name="connsiteX88" fmla="*/ 105566 w 1349253"/>
              <a:gd name="connsiteY88" fmla="*/ 1615777 h 6858000"/>
              <a:gd name="connsiteX89" fmla="*/ 86361 w 1349253"/>
              <a:gd name="connsiteY89" fmla="*/ 1563678 h 6858000"/>
              <a:gd name="connsiteX90" fmla="*/ 92183 w 1349253"/>
              <a:gd name="connsiteY90" fmla="*/ 1477995 h 6858000"/>
              <a:gd name="connsiteX91" fmla="*/ 78268 w 1349253"/>
              <a:gd name="connsiteY91" fmla="*/ 1373769 h 6858000"/>
              <a:gd name="connsiteX92" fmla="*/ 86575 w 1349253"/>
              <a:gd name="connsiteY92" fmla="*/ 1307086 h 6858000"/>
              <a:gd name="connsiteX93" fmla="*/ 87763 w 1349253"/>
              <a:gd name="connsiteY93" fmla="*/ 1189033 h 6858000"/>
              <a:gd name="connsiteX94" fmla="*/ 92448 w 1349253"/>
              <a:gd name="connsiteY94" fmla="*/ 1168288 h 6858000"/>
              <a:gd name="connsiteX95" fmla="*/ 84730 w 1349253"/>
              <a:gd name="connsiteY95" fmla="*/ 1142577 h 6858000"/>
              <a:gd name="connsiteX96" fmla="*/ 74036 w 1349253"/>
              <a:gd name="connsiteY96" fmla="*/ 1088484 h 6858000"/>
              <a:gd name="connsiteX97" fmla="*/ 62772 w 1349253"/>
              <a:gd name="connsiteY97" fmla="*/ 1016103 h 6858000"/>
              <a:gd name="connsiteX98" fmla="*/ 64228 w 1349253"/>
              <a:gd name="connsiteY98" fmla="*/ 954054 h 6858000"/>
              <a:gd name="connsiteX99" fmla="*/ 75144 w 1349253"/>
              <a:gd name="connsiteY99" fmla="*/ 921368 h 6858000"/>
              <a:gd name="connsiteX100" fmla="*/ 59093 w 1349253"/>
              <a:gd name="connsiteY100" fmla="*/ 896999 h 6858000"/>
              <a:gd name="connsiteX101" fmla="*/ 28501 w 1349253"/>
              <a:gd name="connsiteY101" fmla="*/ 821517 h 6858000"/>
              <a:gd name="connsiteX102" fmla="*/ 7451 w 1349253"/>
              <a:gd name="connsiteY102" fmla="*/ 751353 h 6858000"/>
              <a:gd name="connsiteX103" fmla="*/ 7009 w 1349253"/>
              <a:gd name="connsiteY103" fmla="*/ 721230 h 6858000"/>
              <a:gd name="connsiteX104" fmla="*/ 16141 w 1349253"/>
              <a:gd name="connsiteY104" fmla="*/ 619315 h 6858000"/>
              <a:gd name="connsiteX105" fmla="*/ 19 w 1349253"/>
              <a:gd name="connsiteY105" fmla="*/ 585934 h 6858000"/>
              <a:gd name="connsiteX106" fmla="*/ 7093 w 1349253"/>
              <a:gd name="connsiteY106" fmla="*/ 538948 h 6858000"/>
              <a:gd name="connsiteX107" fmla="*/ 11001 w 1349253"/>
              <a:gd name="connsiteY107" fmla="*/ 525163 h 6858000"/>
              <a:gd name="connsiteX108" fmla="*/ 37125 w 1349253"/>
              <a:gd name="connsiteY108" fmla="*/ 446567 h 6858000"/>
              <a:gd name="connsiteX109" fmla="*/ 36373 w 1349253"/>
              <a:gd name="connsiteY109" fmla="*/ 393828 h 6858000"/>
              <a:gd name="connsiteX110" fmla="*/ 36203 w 1349253"/>
              <a:gd name="connsiteY110" fmla="*/ 353137 h 6858000"/>
              <a:gd name="connsiteX111" fmla="*/ 41896 w 1349253"/>
              <a:gd name="connsiteY111" fmla="*/ 275771 h 6858000"/>
              <a:gd name="connsiteX112" fmla="*/ 58923 w 1349253"/>
              <a:gd name="connsiteY112" fmla="*/ 212860 h 6858000"/>
              <a:gd name="connsiteX113" fmla="*/ 50633 w 1349253"/>
              <a:gd name="connsiteY113" fmla="*/ 144983 h 6858000"/>
              <a:gd name="connsiteX114" fmla="*/ 62917 w 1349253"/>
              <a:gd name="connsiteY114" fmla="*/ 55288 h 6858000"/>
              <a:gd name="connsiteX115" fmla="*/ 22471 w 1349253"/>
              <a:gd name="connsiteY115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68871 w 1349253"/>
              <a:gd name="connsiteY8" fmla="*/ 6594177 h 6858000"/>
              <a:gd name="connsiteX9" fmla="*/ 235868 w 1349253"/>
              <a:gd name="connsiteY9" fmla="*/ 6492130 h 6858000"/>
              <a:gd name="connsiteX10" fmla="*/ 251555 w 1349253"/>
              <a:gd name="connsiteY10" fmla="*/ 6431610 h 6858000"/>
              <a:gd name="connsiteX11" fmla="*/ 278483 w 1349253"/>
              <a:gd name="connsiteY11" fmla="*/ 6334727 h 6858000"/>
              <a:gd name="connsiteX12" fmla="*/ 270395 w 1349253"/>
              <a:gd name="connsiteY12" fmla="*/ 6294334 h 6858000"/>
              <a:gd name="connsiteX13" fmla="*/ 272835 w 1349253"/>
              <a:gd name="connsiteY13" fmla="*/ 6252834 h 6858000"/>
              <a:gd name="connsiteX14" fmla="*/ 250827 w 1349253"/>
              <a:gd name="connsiteY14" fmla="*/ 6202459 h 6858000"/>
              <a:gd name="connsiteX15" fmla="*/ 249625 w 1349253"/>
              <a:gd name="connsiteY15" fmla="*/ 6153037 h 6858000"/>
              <a:gd name="connsiteX16" fmla="*/ 265040 w 1349253"/>
              <a:gd name="connsiteY16" fmla="*/ 6078132 h 6858000"/>
              <a:gd name="connsiteX17" fmla="*/ 252427 w 1349253"/>
              <a:gd name="connsiteY17" fmla="*/ 6028119 h 6858000"/>
              <a:gd name="connsiteX18" fmla="*/ 237656 w 1349253"/>
              <a:gd name="connsiteY18" fmla="*/ 5926735 h 6858000"/>
              <a:gd name="connsiteX19" fmla="*/ 287168 w 1349253"/>
              <a:gd name="connsiteY19" fmla="*/ 5712857 h 6858000"/>
              <a:gd name="connsiteX20" fmla="*/ 316966 w 1349253"/>
              <a:gd name="connsiteY20" fmla="*/ 5660491 h 6858000"/>
              <a:gd name="connsiteX21" fmla="*/ 326089 w 1349253"/>
              <a:gd name="connsiteY21" fmla="*/ 5563435 h 6858000"/>
              <a:gd name="connsiteX22" fmla="*/ 352965 w 1349253"/>
              <a:gd name="connsiteY22" fmla="*/ 5437125 h 6858000"/>
              <a:gd name="connsiteX23" fmla="*/ 366533 w 1349253"/>
              <a:gd name="connsiteY23" fmla="*/ 5396260 h 6858000"/>
              <a:gd name="connsiteX24" fmla="*/ 382514 w 1349253"/>
              <a:gd name="connsiteY24" fmla="*/ 5330009 h 6858000"/>
              <a:gd name="connsiteX25" fmla="*/ 416007 w 1349253"/>
              <a:gd name="connsiteY25" fmla="*/ 5273739 h 6858000"/>
              <a:gd name="connsiteX26" fmla="*/ 425606 w 1349253"/>
              <a:gd name="connsiteY26" fmla="*/ 5241779 h 6858000"/>
              <a:gd name="connsiteX27" fmla="*/ 436832 w 1349253"/>
              <a:gd name="connsiteY27" fmla="*/ 5225268 h 6858000"/>
              <a:gd name="connsiteX28" fmla="*/ 437852 w 1349253"/>
              <a:gd name="connsiteY28" fmla="*/ 5217684 h 6858000"/>
              <a:gd name="connsiteX29" fmla="*/ 445193 w 1349253"/>
              <a:gd name="connsiteY29" fmla="*/ 5193377 h 6858000"/>
              <a:gd name="connsiteX30" fmla="*/ 448496 w 1349253"/>
              <a:gd name="connsiteY30" fmla="*/ 5179288 h 6858000"/>
              <a:gd name="connsiteX31" fmla="*/ 449480 w 1349253"/>
              <a:gd name="connsiteY31" fmla="*/ 5173621 h 6858000"/>
              <a:gd name="connsiteX32" fmla="*/ 445114 w 1349253"/>
              <a:gd name="connsiteY32" fmla="*/ 5159961 h 6858000"/>
              <a:gd name="connsiteX33" fmla="*/ 451791 w 1349253"/>
              <a:gd name="connsiteY33" fmla="*/ 5144295 h 6858000"/>
              <a:gd name="connsiteX34" fmla="*/ 448724 w 1349253"/>
              <a:gd name="connsiteY34" fmla="*/ 5125185 h 6858000"/>
              <a:gd name="connsiteX35" fmla="*/ 455554 w 1349253"/>
              <a:gd name="connsiteY35" fmla="*/ 5121884 h 6858000"/>
              <a:gd name="connsiteX36" fmla="*/ 462590 w 1349253"/>
              <a:gd name="connsiteY36" fmla="*/ 5067850 h 6858000"/>
              <a:gd name="connsiteX37" fmla="*/ 465321 w 1349253"/>
              <a:gd name="connsiteY37" fmla="*/ 5060861 h 6858000"/>
              <a:gd name="connsiteX38" fmla="*/ 462025 w 1349253"/>
              <a:gd name="connsiteY38" fmla="*/ 5034192 h 6858000"/>
              <a:gd name="connsiteX39" fmla="*/ 463579 w 1349253"/>
              <a:gd name="connsiteY39" fmla="*/ 4993030 h 6858000"/>
              <a:gd name="connsiteX40" fmla="*/ 470488 w 1349253"/>
              <a:gd name="connsiteY40" fmla="*/ 4946844 h 6858000"/>
              <a:gd name="connsiteX41" fmla="*/ 466344 w 1349253"/>
              <a:gd name="connsiteY41" fmla="*/ 4932692 h 6858000"/>
              <a:gd name="connsiteX42" fmla="*/ 481747 w 1349253"/>
              <a:gd name="connsiteY42" fmla="*/ 4858827 h 6858000"/>
              <a:gd name="connsiteX43" fmla="*/ 487650 w 1349253"/>
              <a:gd name="connsiteY43" fmla="*/ 4821170 h 6858000"/>
              <a:gd name="connsiteX44" fmla="*/ 492383 w 1349253"/>
              <a:gd name="connsiteY44" fmla="*/ 4780965 h 6858000"/>
              <a:gd name="connsiteX45" fmla="*/ 493676 w 1349253"/>
              <a:gd name="connsiteY45" fmla="*/ 4750867 h 6858000"/>
              <a:gd name="connsiteX46" fmla="*/ 491483 w 1349253"/>
              <a:gd name="connsiteY46" fmla="*/ 4690749 h 6858000"/>
              <a:gd name="connsiteX47" fmla="*/ 486963 w 1349253"/>
              <a:gd name="connsiteY47" fmla="*/ 4584173 h 6858000"/>
              <a:gd name="connsiteX48" fmla="*/ 482046 w 1349253"/>
              <a:gd name="connsiteY48" fmla="*/ 4444346 h 6858000"/>
              <a:gd name="connsiteX49" fmla="*/ 478611 w 1349253"/>
              <a:gd name="connsiteY49" fmla="*/ 4375228 h 6858000"/>
              <a:gd name="connsiteX50" fmla="*/ 459264 w 1349253"/>
              <a:gd name="connsiteY50" fmla="*/ 4214165 h 6858000"/>
              <a:gd name="connsiteX51" fmla="*/ 460893 w 1349253"/>
              <a:gd name="connsiteY51" fmla="*/ 4076008 h 6858000"/>
              <a:gd name="connsiteX52" fmla="*/ 448593 w 1349253"/>
              <a:gd name="connsiteY52" fmla="*/ 4033999 h 6858000"/>
              <a:gd name="connsiteX53" fmla="*/ 448318 w 1349253"/>
              <a:gd name="connsiteY53" fmla="*/ 4013953 h 6858000"/>
              <a:gd name="connsiteX54" fmla="*/ 434613 w 1349253"/>
              <a:gd name="connsiteY54" fmla="*/ 3974753 h 6858000"/>
              <a:gd name="connsiteX55" fmla="*/ 440396 w 1349253"/>
              <a:gd name="connsiteY55" fmla="*/ 3901461 h 6858000"/>
              <a:gd name="connsiteX56" fmla="*/ 462990 w 1349253"/>
              <a:gd name="connsiteY56" fmla="*/ 3813873 h 6858000"/>
              <a:gd name="connsiteX57" fmla="*/ 460248 w 1349253"/>
              <a:gd name="connsiteY57" fmla="*/ 3777135 h 6858000"/>
              <a:gd name="connsiteX58" fmla="*/ 461981 w 1349253"/>
              <a:gd name="connsiteY58" fmla="*/ 3771656 h 6858000"/>
              <a:gd name="connsiteX59" fmla="*/ 465724 w 1349253"/>
              <a:gd name="connsiteY59" fmla="*/ 3769007 h 6858000"/>
              <a:gd name="connsiteX60" fmla="*/ 473886 w 1349253"/>
              <a:gd name="connsiteY60" fmla="*/ 3738082 h 6858000"/>
              <a:gd name="connsiteX61" fmla="*/ 481232 w 1349253"/>
              <a:gd name="connsiteY61" fmla="*/ 3673397 h 6858000"/>
              <a:gd name="connsiteX62" fmla="*/ 480528 w 1349253"/>
              <a:gd name="connsiteY62" fmla="*/ 3637109 h 6858000"/>
              <a:gd name="connsiteX63" fmla="*/ 483971 w 1349253"/>
              <a:gd name="connsiteY63" fmla="*/ 3536883 h 6858000"/>
              <a:gd name="connsiteX64" fmla="*/ 491509 w 1349253"/>
              <a:gd name="connsiteY64" fmla="*/ 3435652 h 6858000"/>
              <a:gd name="connsiteX65" fmla="*/ 505401 w 1349253"/>
              <a:gd name="connsiteY65" fmla="*/ 3295862 h 6858000"/>
              <a:gd name="connsiteX66" fmla="*/ 511168 w 1349253"/>
              <a:gd name="connsiteY66" fmla="*/ 3229163 h 6858000"/>
              <a:gd name="connsiteX67" fmla="*/ 487927 w 1349253"/>
              <a:gd name="connsiteY67" fmla="*/ 3158586 h 6858000"/>
              <a:gd name="connsiteX68" fmla="*/ 463335 w 1349253"/>
              <a:gd name="connsiteY68" fmla="*/ 3112365 h 6858000"/>
              <a:gd name="connsiteX69" fmla="*/ 448810 w 1349253"/>
              <a:gd name="connsiteY69" fmla="*/ 3072935 h 6858000"/>
              <a:gd name="connsiteX70" fmla="*/ 423984 w 1349253"/>
              <a:gd name="connsiteY70" fmla="*/ 2958185 h 6858000"/>
              <a:gd name="connsiteX71" fmla="*/ 381264 w 1349253"/>
              <a:gd name="connsiteY71" fmla="*/ 2843952 h 6858000"/>
              <a:gd name="connsiteX72" fmla="*/ 315516 w 1349253"/>
              <a:gd name="connsiteY72" fmla="*/ 2554718 h 6858000"/>
              <a:gd name="connsiteX73" fmla="*/ 286333 w 1349253"/>
              <a:gd name="connsiteY73" fmla="*/ 2447068 h 6858000"/>
              <a:gd name="connsiteX74" fmla="*/ 273294 w 1349253"/>
              <a:gd name="connsiteY74" fmla="*/ 2425819 h 6858000"/>
              <a:gd name="connsiteX75" fmla="*/ 279293 w 1349253"/>
              <a:gd name="connsiteY75" fmla="*/ 2402874 h 6858000"/>
              <a:gd name="connsiteX76" fmla="*/ 281905 w 1349253"/>
              <a:gd name="connsiteY76" fmla="*/ 2381443 h 6858000"/>
              <a:gd name="connsiteX77" fmla="*/ 258234 w 1349253"/>
              <a:gd name="connsiteY77" fmla="*/ 2261920 h 6858000"/>
              <a:gd name="connsiteX78" fmla="*/ 248121 w 1349253"/>
              <a:gd name="connsiteY78" fmla="*/ 2195378 h 6858000"/>
              <a:gd name="connsiteX79" fmla="*/ 232338 w 1349253"/>
              <a:gd name="connsiteY79" fmla="*/ 2155135 h 6858000"/>
              <a:gd name="connsiteX80" fmla="*/ 229796 w 1349253"/>
              <a:gd name="connsiteY80" fmla="*/ 2118008 h 6858000"/>
              <a:gd name="connsiteX81" fmla="*/ 230789 w 1349253"/>
              <a:gd name="connsiteY81" fmla="*/ 2050531 h 6858000"/>
              <a:gd name="connsiteX82" fmla="*/ 222595 w 1349253"/>
              <a:gd name="connsiteY82" fmla="*/ 1963269 h 6858000"/>
              <a:gd name="connsiteX83" fmla="*/ 203773 w 1349253"/>
              <a:gd name="connsiteY83" fmla="*/ 1906352 h 6858000"/>
              <a:gd name="connsiteX84" fmla="*/ 180330 w 1349253"/>
              <a:gd name="connsiteY84" fmla="*/ 1861531 h 6858000"/>
              <a:gd name="connsiteX85" fmla="*/ 134129 w 1349253"/>
              <a:gd name="connsiteY85" fmla="*/ 1732919 h 6858000"/>
              <a:gd name="connsiteX86" fmla="*/ 106440 w 1349253"/>
              <a:gd name="connsiteY86" fmla="*/ 1663540 h 6858000"/>
              <a:gd name="connsiteX87" fmla="*/ 105566 w 1349253"/>
              <a:gd name="connsiteY87" fmla="*/ 1615777 h 6858000"/>
              <a:gd name="connsiteX88" fmla="*/ 86361 w 1349253"/>
              <a:gd name="connsiteY88" fmla="*/ 1563678 h 6858000"/>
              <a:gd name="connsiteX89" fmla="*/ 92183 w 1349253"/>
              <a:gd name="connsiteY89" fmla="*/ 1477995 h 6858000"/>
              <a:gd name="connsiteX90" fmla="*/ 78268 w 1349253"/>
              <a:gd name="connsiteY90" fmla="*/ 1373769 h 6858000"/>
              <a:gd name="connsiteX91" fmla="*/ 86575 w 1349253"/>
              <a:gd name="connsiteY91" fmla="*/ 1307086 h 6858000"/>
              <a:gd name="connsiteX92" fmla="*/ 87763 w 1349253"/>
              <a:gd name="connsiteY92" fmla="*/ 1189033 h 6858000"/>
              <a:gd name="connsiteX93" fmla="*/ 92448 w 1349253"/>
              <a:gd name="connsiteY93" fmla="*/ 1168288 h 6858000"/>
              <a:gd name="connsiteX94" fmla="*/ 84730 w 1349253"/>
              <a:gd name="connsiteY94" fmla="*/ 1142577 h 6858000"/>
              <a:gd name="connsiteX95" fmla="*/ 74036 w 1349253"/>
              <a:gd name="connsiteY95" fmla="*/ 1088484 h 6858000"/>
              <a:gd name="connsiteX96" fmla="*/ 62772 w 1349253"/>
              <a:gd name="connsiteY96" fmla="*/ 1016103 h 6858000"/>
              <a:gd name="connsiteX97" fmla="*/ 64228 w 1349253"/>
              <a:gd name="connsiteY97" fmla="*/ 954054 h 6858000"/>
              <a:gd name="connsiteX98" fmla="*/ 75144 w 1349253"/>
              <a:gd name="connsiteY98" fmla="*/ 921368 h 6858000"/>
              <a:gd name="connsiteX99" fmla="*/ 59093 w 1349253"/>
              <a:gd name="connsiteY99" fmla="*/ 896999 h 6858000"/>
              <a:gd name="connsiteX100" fmla="*/ 28501 w 1349253"/>
              <a:gd name="connsiteY100" fmla="*/ 821517 h 6858000"/>
              <a:gd name="connsiteX101" fmla="*/ 7451 w 1349253"/>
              <a:gd name="connsiteY101" fmla="*/ 751353 h 6858000"/>
              <a:gd name="connsiteX102" fmla="*/ 7009 w 1349253"/>
              <a:gd name="connsiteY102" fmla="*/ 721230 h 6858000"/>
              <a:gd name="connsiteX103" fmla="*/ 16141 w 1349253"/>
              <a:gd name="connsiteY103" fmla="*/ 619315 h 6858000"/>
              <a:gd name="connsiteX104" fmla="*/ 19 w 1349253"/>
              <a:gd name="connsiteY104" fmla="*/ 585934 h 6858000"/>
              <a:gd name="connsiteX105" fmla="*/ 7093 w 1349253"/>
              <a:gd name="connsiteY105" fmla="*/ 538948 h 6858000"/>
              <a:gd name="connsiteX106" fmla="*/ 11001 w 1349253"/>
              <a:gd name="connsiteY106" fmla="*/ 525163 h 6858000"/>
              <a:gd name="connsiteX107" fmla="*/ 37125 w 1349253"/>
              <a:gd name="connsiteY107" fmla="*/ 446567 h 6858000"/>
              <a:gd name="connsiteX108" fmla="*/ 36373 w 1349253"/>
              <a:gd name="connsiteY108" fmla="*/ 393828 h 6858000"/>
              <a:gd name="connsiteX109" fmla="*/ 36203 w 1349253"/>
              <a:gd name="connsiteY109" fmla="*/ 353137 h 6858000"/>
              <a:gd name="connsiteX110" fmla="*/ 41896 w 1349253"/>
              <a:gd name="connsiteY110" fmla="*/ 275771 h 6858000"/>
              <a:gd name="connsiteX111" fmla="*/ 58923 w 1349253"/>
              <a:gd name="connsiteY111" fmla="*/ 212860 h 6858000"/>
              <a:gd name="connsiteX112" fmla="*/ 50633 w 1349253"/>
              <a:gd name="connsiteY112" fmla="*/ 144983 h 6858000"/>
              <a:gd name="connsiteX113" fmla="*/ 62917 w 1349253"/>
              <a:gd name="connsiteY113" fmla="*/ 55288 h 6858000"/>
              <a:gd name="connsiteX114" fmla="*/ 22471 w 1349253"/>
              <a:gd name="connsiteY114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68871 w 1349253"/>
              <a:gd name="connsiteY8" fmla="*/ 6594177 h 6858000"/>
              <a:gd name="connsiteX9" fmla="*/ 235868 w 1349253"/>
              <a:gd name="connsiteY9" fmla="*/ 6492130 h 6858000"/>
              <a:gd name="connsiteX10" fmla="*/ 251555 w 1349253"/>
              <a:gd name="connsiteY10" fmla="*/ 6431610 h 6858000"/>
              <a:gd name="connsiteX11" fmla="*/ 278483 w 1349253"/>
              <a:gd name="connsiteY11" fmla="*/ 6334727 h 6858000"/>
              <a:gd name="connsiteX12" fmla="*/ 270395 w 1349253"/>
              <a:gd name="connsiteY12" fmla="*/ 6294334 h 6858000"/>
              <a:gd name="connsiteX13" fmla="*/ 272835 w 1349253"/>
              <a:gd name="connsiteY13" fmla="*/ 6252834 h 6858000"/>
              <a:gd name="connsiteX14" fmla="*/ 250827 w 1349253"/>
              <a:gd name="connsiteY14" fmla="*/ 6202459 h 6858000"/>
              <a:gd name="connsiteX15" fmla="*/ 249625 w 1349253"/>
              <a:gd name="connsiteY15" fmla="*/ 6153037 h 6858000"/>
              <a:gd name="connsiteX16" fmla="*/ 265040 w 1349253"/>
              <a:gd name="connsiteY16" fmla="*/ 6078132 h 6858000"/>
              <a:gd name="connsiteX17" fmla="*/ 252427 w 1349253"/>
              <a:gd name="connsiteY17" fmla="*/ 6028119 h 6858000"/>
              <a:gd name="connsiteX18" fmla="*/ 237656 w 1349253"/>
              <a:gd name="connsiteY18" fmla="*/ 5926735 h 6858000"/>
              <a:gd name="connsiteX19" fmla="*/ 287168 w 1349253"/>
              <a:gd name="connsiteY19" fmla="*/ 5712857 h 6858000"/>
              <a:gd name="connsiteX20" fmla="*/ 316966 w 1349253"/>
              <a:gd name="connsiteY20" fmla="*/ 5660491 h 6858000"/>
              <a:gd name="connsiteX21" fmla="*/ 326089 w 1349253"/>
              <a:gd name="connsiteY21" fmla="*/ 5563435 h 6858000"/>
              <a:gd name="connsiteX22" fmla="*/ 352965 w 1349253"/>
              <a:gd name="connsiteY22" fmla="*/ 5437125 h 6858000"/>
              <a:gd name="connsiteX23" fmla="*/ 366533 w 1349253"/>
              <a:gd name="connsiteY23" fmla="*/ 5396260 h 6858000"/>
              <a:gd name="connsiteX24" fmla="*/ 382514 w 1349253"/>
              <a:gd name="connsiteY24" fmla="*/ 5330009 h 6858000"/>
              <a:gd name="connsiteX25" fmla="*/ 416007 w 1349253"/>
              <a:gd name="connsiteY25" fmla="*/ 5273739 h 6858000"/>
              <a:gd name="connsiteX26" fmla="*/ 425606 w 1349253"/>
              <a:gd name="connsiteY26" fmla="*/ 5241779 h 6858000"/>
              <a:gd name="connsiteX27" fmla="*/ 436832 w 1349253"/>
              <a:gd name="connsiteY27" fmla="*/ 5225268 h 6858000"/>
              <a:gd name="connsiteX28" fmla="*/ 437852 w 1349253"/>
              <a:gd name="connsiteY28" fmla="*/ 5217684 h 6858000"/>
              <a:gd name="connsiteX29" fmla="*/ 445193 w 1349253"/>
              <a:gd name="connsiteY29" fmla="*/ 5193377 h 6858000"/>
              <a:gd name="connsiteX30" fmla="*/ 448496 w 1349253"/>
              <a:gd name="connsiteY30" fmla="*/ 5179288 h 6858000"/>
              <a:gd name="connsiteX31" fmla="*/ 449480 w 1349253"/>
              <a:gd name="connsiteY31" fmla="*/ 5173621 h 6858000"/>
              <a:gd name="connsiteX32" fmla="*/ 445114 w 1349253"/>
              <a:gd name="connsiteY32" fmla="*/ 5159961 h 6858000"/>
              <a:gd name="connsiteX33" fmla="*/ 451791 w 1349253"/>
              <a:gd name="connsiteY33" fmla="*/ 5144295 h 6858000"/>
              <a:gd name="connsiteX34" fmla="*/ 448724 w 1349253"/>
              <a:gd name="connsiteY34" fmla="*/ 5125185 h 6858000"/>
              <a:gd name="connsiteX35" fmla="*/ 455554 w 1349253"/>
              <a:gd name="connsiteY35" fmla="*/ 5121884 h 6858000"/>
              <a:gd name="connsiteX36" fmla="*/ 462590 w 1349253"/>
              <a:gd name="connsiteY36" fmla="*/ 5067850 h 6858000"/>
              <a:gd name="connsiteX37" fmla="*/ 465321 w 1349253"/>
              <a:gd name="connsiteY37" fmla="*/ 5060861 h 6858000"/>
              <a:gd name="connsiteX38" fmla="*/ 462025 w 1349253"/>
              <a:gd name="connsiteY38" fmla="*/ 5034192 h 6858000"/>
              <a:gd name="connsiteX39" fmla="*/ 463579 w 1349253"/>
              <a:gd name="connsiteY39" fmla="*/ 4993030 h 6858000"/>
              <a:gd name="connsiteX40" fmla="*/ 470488 w 1349253"/>
              <a:gd name="connsiteY40" fmla="*/ 4946844 h 6858000"/>
              <a:gd name="connsiteX41" fmla="*/ 466344 w 1349253"/>
              <a:gd name="connsiteY41" fmla="*/ 4932692 h 6858000"/>
              <a:gd name="connsiteX42" fmla="*/ 481747 w 1349253"/>
              <a:gd name="connsiteY42" fmla="*/ 4858827 h 6858000"/>
              <a:gd name="connsiteX43" fmla="*/ 487650 w 1349253"/>
              <a:gd name="connsiteY43" fmla="*/ 4821170 h 6858000"/>
              <a:gd name="connsiteX44" fmla="*/ 492383 w 1349253"/>
              <a:gd name="connsiteY44" fmla="*/ 4780965 h 6858000"/>
              <a:gd name="connsiteX45" fmla="*/ 493676 w 1349253"/>
              <a:gd name="connsiteY45" fmla="*/ 4750867 h 6858000"/>
              <a:gd name="connsiteX46" fmla="*/ 491483 w 1349253"/>
              <a:gd name="connsiteY46" fmla="*/ 4690749 h 6858000"/>
              <a:gd name="connsiteX47" fmla="*/ 486963 w 1349253"/>
              <a:gd name="connsiteY47" fmla="*/ 4584173 h 6858000"/>
              <a:gd name="connsiteX48" fmla="*/ 482046 w 1349253"/>
              <a:gd name="connsiteY48" fmla="*/ 4444346 h 6858000"/>
              <a:gd name="connsiteX49" fmla="*/ 478611 w 1349253"/>
              <a:gd name="connsiteY49" fmla="*/ 4375228 h 6858000"/>
              <a:gd name="connsiteX50" fmla="*/ 459264 w 1349253"/>
              <a:gd name="connsiteY50" fmla="*/ 4214165 h 6858000"/>
              <a:gd name="connsiteX51" fmla="*/ 460893 w 1349253"/>
              <a:gd name="connsiteY51" fmla="*/ 4076008 h 6858000"/>
              <a:gd name="connsiteX52" fmla="*/ 448593 w 1349253"/>
              <a:gd name="connsiteY52" fmla="*/ 4033999 h 6858000"/>
              <a:gd name="connsiteX53" fmla="*/ 448318 w 1349253"/>
              <a:gd name="connsiteY53" fmla="*/ 4013953 h 6858000"/>
              <a:gd name="connsiteX54" fmla="*/ 434613 w 1349253"/>
              <a:gd name="connsiteY54" fmla="*/ 3974753 h 6858000"/>
              <a:gd name="connsiteX55" fmla="*/ 440396 w 1349253"/>
              <a:gd name="connsiteY55" fmla="*/ 3901461 h 6858000"/>
              <a:gd name="connsiteX56" fmla="*/ 462990 w 1349253"/>
              <a:gd name="connsiteY56" fmla="*/ 3813873 h 6858000"/>
              <a:gd name="connsiteX57" fmla="*/ 460248 w 1349253"/>
              <a:gd name="connsiteY57" fmla="*/ 3777135 h 6858000"/>
              <a:gd name="connsiteX58" fmla="*/ 461981 w 1349253"/>
              <a:gd name="connsiteY58" fmla="*/ 3771656 h 6858000"/>
              <a:gd name="connsiteX59" fmla="*/ 465724 w 1349253"/>
              <a:gd name="connsiteY59" fmla="*/ 3769007 h 6858000"/>
              <a:gd name="connsiteX60" fmla="*/ 473886 w 1349253"/>
              <a:gd name="connsiteY60" fmla="*/ 3738082 h 6858000"/>
              <a:gd name="connsiteX61" fmla="*/ 481232 w 1349253"/>
              <a:gd name="connsiteY61" fmla="*/ 3673397 h 6858000"/>
              <a:gd name="connsiteX62" fmla="*/ 480528 w 1349253"/>
              <a:gd name="connsiteY62" fmla="*/ 3637109 h 6858000"/>
              <a:gd name="connsiteX63" fmla="*/ 483971 w 1349253"/>
              <a:gd name="connsiteY63" fmla="*/ 3536883 h 6858000"/>
              <a:gd name="connsiteX64" fmla="*/ 491509 w 1349253"/>
              <a:gd name="connsiteY64" fmla="*/ 3435652 h 6858000"/>
              <a:gd name="connsiteX65" fmla="*/ 505401 w 1349253"/>
              <a:gd name="connsiteY65" fmla="*/ 3295862 h 6858000"/>
              <a:gd name="connsiteX66" fmla="*/ 511168 w 1349253"/>
              <a:gd name="connsiteY66" fmla="*/ 3229163 h 6858000"/>
              <a:gd name="connsiteX67" fmla="*/ 487927 w 1349253"/>
              <a:gd name="connsiteY67" fmla="*/ 3158586 h 6858000"/>
              <a:gd name="connsiteX68" fmla="*/ 463335 w 1349253"/>
              <a:gd name="connsiteY68" fmla="*/ 3112365 h 6858000"/>
              <a:gd name="connsiteX69" fmla="*/ 448810 w 1349253"/>
              <a:gd name="connsiteY69" fmla="*/ 3072935 h 6858000"/>
              <a:gd name="connsiteX70" fmla="*/ 423984 w 1349253"/>
              <a:gd name="connsiteY70" fmla="*/ 2958185 h 6858000"/>
              <a:gd name="connsiteX71" fmla="*/ 381264 w 1349253"/>
              <a:gd name="connsiteY71" fmla="*/ 2843952 h 6858000"/>
              <a:gd name="connsiteX72" fmla="*/ 315516 w 1349253"/>
              <a:gd name="connsiteY72" fmla="*/ 2554718 h 6858000"/>
              <a:gd name="connsiteX73" fmla="*/ 286333 w 1349253"/>
              <a:gd name="connsiteY73" fmla="*/ 2447068 h 6858000"/>
              <a:gd name="connsiteX74" fmla="*/ 273294 w 1349253"/>
              <a:gd name="connsiteY74" fmla="*/ 2425819 h 6858000"/>
              <a:gd name="connsiteX75" fmla="*/ 279293 w 1349253"/>
              <a:gd name="connsiteY75" fmla="*/ 2402874 h 6858000"/>
              <a:gd name="connsiteX76" fmla="*/ 281905 w 1349253"/>
              <a:gd name="connsiteY76" fmla="*/ 2381443 h 6858000"/>
              <a:gd name="connsiteX77" fmla="*/ 258234 w 1349253"/>
              <a:gd name="connsiteY77" fmla="*/ 2261920 h 6858000"/>
              <a:gd name="connsiteX78" fmla="*/ 248121 w 1349253"/>
              <a:gd name="connsiteY78" fmla="*/ 2195378 h 6858000"/>
              <a:gd name="connsiteX79" fmla="*/ 232338 w 1349253"/>
              <a:gd name="connsiteY79" fmla="*/ 2155135 h 6858000"/>
              <a:gd name="connsiteX80" fmla="*/ 229796 w 1349253"/>
              <a:gd name="connsiteY80" fmla="*/ 2118008 h 6858000"/>
              <a:gd name="connsiteX81" fmla="*/ 230789 w 1349253"/>
              <a:gd name="connsiteY81" fmla="*/ 2050531 h 6858000"/>
              <a:gd name="connsiteX82" fmla="*/ 222595 w 1349253"/>
              <a:gd name="connsiteY82" fmla="*/ 1963269 h 6858000"/>
              <a:gd name="connsiteX83" fmla="*/ 203773 w 1349253"/>
              <a:gd name="connsiteY83" fmla="*/ 1906352 h 6858000"/>
              <a:gd name="connsiteX84" fmla="*/ 180330 w 1349253"/>
              <a:gd name="connsiteY84" fmla="*/ 1861531 h 6858000"/>
              <a:gd name="connsiteX85" fmla="*/ 134129 w 1349253"/>
              <a:gd name="connsiteY85" fmla="*/ 1732919 h 6858000"/>
              <a:gd name="connsiteX86" fmla="*/ 106440 w 1349253"/>
              <a:gd name="connsiteY86" fmla="*/ 1663540 h 6858000"/>
              <a:gd name="connsiteX87" fmla="*/ 105566 w 1349253"/>
              <a:gd name="connsiteY87" fmla="*/ 1615777 h 6858000"/>
              <a:gd name="connsiteX88" fmla="*/ 86361 w 1349253"/>
              <a:gd name="connsiteY88" fmla="*/ 1563678 h 6858000"/>
              <a:gd name="connsiteX89" fmla="*/ 92183 w 1349253"/>
              <a:gd name="connsiteY89" fmla="*/ 1477995 h 6858000"/>
              <a:gd name="connsiteX90" fmla="*/ 78268 w 1349253"/>
              <a:gd name="connsiteY90" fmla="*/ 1373769 h 6858000"/>
              <a:gd name="connsiteX91" fmla="*/ 86575 w 1349253"/>
              <a:gd name="connsiteY91" fmla="*/ 1307086 h 6858000"/>
              <a:gd name="connsiteX92" fmla="*/ 87763 w 1349253"/>
              <a:gd name="connsiteY92" fmla="*/ 1189033 h 6858000"/>
              <a:gd name="connsiteX93" fmla="*/ 92448 w 1349253"/>
              <a:gd name="connsiteY93" fmla="*/ 1168288 h 6858000"/>
              <a:gd name="connsiteX94" fmla="*/ 84730 w 1349253"/>
              <a:gd name="connsiteY94" fmla="*/ 1142577 h 6858000"/>
              <a:gd name="connsiteX95" fmla="*/ 74036 w 1349253"/>
              <a:gd name="connsiteY95" fmla="*/ 1088484 h 6858000"/>
              <a:gd name="connsiteX96" fmla="*/ 62772 w 1349253"/>
              <a:gd name="connsiteY96" fmla="*/ 1016103 h 6858000"/>
              <a:gd name="connsiteX97" fmla="*/ 64228 w 1349253"/>
              <a:gd name="connsiteY97" fmla="*/ 954054 h 6858000"/>
              <a:gd name="connsiteX98" fmla="*/ 75144 w 1349253"/>
              <a:gd name="connsiteY98" fmla="*/ 921368 h 6858000"/>
              <a:gd name="connsiteX99" fmla="*/ 59093 w 1349253"/>
              <a:gd name="connsiteY99" fmla="*/ 896999 h 6858000"/>
              <a:gd name="connsiteX100" fmla="*/ 28501 w 1349253"/>
              <a:gd name="connsiteY100" fmla="*/ 821517 h 6858000"/>
              <a:gd name="connsiteX101" fmla="*/ 7451 w 1349253"/>
              <a:gd name="connsiteY101" fmla="*/ 751353 h 6858000"/>
              <a:gd name="connsiteX102" fmla="*/ 7009 w 1349253"/>
              <a:gd name="connsiteY102" fmla="*/ 721230 h 6858000"/>
              <a:gd name="connsiteX103" fmla="*/ 16141 w 1349253"/>
              <a:gd name="connsiteY103" fmla="*/ 619315 h 6858000"/>
              <a:gd name="connsiteX104" fmla="*/ 19 w 1349253"/>
              <a:gd name="connsiteY104" fmla="*/ 585934 h 6858000"/>
              <a:gd name="connsiteX105" fmla="*/ 7093 w 1349253"/>
              <a:gd name="connsiteY105" fmla="*/ 538948 h 6858000"/>
              <a:gd name="connsiteX106" fmla="*/ 11001 w 1349253"/>
              <a:gd name="connsiteY106" fmla="*/ 525163 h 6858000"/>
              <a:gd name="connsiteX107" fmla="*/ 37125 w 1349253"/>
              <a:gd name="connsiteY107" fmla="*/ 446567 h 6858000"/>
              <a:gd name="connsiteX108" fmla="*/ 36373 w 1349253"/>
              <a:gd name="connsiteY108" fmla="*/ 393828 h 6858000"/>
              <a:gd name="connsiteX109" fmla="*/ 36203 w 1349253"/>
              <a:gd name="connsiteY109" fmla="*/ 353137 h 6858000"/>
              <a:gd name="connsiteX110" fmla="*/ 41896 w 1349253"/>
              <a:gd name="connsiteY110" fmla="*/ 275771 h 6858000"/>
              <a:gd name="connsiteX111" fmla="*/ 58923 w 1349253"/>
              <a:gd name="connsiteY111" fmla="*/ 212860 h 6858000"/>
              <a:gd name="connsiteX112" fmla="*/ 50633 w 1349253"/>
              <a:gd name="connsiteY112" fmla="*/ 144983 h 6858000"/>
              <a:gd name="connsiteX113" fmla="*/ 62917 w 1349253"/>
              <a:gd name="connsiteY113" fmla="*/ 55288 h 6858000"/>
              <a:gd name="connsiteX114" fmla="*/ 22471 w 1349253"/>
              <a:gd name="connsiteY114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68871 w 1349253"/>
              <a:gd name="connsiteY8" fmla="*/ 6594177 h 6858000"/>
              <a:gd name="connsiteX9" fmla="*/ 235868 w 1349253"/>
              <a:gd name="connsiteY9" fmla="*/ 6492130 h 6858000"/>
              <a:gd name="connsiteX10" fmla="*/ 251555 w 1349253"/>
              <a:gd name="connsiteY10" fmla="*/ 6431610 h 6858000"/>
              <a:gd name="connsiteX11" fmla="*/ 278483 w 1349253"/>
              <a:gd name="connsiteY11" fmla="*/ 6334727 h 6858000"/>
              <a:gd name="connsiteX12" fmla="*/ 270395 w 1349253"/>
              <a:gd name="connsiteY12" fmla="*/ 6294334 h 6858000"/>
              <a:gd name="connsiteX13" fmla="*/ 272835 w 1349253"/>
              <a:gd name="connsiteY13" fmla="*/ 6252834 h 6858000"/>
              <a:gd name="connsiteX14" fmla="*/ 250827 w 1349253"/>
              <a:gd name="connsiteY14" fmla="*/ 6202459 h 6858000"/>
              <a:gd name="connsiteX15" fmla="*/ 249625 w 1349253"/>
              <a:gd name="connsiteY15" fmla="*/ 6153037 h 6858000"/>
              <a:gd name="connsiteX16" fmla="*/ 265040 w 1349253"/>
              <a:gd name="connsiteY16" fmla="*/ 6078132 h 6858000"/>
              <a:gd name="connsiteX17" fmla="*/ 252427 w 1349253"/>
              <a:gd name="connsiteY17" fmla="*/ 6028119 h 6858000"/>
              <a:gd name="connsiteX18" fmla="*/ 237656 w 1349253"/>
              <a:gd name="connsiteY18" fmla="*/ 5926735 h 6858000"/>
              <a:gd name="connsiteX19" fmla="*/ 287168 w 1349253"/>
              <a:gd name="connsiteY19" fmla="*/ 5712857 h 6858000"/>
              <a:gd name="connsiteX20" fmla="*/ 316966 w 1349253"/>
              <a:gd name="connsiteY20" fmla="*/ 5660491 h 6858000"/>
              <a:gd name="connsiteX21" fmla="*/ 326089 w 1349253"/>
              <a:gd name="connsiteY21" fmla="*/ 5563435 h 6858000"/>
              <a:gd name="connsiteX22" fmla="*/ 352965 w 1349253"/>
              <a:gd name="connsiteY22" fmla="*/ 5437125 h 6858000"/>
              <a:gd name="connsiteX23" fmla="*/ 366533 w 1349253"/>
              <a:gd name="connsiteY23" fmla="*/ 5396260 h 6858000"/>
              <a:gd name="connsiteX24" fmla="*/ 382514 w 1349253"/>
              <a:gd name="connsiteY24" fmla="*/ 5330009 h 6858000"/>
              <a:gd name="connsiteX25" fmla="*/ 416007 w 1349253"/>
              <a:gd name="connsiteY25" fmla="*/ 5273739 h 6858000"/>
              <a:gd name="connsiteX26" fmla="*/ 425606 w 1349253"/>
              <a:gd name="connsiteY26" fmla="*/ 5241779 h 6858000"/>
              <a:gd name="connsiteX27" fmla="*/ 436832 w 1349253"/>
              <a:gd name="connsiteY27" fmla="*/ 5225268 h 6858000"/>
              <a:gd name="connsiteX28" fmla="*/ 437852 w 1349253"/>
              <a:gd name="connsiteY28" fmla="*/ 5217684 h 6858000"/>
              <a:gd name="connsiteX29" fmla="*/ 445193 w 1349253"/>
              <a:gd name="connsiteY29" fmla="*/ 5193377 h 6858000"/>
              <a:gd name="connsiteX30" fmla="*/ 448496 w 1349253"/>
              <a:gd name="connsiteY30" fmla="*/ 5179288 h 6858000"/>
              <a:gd name="connsiteX31" fmla="*/ 449480 w 1349253"/>
              <a:gd name="connsiteY31" fmla="*/ 5173621 h 6858000"/>
              <a:gd name="connsiteX32" fmla="*/ 445114 w 1349253"/>
              <a:gd name="connsiteY32" fmla="*/ 5159961 h 6858000"/>
              <a:gd name="connsiteX33" fmla="*/ 451791 w 1349253"/>
              <a:gd name="connsiteY33" fmla="*/ 5144295 h 6858000"/>
              <a:gd name="connsiteX34" fmla="*/ 448724 w 1349253"/>
              <a:gd name="connsiteY34" fmla="*/ 5125185 h 6858000"/>
              <a:gd name="connsiteX35" fmla="*/ 455554 w 1349253"/>
              <a:gd name="connsiteY35" fmla="*/ 5121884 h 6858000"/>
              <a:gd name="connsiteX36" fmla="*/ 462590 w 1349253"/>
              <a:gd name="connsiteY36" fmla="*/ 5067850 h 6858000"/>
              <a:gd name="connsiteX37" fmla="*/ 465321 w 1349253"/>
              <a:gd name="connsiteY37" fmla="*/ 5060861 h 6858000"/>
              <a:gd name="connsiteX38" fmla="*/ 462025 w 1349253"/>
              <a:gd name="connsiteY38" fmla="*/ 5034192 h 6858000"/>
              <a:gd name="connsiteX39" fmla="*/ 463579 w 1349253"/>
              <a:gd name="connsiteY39" fmla="*/ 4993030 h 6858000"/>
              <a:gd name="connsiteX40" fmla="*/ 470488 w 1349253"/>
              <a:gd name="connsiteY40" fmla="*/ 4946844 h 6858000"/>
              <a:gd name="connsiteX41" fmla="*/ 466344 w 1349253"/>
              <a:gd name="connsiteY41" fmla="*/ 4932692 h 6858000"/>
              <a:gd name="connsiteX42" fmla="*/ 481747 w 1349253"/>
              <a:gd name="connsiteY42" fmla="*/ 4858827 h 6858000"/>
              <a:gd name="connsiteX43" fmla="*/ 487650 w 1349253"/>
              <a:gd name="connsiteY43" fmla="*/ 4821170 h 6858000"/>
              <a:gd name="connsiteX44" fmla="*/ 492383 w 1349253"/>
              <a:gd name="connsiteY44" fmla="*/ 4780965 h 6858000"/>
              <a:gd name="connsiteX45" fmla="*/ 493676 w 1349253"/>
              <a:gd name="connsiteY45" fmla="*/ 4750867 h 6858000"/>
              <a:gd name="connsiteX46" fmla="*/ 491483 w 1349253"/>
              <a:gd name="connsiteY46" fmla="*/ 4690749 h 6858000"/>
              <a:gd name="connsiteX47" fmla="*/ 486963 w 1349253"/>
              <a:gd name="connsiteY47" fmla="*/ 4584173 h 6858000"/>
              <a:gd name="connsiteX48" fmla="*/ 482046 w 1349253"/>
              <a:gd name="connsiteY48" fmla="*/ 4444346 h 6858000"/>
              <a:gd name="connsiteX49" fmla="*/ 478611 w 1349253"/>
              <a:gd name="connsiteY49" fmla="*/ 4375228 h 6858000"/>
              <a:gd name="connsiteX50" fmla="*/ 459264 w 1349253"/>
              <a:gd name="connsiteY50" fmla="*/ 4214165 h 6858000"/>
              <a:gd name="connsiteX51" fmla="*/ 460893 w 1349253"/>
              <a:gd name="connsiteY51" fmla="*/ 4076008 h 6858000"/>
              <a:gd name="connsiteX52" fmla="*/ 448593 w 1349253"/>
              <a:gd name="connsiteY52" fmla="*/ 4033999 h 6858000"/>
              <a:gd name="connsiteX53" fmla="*/ 448318 w 1349253"/>
              <a:gd name="connsiteY53" fmla="*/ 4013953 h 6858000"/>
              <a:gd name="connsiteX54" fmla="*/ 434613 w 1349253"/>
              <a:gd name="connsiteY54" fmla="*/ 3974753 h 6858000"/>
              <a:gd name="connsiteX55" fmla="*/ 440396 w 1349253"/>
              <a:gd name="connsiteY55" fmla="*/ 3901461 h 6858000"/>
              <a:gd name="connsiteX56" fmla="*/ 462990 w 1349253"/>
              <a:gd name="connsiteY56" fmla="*/ 3813873 h 6858000"/>
              <a:gd name="connsiteX57" fmla="*/ 460248 w 1349253"/>
              <a:gd name="connsiteY57" fmla="*/ 3777135 h 6858000"/>
              <a:gd name="connsiteX58" fmla="*/ 461981 w 1349253"/>
              <a:gd name="connsiteY58" fmla="*/ 3771656 h 6858000"/>
              <a:gd name="connsiteX59" fmla="*/ 465724 w 1349253"/>
              <a:gd name="connsiteY59" fmla="*/ 3769007 h 6858000"/>
              <a:gd name="connsiteX60" fmla="*/ 473886 w 1349253"/>
              <a:gd name="connsiteY60" fmla="*/ 3738082 h 6858000"/>
              <a:gd name="connsiteX61" fmla="*/ 481232 w 1349253"/>
              <a:gd name="connsiteY61" fmla="*/ 3673397 h 6858000"/>
              <a:gd name="connsiteX62" fmla="*/ 480528 w 1349253"/>
              <a:gd name="connsiteY62" fmla="*/ 3637109 h 6858000"/>
              <a:gd name="connsiteX63" fmla="*/ 483971 w 1349253"/>
              <a:gd name="connsiteY63" fmla="*/ 3536883 h 6858000"/>
              <a:gd name="connsiteX64" fmla="*/ 491509 w 1349253"/>
              <a:gd name="connsiteY64" fmla="*/ 3435652 h 6858000"/>
              <a:gd name="connsiteX65" fmla="*/ 505401 w 1349253"/>
              <a:gd name="connsiteY65" fmla="*/ 3295862 h 6858000"/>
              <a:gd name="connsiteX66" fmla="*/ 511168 w 1349253"/>
              <a:gd name="connsiteY66" fmla="*/ 3229163 h 6858000"/>
              <a:gd name="connsiteX67" fmla="*/ 487927 w 1349253"/>
              <a:gd name="connsiteY67" fmla="*/ 3158586 h 6858000"/>
              <a:gd name="connsiteX68" fmla="*/ 463335 w 1349253"/>
              <a:gd name="connsiteY68" fmla="*/ 3112365 h 6858000"/>
              <a:gd name="connsiteX69" fmla="*/ 448810 w 1349253"/>
              <a:gd name="connsiteY69" fmla="*/ 3072935 h 6858000"/>
              <a:gd name="connsiteX70" fmla="*/ 423984 w 1349253"/>
              <a:gd name="connsiteY70" fmla="*/ 2958185 h 6858000"/>
              <a:gd name="connsiteX71" fmla="*/ 381264 w 1349253"/>
              <a:gd name="connsiteY71" fmla="*/ 2843952 h 6858000"/>
              <a:gd name="connsiteX72" fmla="*/ 315516 w 1349253"/>
              <a:gd name="connsiteY72" fmla="*/ 2554718 h 6858000"/>
              <a:gd name="connsiteX73" fmla="*/ 286333 w 1349253"/>
              <a:gd name="connsiteY73" fmla="*/ 2447068 h 6858000"/>
              <a:gd name="connsiteX74" fmla="*/ 273294 w 1349253"/>
              <a:gd name="connsiteY74" fmla="*/ 2425819 h 6858000"/>
              <a:gd name="connsiteX75" fmla="*/ 279293 w 1349253"/>
              <a:gd name="connsiteY75" fmla="*/ 2402874 h 6858000"/>
              <a:gd name="connsiteX76" fmla="*/ 281905 w 1349253"/>
              <a:gd name="connsiteY76" fmla="*/ 2381443 h 6858000"/>
              <a:gd name="connsiteX77" fmla="*/ 258234 w 1349253"/>
              <a:gd name="connsiteY77" fmla="*/ 2261920 h 6858000"/>
              <a:gd name="connsiteX78" fmla="*/ 248121 w 1349253"/>
              <a:gd name="connsiteY78" fmla="*/ 2195378 h 6858000"/>
              <a:gd name="connsiteX79" fmla="*/ 232338 w 1349253"/>
              <a:gd name="connsiteY79" fmla="*/ 2155135 h 6858000"/>
              <a:gd name="connsiteX80" fmla="*/ 229796 w 1349253"/>
              <a:gd name="connsiteY80" fmla="*/ 2118008 h 6858000"/>
              <a:gd name="connsiteX81" fmla="*/ 230789 w 1349253"/>
              <a:gd name="connsiteY81" fmla="*/ 2050531 h 6858000"/>
              <a:gd name="connsiteX82" fmla="*/ 222595 w 1349253"/>
              <a:gd name="connsiteY82" fmla="*/ 1963269 h 6858000"/>
              <a:gd name="connsiteX83" fmla="*/ 203773 w 1349253"/>
              <a:gd name="connsiteY83" fmla="*/ 1906352 h 6858000"/>
              <a:gd name="connsiteX84" fmla="*/ 180330 w 1349253"/>
              <a:gd name="connsiteY84" fmla="*/ 1861531 h 6858000"/>
              <a:gd name="connsiteX85" fmla="*/ 134129 w 1349253"/>
              <a:gd name="connsiteY85" fmla="*/ 1732919 h 6858000"/>
              <a:gd name="connsiteX86" fmla="*/ 106440 w 1349253"/>
              <a:gd name="connsiteY86" fmla="*/ 1663540 h 6858000"/>
              <a:gd name="connsiteX87" fmla="*/ 105566 w 1349253"/>
              <a:gd name="connsiteY87" fmla="*/ 1615777 h 6858000"/>
              <a:gd name="connsiteX88" fmla="*/ 86361 w 1349253"/>
              <a:gd name="connsiteY88" fmla="*/ 1563678 h 6858000"/>
              <a:gd name="connsiteX89" fmla="*/ 92183 w 1349253"/>
              <a:gd name="connsiteY89" fmla="*/ 1477995 h 6858000"/>
              <a:gd name="connsiteX90" fmla="*/ 78268 w 1349253"/>
              <a:gd name="connsiteY90" fmla="*/ 1373769 h 6858000"/>
              <a:gd name="connsiteX91" fmla="*/ 86575 w 1349253"/>
              <a:gd name="connsiteY91" fmla="*/ 1307086 h 6858000"/>
              <a:gd name="connsiteX92" fmla="*/ 87763 w 1349253"/>
              <a:gd name="connsiteY92" fmla="*/ 1189033 h 6858000"/>
              <a:gd name="connsiteX93" fmla="*/ 92448 w 1349253"/>
              <a:gd name="connsiteY93" fmla="*/ 1168288 h 6858000"/>
              <a:gd name="connsiteX94" fmla="*/ 84730 w 1349253"/>
              <a:gd name="connsiteY94" fmla="*/ 1142577 h 6858000"/>
              <a:gd name="connsiteX95" fmla="*/ 74036 w 1349253"/>
              <a:gd name="connsiteY95" fmla="*/ 1088484 h 6858000"/>
              <a:gd name="connsiteX96" fmla="*/ 62772 w 1349253"/>
              <a:gd name="connsiteY96" fmla="*/ 1016103 h 6858000"/>
              <a:gd name="connsiteX97" fmla="*/ 64228 w 1349253"/>
              <a:gd name="connsiteY97" fmla="*/ 954054 h 6858000"/>
              <a:gd name="connsiteX98" fmla="*/ 75144 w 1349253"/>
              <a:gd name="connsiteY98" fmla="*/ 921368 h 6858000"/>
              <a:gd name="connsiteX99" fmla="*/ 59093 w 1349253"/>
              <a:gd name="connsiteY99" fmla="*/ 896999 h 6858000"/>
              <a:gd name="connsiteX100" fmla="*/ 28501 w 1349253"/>
              <a:gd name="connsiteY100" fmla="*/ 821517 h 6858000"/>
              <a:gd name="connsiteX101" fmla="*/ 7451 w 1349253"/>
              <a:gd name="connsiteY101" fmla="*/ 751353 h 6858000"/>
              <a:gd name="connsiteX102" fmla="*/ 7009 w 1349253"/>
              <a:gd name="connsiteY102" fmla="*/ 721230 h 6858000"/>
              <a:gd name="connsiteX103" fmla="*/ 16141 w 1349253"/>
              <a:gd name="connsiteY103" fmla="*/ 619315 h 6858000"/>
              <a:gd name="connsiteX104" fmla="*/ 19 w 1349253"/>
              <a:gd name="connsiteY104" fmla="*/ 585934 h 6858000"/>
              <a:gd name="connsiteX105" fmla="*/ 7093 w 1349253"/>
              <a:gd name="connsiteY105" fmla="*/ 538948 h 6858000"/>
              <a:gd name="connsiteX106" fmla="*/ 11001 w 1349253"/>
              <a:gd name="connsiteY106" fmla="*/ 525163 h 6858000"/>
              <a:gd name="connsiteX107" fmla="*/ 37125 w 1349253"/>
              <a:gd name="connsiteY107" fmla="*/ 446567 h 6858000"/>
              <a:gd name="connsiteX108" fmla="*/ 36373 w 1349253"/>
              <a:gd name="connsiteY108" fmla="*/ 393828 h 6858000"/>
              <a:gd name="connsiteX109" fmla="*/ 36203 w 1349253"/>
              <a:gd name="connsiteY109" fmla="*/ 353137 h 6858000"/>
              <a:gd name="connsiteX110" fmla="*/ 41896 w 1349253"/>
              <a:gd name="connsiteY110" fmla="*/ 275771 h 6858000"/>
              <a:gd name="connsiteX111" fmla="*/ 58923 w 1349253"/>
              <a:gd name="connsiteY111" fmla="*/ 212860 h 6858000"/>
              <a:gd name="connsiteX112" fmla="*/ 50633 w 1349253"/>
              <a:gd name="connsiteY112" fmla="*/ 144983 h 6858000"/>
              <a:gd name="connsiteX113" fmla="*/ 62917 w 1349253"/>
              <a:gd name="connsiteY113" fmla="*/ 55288 h 6858000"/>
              <a:gd name="connsiteX114" fmla="*/ 22471 w 1349253"/>
              <a:gd name="connsiteY114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68871 w 1349253"/>
              <a:gd name="connsiteY8" fmla="*/ 6594177 h 6858000"/>
              <a:gd name="connsiteX9" fmla="*/ 235868 w 1349253"/>
              <a:gd name="connsiteY9" fmla="*/ 6492130 h 6858000"/>
              <a:gd name="connsiteX10" fmla="*/ 251555 w 1349253"/>
              <a:gd name="connsiteY10" fmla="*/ 6431610 h 6858000"/>
              <a:gd name="connsiteX11" fmla="*/ 278483 w 1349253"/>
              <a:gd name="connsiteY11" fmla="*/ 6334727 h 6858000"/>
              <a:gd name="connsiteX12" fmla="*/ 270395 w 1349253"/>
              <a:gd name="connsiteY12" fmla="*/ 6294334 h 6858000"/>
              <a:gd name="connsiteX13" fmla="*/ 272835 w 1349253"/>
              <a:gd name="connsiteY13" fmla="*/ 6252834 h 6858000"/>
              <a:gd name="connsiteX14" fmla="*/ 250827 w 1349253"/>
              <a:gd name="connsiteY14" fmla="*/ 6202459 h 6858000"/>
              <a:gd name="connsiteX15" fmla="*/ 249625 w 1349253"/>
              <a:gd name="connsiteY15" fmla="*/ 6153037 h 6858000"/>
              <a:gd name="connsiteX16" fmla="*/ 265040 w 1349253"/>
              <a:gd name="connsiteY16" fmla="*/ 6078132 h 6858000"/>
              <a:gd name="connsiteX17" fmla="*/ 252427 w 1349253"/>
              <a:gd name="connsiteY17" fmla="*/ 6028119 h 6858000"/>
              <a:gd name="connsiteX18" fmla="*/ 237656 w 1349253"/>
              <a:gd name="connsiteY18" fmla="*/ 5926735 h 6858000"/>
              <a:gd name="connsiteX19" fmla="*/ 287168 w 1349253"/>
              <a:gd name="connsiteY19" fmla="*/ 5712857 h 6858000"/>
              <a:gd name="connsiteX20" fmla="*/ 316966 w 1349253"/>
              <a:gd name="connsiteY20" fmla="*/ 5660491 h 6858000"/>
              <a:gd name="connsiteX21" fmla="*/ 326089 w 1349253"/>
              <a:gd name="connsiteY21" fmla="*/ 5563435 h 6858000"/>
              <a:gd name="connsiteX22" fmla="*/ 352965 w 1349253"/>
              <a:gd name="connsiteY22" fmla="*/ 5437125 h 6858000"/>
              <a:gd name="connsiteX23" fmla="*/ 366533 w 1349253"/>
              <a:gd name="connsiteY23" fmla="*/ 5396260 h 6858000"/>
              <a:gd name="connsiteX24" fmla="*/ 382514 w 1349253"/>
              <a:gd name="connsiteY24" fmla="*/ 5330009 h 6858000"/>
              <a:gd name="connsiteX25" fmla="*/ 416007 w 1349253"/>
              <a:gd name="connsiteY25" fmla="*/ 5273739 h 6858000"/>
              <a:gd name="connsiteX26" fmla="*/ 425606 w 1349253"/>
              <a:gd name="connsiteY26" fmla="*/ 5241779 h 6858000"/>
              <a:gd name="connsiteX27" fmla="*/ 436832 w 1349253"/>
              <a:gd name="connsiteY27" fmla="*/ 5225268 h 6858000"/>
              <a:gd name="connsiteX28" fmla="*/ 437852 w 1349253"/>
              <a:gd name="connsiteY28" fmla="*/ 5217684 h 6858000"/>
              <a:gd name="connsiteX29" fmla="*/ 445193 w 1349253"/>
              <a:gd name="connsiteY29" fmla="*/ 5193377 h 6858000"/>
              <a:gd name="connsiteX30" fmla="*/ 448496 w 1349253"/>
              <a:gd name="connsiteY30" fmla="*/ 5179288 h 6858000"/>
              <a:gd name="connsiteX31" fmla="*/ 449480 w 1349253"/>
              <a:gd name="connsiteY31" fmla="*/ 5173621 h 6858000"/>
              <a:gd name="connsiteX32" fmla="*/ 445114 w 1349253"/>
              <a:gd name="connsiteY32" fmla="*/ 5159961 h 6858000"/>
              <a:gd name="connsiteX33" fmla="*/ 451791 w 1349253"/>
              <a:gd name="connsiteY33" fmla="*/ 5144295 h 6858000"/>
              <a:gd name="connsiteX34" fmla="*/ 448724 w 1349253"/>
              <a:gd name="connsiteY34" fmla="*/ 5125185 h 6858000"/>
              <a:gd name="connsiteX35" fmla="*/ 455554 w 1349253"/>
              <a:gd name="connsiteY35" fmla="*/ 5121884 h 6858000"/>
              <a:gd name="connsiteX36" fmla="*/ 462590 w 1349253"/>
              <a:gd name="connsiteY36" fmla="*/ 5067850 h 6858000"/>
              <a:gd name="connsiteX37" fmla="*/ 465321 w 1349253"/>
              <a:gd name="connsiteY37" fmla="*/ 5060861 h 6858000"/>
              <a:gd name="connsiteX38" fmla="*/ 462025 w 1349253"/>
              <a:gd name="connsiteY38" fmla="*/ 5034192 h 6858000"/>
              <a:gd name="connsiteX39" fmla="*/ 463579 w 1349253"/>
              <a:gd name="connsiteY39" fmla="*/ 4993030 h 6858000"/>
              <a:gd name="connsiteX40" fmla="*/ 470488 w 1349253"/>
              <a:gd name="connsiteY40" fmla="*/ 4946844 h 6858000"/>
              <a:gd name="connsiteX41" fmla="*/ 466344 w 1349253"/>
              <a:gd name="connsiteY41" fmla="*/ 4932692 h 6858000"/>
              <a:gd name="connsiteX42" fmla="*/ 481747 w 1349253"/>
              <a:gd name="connsiteY42" fmla="*/ 4858827 h 6858000"/>
              <a:gd name="connsiteX43" fmla="*/ 487650 w 1349253"/>
              <a:gd name="connsiteY43" fmla="*/ 4821170 h 6858000"/>
              <a:gd name="connsiteX44" fmla="*/ 493676 w 1349253"/>
              <a:gd name="connsiteY44" fmla="*/ 4750867 h 6858000"/>
              <a:gd name="connsiteX45" fmla="*/ 491483 w 1349253"/>
              <a:gd name="connsiteY45" fmla="*/ 4690749 h 6858000"/>
              <a:gd name="connsiteX46" fmla="*/ 486963 w 1349253"/>
              <a:gd name="connsiteY46" fmla="*/ 4584173 h 6858000"/>
              <a:gd name="connsiteX47" fmla="*/ 482046 w 1349253"/>
              <a:gd name="connsiteY47" fmla="*/ 4444346 h 6858000"/>
              <a:gd name="connsiteX48" fmla="*/ 478611 w 1349253"/>
              <a:gd name="connsiteY48" fmla="*/ 4375228 h 6858000"/>
              <a:gd name="connsiteX49" fmla="*/ 459264 w 1349253"/>
              <a:gd name="connsiteY49" fmla="*/ 4214165 h 6858000"/>
              <a:gd name="connsiteX50" fmla="*/ 460893 w 1349253"/>
              <a:gd name="connsiteY50" fmla="*/ 4076008 h 6858000"/>
              <a:gd name="connsiteX51" fmla="*/ 448593 w 1349253"/>
              <a:gd name="connsiteY51" fmla="*/ 4033999 h 6858000"/>
              <a:gd name="connsiteX52" fmla="*/ 448318 w 1349253"/>
              <a:gd name="connsiteY52" fmla="*/ 4013953 h 6858000"/>
              <a:gd name="connsiteX53" fmla="*/ 434613 w 1349253"/>
              <a:gd name="connsiteY53" fmla="*/ 3974753 h 6858000"/>
              <a:gd name="connsiteX54" fmla="*/ 440396 w 1349253"/>
              <a:gd name="connsiteY54" fmla="*/ 3901461 h 6858000"/>
              <a:gd name="connsiteX55" fmla="*/ 462990 w 1349253"/>
              <a:gd name="connsiteY55" fmla="*/ 3813873 h 6858000"/>
              <a:gd name="connsiteX56" fmla="*/ 460248 w 1349253"/>
              <a:gd name="connsiteY56" fmla="*/ 3777135 h 6858000"/>
              <a:gd name="connsiteX57" fmla="*/ 461981 w 1349253"/>
              <a:gd name="connsiteY57" fmla="*/ 3771656 h 6858000"/>
              <a:gd name="connsiteX58" fmla="*/ 465724 w 1349253"/>
              <a:gd name="connsiteY58" fmla="*/ 3769007 h 6858000"/>
              <a:gd name="connsiteX59" fmla="*/ 473886 w 1349253"/>
              <a:gd name="connsiteY59" fmla="*/ 3738082 h 6858000"/>
              <a:gd name="connsiteX60" fmla="*/ 481232 w 1349253"/>
              <a:gd name="connsiteY60" fmla="*/ 3673397 h 6858000"/>
              <a:gd name="connsiteX61" fmla="*/ 480528 w 1349253"/>
              <a:gd name="connsiteY61" fmla="*/ 3637109 h 6858000"/>
              <a:gd name="connsiteX62" fmla="*/ 483971 w 1349253"/>
              <a:gd name="connsiteY62" fmla="*/ 3536883 h 6858000"/>
              <a:gd name="connsiteX63" fmla="*/ 491509 w 1349253"/>
              <a:gd name="connsiteY63" fmla="*/ 3435652 h 6858000"/>
              <a:gd name="connsiteX64" fmla="*/ 505401 w 1349253"/>
              <a:gd name="connsiteY64" fmla="*/ 3295862 h 6858000"/>
              <a:gd name="connsiteX65" fmla="*/ 511168 w 1349253"/>
              <a:gd name="connsiteY65" fmla="*/ 3229163 h 6858000"/>
              <a:gd name="connsiteX66" fmla="*/ 487927 w 1349253"/>
              <a:gd name="connsiteY66" fmla="*/ 3158586 h 6858000"/>
              <a:gd name="connsiteX67" fmla="*/ 463335 w 1349253"/>
              <a:gd name="connsiteY67" fmla="*/ 3112365 h 6858000"/>
              <a:gd name="connsiteX68" fmla="*/ 448810 w 1349253"/>
              <a:gd name="connsiteY68" fmla="*/ 3072935 h 6858000"/>
              <a:gd name="connsiteX69" fmla="*/ 423984 w 1349253"/>
              <a:gd name="connsiteY69" fmla="*/ 2958185 h 6858000"/>
              <a:gd name="connsiteX70" fmla="*/ 381264 w 1349253"/>
              <a:gd name="connsiteY70" fmla="*/ 2843952 h 6858000"/>
              <a:gd name="connsiteX71" fmla="*/ 315516 w 1349253"/>
              <a:gd name="connsiteY71" fmla="*/ 2554718 h 6858000"/>
              <a:gd name="connsiteX72" fmla="*/ 286333 w 1349253"/>
              <a:gd name="connsiteY72" fmla="*/ 2447068 h 6858000"/>
              <a:gd name="connsiteX73" fmla="*/ 273294 w 1349253"/>
              <a:gd name="connsiteY73" fmla="*/ 2425819 h 6858000"/>
              <a:gd name="connsiteX74" fmla="*/ 279293 w 1349253"/>
              <a:gd name="connsiteY74" fmla="*/ 2402874 h 6858000"/>
              <a:gd name="connsiteX75" fmla="*/ 281905 w 1349253"/>
              <a:gd name="connsiteY75" fmla="*/ 2381443 h 6858000"/>
              <a:gd name="connsiteX76" fmla="*/ 258234 w 1349253"/>
              <a:gd name="connsiteY76" fmla="*/ 2261920 h 6858000"/>
              <a:gd name="connsiteX77" fmla="*/ 248121 w 1349253"/>
              <a:gd name="connsiteY77" fmla="*/ 2195378 h 6858000"/>
              <a:gd name="connsiteX78" fmla="*/ 232338 w 1349253"/>
              <a:gd name="connsiteY78" fmla="*/ 2155135 h 6858000"/>
              <a:gd name="connsiteX79" fmla="*/ 229796 w 1349253"/>
              <a:gd name="connsiteY79" fmla="*/ 2118008 h 6858000"/>
              <a:gd name="connsiteX80" fmla="*/ 230789 w 1349253"/>
              <a:gd name="connsiteY80" fmla="*/ 2050531 h 6858000"/>
              <a:gd name="connsiteX81" fmla="*/ 222595 w 1349253"/>
              <a:gd name="connsiteY81" fmla="*/ 1963269 h 6858000"/>
              <a:gd name="connsiteX82" fmla="*/ 203773 w 1349253"/>
              <a:gd name="connsiteY82" fmla="*/ 1906352 h 6858000"/>
              <a:gd name="connsiteX83" fmla="*/ 180330 w 1349253"/>
              <a:gd name="connsiteY83" fmla="*/ 1861531 h 6858000"/>
              <a:gd name="connsiteX84" fmla="*/ 134129 w 1349253"/>
              <a:gd name="connsiteY84" fmla="*/ 1732919 h 6858000"/>
              <a:gd name="connsiteX85" fmla="*/ 106440 w 1349253"/>
              <a:gd name="connsiteY85" fmla="*/ 1663540 h 6858000"/>
              <a:gd name="connsiteX86" fmla="*/ 105566 w 1349253"/>
              <a:gd name="connsiteY86" fmla="*/ 1615777 h 6858000"/>
              <a:gd name="connsiteX87" fmla="*/ 86361 w 1349253"/>
              <a:gd name="connsiteY87" fmla="*/ 1563678 h 6858000"/>
              <a:gd name="connsiteX88" fmla="*/ 92183 w 1349253"/>
              <a:gd name="connsiteY88" fmla="*/ 1477995 h 6858000"/>
              <a:gd name="connsiteX89" fmla="*/ 78268 w 1349253"/>
              <a:gd name="connsiteY89" fmla="*/ 1373769 h 6858000"/>
              <a:gd name="connsiteX90" fmla="*/ 86575 w 1349253"/>
              <a:gd name="connsiteY90" fmla="*/ 1307086 h 6858000"/>
              <a:gd name="connsiteX91" fmla="*/ 87763 w 1349253"/>
              <a:gd name="connsiteY91" fmla="*/ 1189033 h 6858000"/>
              <a:gd name="connsiteX92" fmla="*/ 92448 w 1349253"/>
              <a:gd name="connsiteY92" fmla="*/ 1168288 h 6858000"/>
              <a:gd name="connsiteX93" fmla="*/ 84730 w 1349253"/>
              <a:gd name="connsiteY93" fmla="*/ 1142577 h 6858000"/>
              <a:gd name="connsiteX94" fmla="*/ 74036 w 1349253"/>
              <a:gd name="connsiteY94" fmla="*/ 1088484 h 6858000"/>
              <a:gd name="connsiteX95" fmla="*/ 62772 w 1349253"/>
              <a:gd name="connsiteY95" fmla="*/ 1016103 h 6858000"/>
              <a:gd name="connsiteX96" fmla="*/ 64228 w 1349253"/>
              <a:gd name="connsiteY96" fmla="*/ 954054 h 6858000"/>
              <a:gd name="connsiteX97" fmla="*/ 75144 w 1349253"/>
              <a:gd name="connsiteY97" fmla="*/ 921368 h 6858000"/>
              <a:gd name="connsiteX98" fmla="*/ 59093 w 1349253"/>
              <a:gd name="connsiteY98" fmla="*/ 896999 h 6858000"/>
              <a:gd name="connsiteX99" fmla="*/ 28501 w 1349253"/>
              <a:gd name="connsiteY99" fmla="*/ 821517 h 6858000"/>
              <a:gd name="connsiteX100" fmla="*/ 7451 w 1349253"/>
              <a:gd name="connsiteY100" fmla="*/ 751353 h 6858000"/>
              <a:gd name="connsiteX101" fmla="*/ 7009 w 1349253"/>
              <a:gd name="connsiteY101" fmla="*/ 721230 h 6858000"/>
              <a:gd name="connsiteX102" fmla="*/ 16141 w 1349253"/>
              <a:gd name="connsiteY102" fmla="*/ 619315 h 6858000"/>
              <a:gd name="connsiteX103" fmla="*/ 19 w 1349253"/>
              <a:gd name="connsiteY103" fmla="*/ 585934 h 6858000"/>
              <a:gd name="connsiteX104" fmla="*/ 7093 w 1349253"/>
              <a:gd name="connsiteY104" fmla="*/ 538948 h 6858000"/>
              <a:gd name="connsiteX105" fmla="*/ 11001 w 1349253"/>
              <a:gd name="connsiteY105" fmla="*/ 525163 h 6858000"/>
              <a:gd name="connsiteX106" fmla="*/ 37125 w 1349253"/>
              <a:gd name="connsiteY106" fmla="*/ 446567 h 6858000"/>
              <a:gd name="connsiteX107" fmla="*/ 36373 w 1349253"/>
              <a:gd name="connsiteY107" fmla="*/ 393828 h 6858000"/>
              <a:gd name="connsiteX108" fmla="*/ 36203 w 1349253"/>
              <a:gd name="connsiteY108" fmla="*/ 353137 h 6858000"/>
              <a:gd name="connsiteX109" fmla="*/ 41896 w 1349253"/>
              <a:gd name="connsiteY109" fmla="*/ 275771 h 6858000"/>
              <a:gd name="connsiteX110" fmla="*/ 58923 w 1349253"/>
              <a:gd name="connsiteY110" fmla="*/ 212860 h 6858000"/>
              <a:gd name="connsiteX111" fmla="*/ 50633 w 1349253"/>
              <a:gd name="connsiteY111" fmla="*/ 144983 h 6858000"/>
              <a:gd name="connsiteX112" fmla="*/ 62917 w 1349253"/>
              <a:gd name="connsiteY112" fmla="*/ 55288 h 6858000"/>
              <a:gd name="connsiteX113" fmla="*/ 22471 w 1349253"/>
              <a:gd name="connsiteY113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68871 w 1349253"/>
              <a:gd name="connsiteY8" fmla="*/ 6594177 h 6858000"/>
              <a:gd name="connsiteX9" fmla="*/ 235868 w 1349253"/>
              <a:gd name="connsiteY9" fmla="*/ 6492130 h 6858000"/>
              <a:gd name="connsiteX10" fmla="*/ 251555 w 1349253"/>
              <a:gd name="connsiteY10" fmla="*/ 6431610 h 6858000"/>
              <a:gd name="connsiteX11" fmla="*/ 278483 w 1349253"/>
              <a:gd name="connsiteY11" fmla="*/ 6334727 h 6858000"/>
              <a:gd name="connsiteX12" fmla="*/ 270395 w 1349253"/>
              <a:gd name="connsiteY12" fmla="*/ 6294334 h 6858000"/>
              <a:gd name="connsiteX13" fmla="*/ 272835 w 1349253"/>
              <a:gd name="connsiteY13" fmla="*/ 6252834 h 6858000"/>
              <a:gd name="connsiteX14" fmla="*/ 250827 w 1349253"/>
              <a:gd name="connsiteY14" fmla="*/ 6202459 h 6858000"/>
              <a:gd name="connsiteX15" fmla="*/ 249625 w 1349253"/>
              <a:gd name="connsiteY15" fmla="*/ 6153037 h 6858000"/>
              <a:gd name="connsiteX16" fmla="*/ 265040 w 1349253"/>
              <a:gd name="connsiteY16" fmla="*/ 6078132 h 6858000"/>
              <a:gd name="connsiteX17" fmla="*/ 252427 w 1349253"/>
              <a:gd name="connsiteY17" fmla="*/ 6028119 h 6858000"/>
              <a:gd name="connsiteX18" fmla="*/ 237656 w 1349253"/>
              <a:gd name="connsiteY18" fmla="*/ 5926735 h 6858000"/>
              <a:gd name="connsiteX19" fmla="*/ 287168 w 1349253"/>
              <a:gd name="connsiteY19" fmla="*/ 5712857 h 6858000"/>
              <a:gd name="connsiteX20" fmla="*/ 316966 w 1349253"/>
              <a:gd name="connsiteY20" fmla="*/ 5660491 h 6858000"/>
              <a:gd name="connsiteX21" fmla="*/ 326089 w 1349253"/>
              <a:gd name="connsiteY21" fmla="*/ 5563435 h 6858000"/>
              <a:gd name="connsiteX22" fmla="*/ 352965 w 1349253"/>
              <a:gd name="connsiteY22" fmla="*/ 5437125 h 6858000"/>
              <a:gd name="connsiteX23" fmla="*/ 366533 w 1349253"/>
              <a:gd name="connsiteY23" fmla="*/ 5396260 h 6858000"/>
              <a:gd name="connsiteX24" fmla="*/ 382514 w 1349253"/>
              <a:gd name="connsiteY24" fmla="*/ 5330009 h 6858000"/>
              <a:gd name="connsiteX25" fmla="*/ 416007 w 1349253"/>
              <a:gd name="connsiteY25" fmla="*/ 5273739 h 6858000"/>
              <a:gd name="connsiteX26" fmla="*/ 425606 w 1349253"/>
              <a:gd name="connsiteY26" fmla="*/ 5241779 h 6858000"/>
              <a:gd name="connsiteX27" fmla="*/ 436832 w 1349253"/>
              <a:gd name="connsiteY27" fmla="*/ 5225268 h 6858000"/>
              <a:gd name="connsiteX28" fmla="*/ 437852 w 1349253"/>
              <a:gd name="connsiteY28" fmla="*/ 5217684 h 6858000"/>
              <a:gd name="connsiteX29" fmla="*/ 445193 w 1349253"/>
              <a:gd name="connsiteY29" fmla="*/ 5193377 h 6858000"/>
              <a:gd name="connsiteX30" fmla="*/ 448496 w 1349253"/>
              <a:gd name="connsiteY30" fmla="*/ 5179288 h 6858000"/>
              <a:gd name="connsiteX31" fmla="*/ 449480 w 1349253"/>
              <a:gd name="connsiteY31" fmla="*/ 5173621 h 6858000"/>
              <a:gd name="connsiteX32" fmla="*/ 445114 w 1349253"/>
              <a:gd name="connsiteY32" fmla="*/ 5159961 h 6858000"/>
              <a:gd name="connsiteX33" fmla="*/ 451791 w 1349253"/>
              <a:gd name="connsiteY33" fmla="*/ 5144295 h 6858000"/>
              <a:gd name="connsiteX34" fmla="*/ 448724 w 1349253"/>
              <a:gd name="connsiteY34" fmla="*/ 5125185 h 6858000"/>
              <a:gd name="connsiteX35" fmla="*/ 455554 w 1349253"/>
              <a:gd name="connsiteY35" fmla="*/ 5121884 h 6858000"/>
              <a:gd name="connsiteX36" fmla="*/ 462590 w 1349253"/>
              <a:gd name="connsiteY36" fmla="*/ 5067850 h 6858000"/>
              <a:gd name="connsiteX37" fmla="*/ 465321 w 1349253"/>
              <a:gd name="connsiteY37" fmla="*/ 5060861 h 6858000"/>
              <a:gd name="connsiteX38" fmla="*/ 462025 w 1349253"/>
              <a:gd name="connsiteY38" fmla="*/ 5034192 h 6858000"/>
              <a:gd name="connsiteX39" fmla="*/ 463579 w 1349253"/>
              <a:gd name="connsiteY39" fmla="*/ 4993030 h 6858000"/>
              <a:gd name="connsiteX40" fmla="*/ 470488 w 1349253"/>
              <a:gd name="connsiteY40" fmla="*/ 4946844 h 6858000"/>
              <a:gd name="connsiteX41" fmla="*/ 466344 w 1349253"/>
              <a:gd name="connsiteY41" fmla="*/ 4932692 h 6858000"/>
              <a:gd name="connsiteX42" fmla="*/ 481747 w 1349253"/>
              <a:gd name="connsiteY42" fmla="*/ 4858827 h 6858000"/>
              <a:gd name="connsiteX43" fmla="*/ 487650 w 1349253"/>
              <a:gd name="connsiteY43" fmla="*/ 4821170 h 6858000"/>
              <a:gd name="connsiteX44" fmla="*/ 493676 w 1349253"/>
              <a:gd name="connsiteY44" fmla="*/ 4750867 h 6858000"/>
              <a:gd name="connsiteX45" fmla="*/ 491483 w 1349253"/>
              <a:gd name="connsiteY45" fmla="*/ 4690749 h 6858000"/>
              <a:gd name="connsiteX46" fmla="*/ 486963 w 1349253"/>
              <a:gd name="connsiteY46" fmla="*/ 4584173 h 6858000"/>
              <a:gd name="connsiteX47" fmla="*/ 482046 w 1349253"/>
              <a:gd name="connsiteY47" fmla="*/ 4444346 h 6858000"/>
              <a:gd name="connsiteX48" fmla="*/ 478611 w 1349253"/>
              <a:gd name="connsiteY48" fmla="*/ 4375228 h 6858000"/>
              <a:gd name="connsiteX49" fmla="*/ 459264 w 1349253"/>
              <a:gd name="connsiteY49" fmla="*/ 4214165 h 6858000"/>
              <a:gd name="connsiteX50" fmla="*/ 460893 w 1349253"/>
              <a:gd name="connsiteY50" fmla="*/ 4076008 h 6858000"/>
              <a:gd name="connsiteX51" fmla="*/ 448593 w 1349253"/>
              <a:gd name="connsiteY51" fmla="*/ 4033999 h 6858000"/>
              <a:gd name="connsiteX52" fmla="*/ 448318 w 1349253"/>
              <a:gd name="connsiteY52" fmla="*/ 4013953 h 6858000"/>
              <a:gd name="connsiteX53" fmla="*/ 434613 w 1349253"/>
              <a:gd name="connsiteY53" fmla="*/ 3974753 h 6858000"/>
              <a:gd name="connsiteX54" fmla="*/ 440396 w 1349253"/>
              <a:gd name="connsiteY54" fmla="*/ 3901461 h 6858000"/>
              <a:gd name="connsiteX55" fmla="*/ 462990 w 1349253"/>
              <a:gd name="connsiteY55" fmla="*/ 3813873 h 6858000"/>
              <a:gd name="connsiteX56" fmla="*/ 460248 w 1349253"/>
              <a:gd name="connsiteY56" fmla="*/ 3777135 h 6858000"/>
              <a:gd name="connsiteX57" fmla="*/ 461981 w 1349253"/>
              <a:gd name="connsiteY57" fmla="*/ 3771656 h 6858000"/>
              <a:gd name="connsiteX58" fmla="*/ 465724 w 1349253"/>
              <a:gd name="connsiteY58" fmla="*/ 3769007 h 6858000"/>
              <a:gd name="connsiteX59" fmla="*/ 473886 w 1349253"/>
              <a:gd name="connsiteY59" fmla="*/ 3738082 h 6858000"/>
              <a:gd name="connsiteX60" fmla="*/ 481232 w 1349253"/>
              <a:gd name="connsiteY60" fmla="*/ 3673397 h 6858000"/>
              <a:gd name="connsiteX61" fmla="*/ 480528 w 1349253"/>
              <a:gd name="connsiteY61" fmla="*/ 3637109 h 6858000"/>
              <a:gd name="connsiteX62" fmla="*/ 483971 w 1349253"/>
              <a:gd name="connsiteY62" fmla="*/ 3536883 h 6858000"/>
              <a:gd name="connsiteX63" fmla="*/ 491509 w 1349253"/>
              <a:gd name="connsiteY63" fmla="*/ 3435652 h 6858000"/>
              <a:gd name="connsiteX64" fmla="*/ 505401 w 1349253"/>
              <a:gd name="connsiteY64" fmla="*/ 3295862 h 6858000"/>
              <a:gd name="connsiteX65" fmla="*/ 511168 w 1349253"/>
              <a:gd name="connsiteY65" fmla="*/ 3229163 h 6858000"/>
              <a:gd name="connsiteX66" fmla="*/ 487927 w 1349253"/>
              <a:gd name="connsiteY66" fmla="*/ 3158586 h 6858000"/>
              <a:gd name="connsiteX67" fmla="*/ 463335 w 1349253"/>
              <a:gd name="connsiteY67" fmla="*/ 3112365 h 6858000"/>
              <a:gd name="connsiteX68" fmla="*/ 448810 w 1349253"/>
              <a:gd name="connsiteY68" fmla="*/ 3072935 h 6858000"/>
              <a:gd name="connsiteX69" fmla="*/ 423984 w 1349253"/>
              <a:gd name="connsiteY69" fmla="*/ 2958185 h 6858000"/>
              <a:gd name="connsiteX70" fmla="*/ 381264 w 1349253"/>
              <a:gd name="connsiteY70" fmla="*/ 2843952 h 6858000"/>
              <a:gd name="connsiteX71" fmla="*/ 315516 w 1349253"/>
              <a:gd name="connsiteY71" fmla="*/ 2554718 h 6858000"/>
              <a:gd name="connsiteX72" fmla="*/ 286333 w 1349253"/>
              <a:gd name="connsiteY72" fmla="*/ 2447068 h 6858000"/>
              <a:gd name="connsiteX73" fmla="*/ 273294 w 1349253"/>
              <a:gd name="connsiteY73" fmla="*/ 2425819 h 6858000"/>
              <a:gd name="connsiteX74" fmla="*/ 279293 w 1349253"/>
              <a:gd name="connsiteY74" fmla="*/ 2402874 h 6858000"/>
              <a:gd name="connsiteX75" fmla="*/ 281905 w 1349253"/>
              <a:gd name="connsiteY75" fmla="*/ 2381443 h 6858000"/>
              <a:gd name="connsiteX76" fmla="*/ 258234 w 1349253"/>
              <a:gd name="connsiteY76" fmla="*/ 2261920 h 6858000"/>
              <a:gd name="connsiteX77" fmla="*/ 248121 w 1349253"/>
              <a:gd name="connsiteY77" fmla="*/ 2195378 h 6858000"/>
              <a:gd name="connsiteX78" fmla="*/ 232338 w 1349253"/>
              <a:gd name="connsiteY78" fmla="*/ 2155135 h 6858000"/>
              <a:gd name="connsiteX79" fmla="*/ 229796 w 1349253"/>
              <a:gd name="connsiteY79" fmla="*/ 2118008 h 6858000"/>
              <a:gd name="connsiteX80" fmla="*/ 230789 w 1349253"/>
              <a:gd name="connsiteY80" fmla="*/ 2050531 h 6858000"/>
              <a:gd name="connsiteX81" fmla="*/ 222595 w 1349253"/>
              <a:gd name="connsiteY81" fmla="*/ 1963269 h 6858000"/>
              <a:gd name="connsiteX82" fmla="*/ 203773 w 1349253"/>
              <a:gd name="connsiteY82" fmla="*/ 1906352 h 6858000"/>
              <a:gd name="connsiteX83" fmla="*/ 180330 w 1349253"/>
              <a:gd name="connsiteY83" fmla="*/ 1861531 h 6858000"/>
              <a:gd name="connsiteX84" fmla="*/ 134129 w 1349253"/>
              <a:gd name="connsiteY84" fmla="*/ 1732919 h 6858000"/>
              <a:gd name="connsiteX85" fmla="*/ 106440 w 1349253"/>
              <a:gd name="connsiteY85" fmla="*/ 1663540 h 6858000"/>
              <a:gd name="connsiteX86" fmla="*/ 105566 w 1349253"/>
              <a:gd name="connsiteY86" fmla="*/ 1615777 h 6858000"/>
              <a:gd name="connsiteX87" fmla="*/ 86361 w 1349253"/>
              <a:gd name="connsiteY87" fmla="*/ 1563678 h 6858000"/>
              <a:gd name="connsiteX88" fmla="*/ 92183 w 1349253"/>
              <a:gd name="connsiteY88" fmla="*/ 1477995 h 6858000"/>
              <a:gd name="connsiteX89" fmla="*/ 78268 w 1349253"/>
              <a:gd name="connsiteY89" fmla="*/ 1373769 h 6858000"/>
              <a:gd name="connsiteX90" fmla="*/ 86575 w 1349253"/>
              <a:gd name="connsiteY90" fmla="*/ 1307086 h 6858000"/>
              <a:gd name="connsiteX91" fmla="*/ 87763 w 1349253"/>
              <a:gd name="connsiteY91" fmla="*/ 1189033 h 6858000"/>
              <a:gd name="connsiteX92" fmla="*/ 92448 w 1349253"/>
              <a:gd name="connsiteY92" fmla="*/ 1168288 h 6858000"/>
              <a:gd name="connsiteX93" fmla="*/ 84730 w 1349253"/>
              <a:gd name="connsiteY93" fmla="*/ 1142577 h 6858000"/>
              <a:gd name="connsiteX94" fmla="*/ 74036 w 1349253"/>
              <a:gd name="connsiteY94" fmla="*/ 1088484 h 6858000"/>
              <a:gd name="connsiteX95" fmla="*/ 62772 w 1349253"/>
              <a:gd name="connsiteY95" fmla="*/ 1016103 h 6858000"/>
              <a:gd name="connsiteX96" fmla="*/ 64228 w 1349253"/>
              <a:gd name="connsiteY96" fmla="*/ 954054 h 6858000"/>
              <a:gd name="connsiteX97" fmla="*/ 75144 w 1349253"/>
              <a:gd name="connsiteY97" fmla="*/ 921368 h 6858000"/>
              <a:gd name="connsiteX98" fmla="*/ 59093 w 1349253"/>
              <a:gd name="connsiteY98" fmla="*/ 896999 h 6858000"/>
              <a:gd name="connsiteX99" fmla="*/ 28501 w 1349253"/>
              <a:gd name="connsiteY99" fmla="*/ 821517 h 6858000"/>
              <a:gd name="connsiteX100" fmla="*/ 7451 w 1349253"/>
              <a:gd name="connsiteY100" fmla="*/ 751353 h 6858000"/>
              <a:gd name="connsiteX101" fmla="*/ 7009 w 1349253"/>
              <a:gd name="connsiteY101" fmla="*/ 721230 h 6858000"/>
              <a:gd name="connsiteX102" fmla="*/ 16141 w 1349253"/>
              <a:gd name="connsiteY102" fmla="*/ 619315 h 6858000"/>
              <a:gd name="connsiteX103" fmla="*/ 19 w 1349253"/>
              <a:gd name="connsiteY103" fmla="*/ 585934 h 6858000"/>
              <a:gd name="connsiteX104" fmla="*/ 7093 w 1349253"/>
              <a:gd name="connsiteY104" fmla="*/ 538948 h 6858000"/>
              <a:gd name="connsiteX105" fmla="*/ 11001 w 1349253"/>
              <a:gd name="connsiteY105" fmla="*/ 525163 h 6858000"/>
              <a:gd name="connsiteX106" fmla="*/ 37125 w 1349253"/>
              <a:gd name="connsiteY106" fmla="*/ 446567 h 6858000"/>
              <a:gd name="connsiteX107" fmla="*/ 36373 w 1349253"/>
              <a:gd name="connsiteY107" fmla="*/ 393828 h 6858000"/>
              <a:gd name="connsiteX108" fmla="*/ 36203 w 1349253"/>
              <a:gd name="connsiteY108" fmla="*/ 353137 h 6858000"/>
              <a:gd name="connsiteX109" fmla="*/ 41896 w 1349253"/>
              <a:gd name="connsiteY109" fmla="*/ 275771 h 6858000"/>
              <a:gd name="connsiteX110" fmla="*/ 58923 w 1349253"/>
              <a:gd name="connsiteY110" fmla="*/ 212860 h 6858000"/>
              <a:gd name="connsiteX111" fmla="*/ 50633 w 1349253"/>
              <a:gd name="connsiteY111" fmla="*/ 144983 h 6858000"/>
              <a:gd name="connsiteX112" fmla="*/ 62917 w 1349253"/>
              <a:gd name="connsiteY112" fmla="*/ 55288 h 6858000"/>
              <a:gd name="connsiteX113" fmla="*/ 22471 w 1349253"/>
              <a:gd name="connsiteY113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68871 w 1349253"/>
              <a:gd name="connsiteY8" fmla="*/ 6594177 h 6858000"/>
              <a:gd name="connsiteX9" fmla="*/ 235868 w 1349253"/>
              <a:gd name="connsiteY9" fmla="*/ 6492130 h 6858000"/>
              <a:gd name="connsiteX10" fmla="*/ 251555 w 1349253"/>
              <a:gd name="connsiteY10" fmla="*/ 6431610 h 6858000"/>
              <a:gd name="connsiteX11" fmla="*/ 278483 w 1349253"/>
              <a:gd name="connsiteY11" fmla="*/ 6334727 h 6858000"/>
              <a:gd name="connsiteX12" fmla="*/ 270395 w 1349253"/>
              <a:gd name="connsiteY12" fmla="*/ 6294334 h 6858000"/>
              <a:gd name="connsiteX13" fmla="*/ 272835 w 1349253"/>
              <a:gd name="connsiteY13" fmla="*/ 6252834 h 6858000"/>
              <a:gd name="connsiteX14" fmla="*/ 250827 w 1349253"/>
              <a:gd name="connsiteY14" fmla="*/ 6202459 h 6858000"/>
              <a:gd name="connsiteX15" fmla="*/ 249625 w 1349253"/>
              <a:gd name="connsiteY15" fmla="*/ 6153037 h 6858000"/>
              <a:gd name="connsiteX16" fmla="*/ 265040 w 1349253"/>
              <a:gd name="connsiteY16" fmla="*/ 6078132 h 6858000"/>
              <a:gd name="connsiteX17" fmla="*/ 252427 w 1349253"/>
              <a:gd name="connsiteY17" fmla="*/ 6028119 h 6858000"/>
              <a:gd name="connsiteX18" fmla="*/ 237656 w 1349253"/>
              <a:gd name="connsiteY18" fmla="*/ 5926735 h 6858000"/>
              <a:gd name="connsiteX19" fmla="*/ 287168 w 1349253"/>
              <a:gd name="connsiteY19" fmla="*/ 5712857 h 6858000"/>
              <a:gd name="connsiteX20" fmla="*/ 316966 w 1349253"/>
              <a:gd name="connsiteY20" fmla="*/ 5660491 h 6858000"/>
              <a:gd name="connsiteX21" fmla="*/ 326089 w 1349253"/>
              <a:gd name="connsiteY21" fmla="*/ 5563435 h 6858000"/>
              <a:gd name="connsiteX22" fmla="*/ 352965 w 1349253"/>
              <a:gd name="connsiteY22" fmla="*/ 5437125 h 6858000"/>
              <a:gd name="connsiteX23" fmla="*/ 366533 w 1349253"/>
              <a:gd name="connsiteY23" fmla="*/ 5396260 h 6858000"/>
              <a:gd name="connsiteX24" fmla="*/ 382514 w 1349253"/>
              <a:gd name="connsiteY24" fmla="*/ 5330009 h 6858000"/>
              <a:gd name="connsiteX25" fmla="*/ 416007 w 1349253"/>
              <a:gd name="connsiteY25" fmla="*/ 5273739 h 6858000"/>
              <a:gd name="connsiteX26" fmla="*/ 425606 w 1349253"/>
              <a:gd name="connsiteY26" fmla="*/ 5241779 h 6858000"/>
              <a:gd name="connsiteX27" fmla="*/ 436832 w 1349253"/>
              <a:gd name="connsiteY27" fmla="*/ 5225268 h 6858000"/>
              <a:gd name="connsiteX28" fmla="*/ 437852 w 1349253"/>
              <a:gd name="connsiteY28" fmla="*/ 5217684 h 6858000"/>
              <a:gd name="connsiteX29" fmla="*/ 445193 w 1349253"/>
              <a:gd name="connsiteY29" fmla="*/ 5193377 h 6858000"/>
              <a:gd name="connsiteX30" fmla="*/ 448496 w 1349253"/>
              <a:gd name="connsiteY30" fmla="*/ 5179288 h 6858000"/>
              <a:gd name="connsiteX31" fmla="*/ 449480 w 1349253"/>
              <a:gd name="connsiteY31" fmla="*/ 5173621 h 6858000"/>
              <a:gd name="connsiteX32" fmla="*/ 445114 w 1349253"/>
              <a:gd name="connsiteY32" fmla="*/ 5159961 h 6858000"/>
              <a:gd name="connsiteX33" fmla="*/ 451791 w 1349253"/>
              <a:gd name="connsiteY33" fmla="*/ 5144295 h 6858000"/>
              <a:gd name="connsiteX34" fmla="*/ 448724 w 1349253"/>
              <a:gd name="connsiteY34" fmla="*/ 5125185 h 6858000"/>
              <a:gd name="connsiteX35" fmla="*/ 455554 w 1349253"/>
              <a:gd name="connsiteY35" fmla="*/ 5121884 h 6858000"/>
              <a:gd name="connsiteX36" fmla="*/ 462590 w 1349253"/>
              <a:gd name="connsiteY36" fmla="*/ 5067850 h 6858000"/>
              <a:gd name="connsiteX37" fmla="*/ 465321 w 1349253"/>
              <a:gd name="connsiteY37" fmla="*/ 5060861 h 6858000"/>
              <a:gd name="connsiteX38" fmla="*/ 462025 w 1349253"/>
              <a:gd name="connsiteY38" fmla="*/ 5034192 h 6858000"/>
              <a:gd name="connsiteX39" fmla="*/ 463579 w 1349253"/>
              <a:gd name="connsiteY39" fmla="*/ 4993030 h 6858000"/>
              <a:gd name="connsiteX40" fmla="*/ 470488 w 1349253"/>
              <a:gd name="connsiteY40" fmla="*/ 4946844 h 6858000"/>
              <a:gd name="connsiteX41" fmla="*/ 466344 w 1349253"/>
              <a:gd name="connsiteY41" fmla="*/ 4932692 h 6858000"/>
              <a:gd name="connsiteX42" fmla="*/ 481747 w 1349253"/>
              <a:gd name="connsiteY42" fmla="*/ 4858827 h 6858000"/>
              <a:gd name="connsiteX43" fmla="*/ 487650 w 1349253"/>
              <a:gd name="connsiteY43" fmla="*/ 4821170 h 6858000"/>
              <a:gd name="connsiteX44" fmla="*/ 493676 w 1349253"/>
              <a:gd name="connsiteY44" fmla="*/ 4750867 h 6858000"/>
              <a:gd name="connsiteX45" fmla="*/ 491483 w 1349253"/>
              <a:gd name="connsiteY45" fmla="*/ 4690749 h 6858000"/>
              <a:gd name="connsiteX46" fmla="*/ 486963 w 1349253"/>
              <a:gd name="connsiteY46" fmla="*/ 4584173 h 6858000"/>
              <a:gd name="connsiteX47" fmla="*/ 482046 w 1349253"/>
              <a:gd name="connsiteY47" fmla="*/ 4444346 h 6858000"/>
              <a:gd name="connsiteX48" fmla="*/ 478611 w 1349253"/>
              <a:gd name="connsiteY48" fmla="*/ 4375228 h 6858000"/>
              <a:gd name="connsiteX49" fmla="*/ 459264 w 1349253"/>
              <a:gd name="connsiteY49" fmla="*/ 4214165 h 6858000"/>
              <a:gd name="connsiteX50" fmla="*/ 460893 w 1349253"/>
              <a:gd name="connsiteY50" fmla="*/ 4076008 h 6858000"/>
              <a:gd name="connsiteX51" fmla="*/ 448593 w 1349253"/>
              <a:gd name="connsiteY51" fmla="*/ 4033999 h 6858000"/>
              <a:gd name="connsiteX52" fmla="*/ 448318 w 1349253"/>
              <a:gd name="connsiteY52" fmla="*/ 4013953 h 6858000"/>
              <a:gd name="connsiteX53" fmla="*/ 434613 w 1349253"/>
              <a:gd name="connsiteY53" fmla="*/ 3974753 h 6858000"/>
              <a:gd name="connsiteX54" fmla="*/ 440396 w 1349253"/>
              <a:gd name="connsiteY54" fmla="*/ 3901461 h 6858000"/>
              <a:gd name="connsiteX55" fmla="*/ 462990 w 1349253"/>
              <a:gd name="connsiteY55" fmla="*/ 3813873 h 6858000"/>
              <a:gd name="connsiteX56" fmla="*/ 460248 w 1349253"/>
              <a:gd name="connsiteY56" fmla="*/ 3777135 h 6858000"/>
              <a:gd name="connsiteX57" fmla="*/ 461981 w 1349253"/>
              <a:gd name="connsiteY57" fmla="*/ 3771656 h 6858000"/>
              <a:gd name="connsiteX58" fmla="*/ 465724 w 1349253"/>
              <a:gd name="connsiteY58" fmla="*/ 3769007 h 6858000"/>
              <a:gd name="connsiteX59" fmla="*/ 473886 w 1349253"/>
              <a:gd name="connsiteY59" fmla="*/ 3738082 h 6858000"/>
              <a:gd name="connsiteX60" fmla="*/ 481232 w 1349253"/>
              <a:gd name="connsiteY60" fmla="*/ 3673397 h 6858000"/>
              <a:gd name="connsiteX61" fmla="*/ 480528 w 1349253"/>
              <a:gd name="connsiteY61" fmla="*/ 3637109 h 6858000"/>
              <a:gd name="connsiteX62" fmla="*/ 483971 w 1349253"/>
              <a:gd name="connsiteY62" fmla="*/ 3536883 h 6858000"/>
              <a:gd name="connsiteX63" fmla="*/ 491509 w 1349253"/>
              <a:gd name="connsiteY63" fmla="*/ 3435652 h 6858000"/>
              <a:gd name="connsiteX64" fmla="*/ 505401 w 1349253"/>
              <a:gd name="connsiteY64" fmla="*/ 3295862 h 6858000"/>
              <a:gd name="connsiteX65" fmla="*/ 511168 w 1349253"/>
              <a:gd name="connsiteY65" fmla="*/ 3229163 h 6858000"/>
              <a:gd name="connsiteX66" fmla="*/ 487927 w 1349253"/>
              <a:gd name="connsiteY66" fmla="*/ 3158586 h 6858000"/>
              <a:gd name="connsiteX67" fmla="*/ 463335 w 1349253"/>
              <a:gd name="connsiteY67" fmla="*/ 3112365 h 6858000"/>
              <a:gd name="connsiteX68" fmla="*/ 448810 w 1349253"/>
              <a:gd name="connsiteY68" fmla="*/ 3072935 h 6858000"/>
              <a:gd name="connsiteX69" fmla="*/ 423984 w 1349253"/>
              <a:gd name="connsiteY69" fmla="*/ 2958185 h 6858000"/>
              <a:gd name="connsiteX70" fmla="*/ 381264 w 1349253"/>
              <a:gd name="connsiteY70" fmla="*/ 2843952 h 6858000"/>
              <a:gd name="connsiteX71" fmla="*/ 315516 w 1349253"/>
              <a:gd name="connsiteY71" fmla="*/ 2554718 h 6858000"/>
              <a:gd name="connsiteX72" fmla="*/ 286333 w 1349253"/>
              <a:gd name="connsiteY72" fmla="*/ 2447068 h 6858000"/>
              <a:gd name="connsiteX73" fmla="*/ 273294 w 1349253"/>
              <a:gd name="connsiteY73" fmla="*/ 2425819 h 6858000"/>
              <a:gd name="connsiteX74" fmla="*/ 279293 w 1349253"/>
              <a:gd name="connsiteY74" fmla="*/ 2402874 h 6858000"/>
              <a:gd name="connsiteX75" fmla="*/ 281905 w 1349253"/>
              <a:gd name="connsiteY75" fmla="*/ 2381443 h 6858000"/>
              <a:gd name="connsiteX76" fmla="*/ 258234 w 1349253"/>
              <a:gd name="connsiteY76" fmla="*/ 2261920 h 6858000"/>
              <a:gd name="connsiteX77" fmla="*/ 248121 w 1349253"/>
              <a:gd name="connsiteY77" fmla="*/ 2195378 h 6858000"/>
              <a:gd name="connsiteX78" fmla="*/ 232338 w 1349253"/>
              <a:gd name="connsiteY78" fmla="*/ 2155135 h 6858000"/>
              <a:gd name="connsiteX79" fmla="*/ 229796 w 1349253"/>
              <a:gd name="connsiteY79" fmla="*/ 2118008 h 6858000"/>
              <a:gd name="connsiteX80" fmla="*/ 230789 w 1349253"/>
              <a:gd name="connsiteY80" fmla="*/ 2050531 h 6858000"/>
              <a:gd name="connsiteX81" fmla="*/ 203773 w 1349253"/>
              <a:gd name="connsiteY81" fmla="*/ 1906352 h 6858000"/>
              <a:gd name="connsiteX82" fmla="*/ 180330 w 1349253"/>
              <a:gd name="connsiteY82" fmla="*/ 1861531 h 6858000"/>
              <a:gd name="connsiteX83" fmla="*/ 134129 w 1349253"/>
              <a:gd name="connsiteY83" fmla="*/ 1732919 h 6858000"/>
              <a:gd name="connsiteX84" fmla="*/ 106440 w 1349253"/>
              <a:gd name="connsiteY84" fmla="*/ 1663540 h 6858000"/>
              <a:gd name="connsiteX85" fmla="*/ 105566 w 1349253"/>
              <a:gd name="connsiteY85" fmla="*/ 1615777 h 6858000"/>
              <a:gd name="connsiteX86" fmla="*/ 86361 w 1349253"/>
              <a:gd name="connsiteY86" fmla="*/ 1563678 h 6858000"/>
              <a:gd name="connsiteX87" fmla="*/ 92183 w 1349253"/>
              <a:gd name="connsiteY87" fmla="*/ 1477995 h 6858000"/>
              <a:gd name="connsiteX88" fmla="*/ 78268 w 1349253"/>
              <a:gd name="connsiteY88" fmla="*/ 1373769 h 6858000"/>
              <a:gd name="connsiteX89" fmla="*/ 86575 w 1349253"/>
              <a:gd name="connsiteY89" fmla="*/ 1307086 h 6858000"/>
              <a:gd name="connsiteX90" fmla="*/ 87763 w 1349253"/>
              <a:gd name="connsiteY90" fmla="*/ 1189033 h 6858000"/>
              <a:gd name="connsiteX91" fmla="*/ 92448 w 1349253"/>
              <a:gd name="connsiteY91" fmla="*/ 1168288 h 6858000"/>
              <a:gd name="connsiteX92" fmla="*/ 84730 w 1349253"/>
              <a:gd name="connsiteY92" fmla="*/ 1142577 h 6858000"/>
              <a:gd name="connsiteX93" fmla="*/ 74036 w 1349253"/>
              <a:gd name="connsiteY93" fmla="*/ 1088484 h 6858000"/>
              <a:gd name="connsiteX94" fmla="*/ 62772 w 1349253"/>
              <a:gd name="connsiteY94" fmla="*/ 1016103 h 6858000"/>
              <a:gd name="connsiteX95" fmla="*/ 64228 w 1349253"/>
              <a:gd name="connsiteY95" fmla="*/ 954054 h 6858000"/>
              <a:gd name="connsiteX96" fmla="*/ 75144 w 1349253"/>
              <a:gd name="connsiteY96" fmla="*/ 921368 h 6858000"/>
              <a:gd name="connsiteX97" fmla="*/ 59093 w 1349253"/>
              <a:gd name="connsiteY97" fmla="*/ 896999 h 6858000"/>
              <a:gd name="connsiteX98" fmla="*/ 28501 w 1349253"/>
              <a:gd name="connsiteY98" fmla="*/ 821517 h 6858000"/>
              <a:gd name="connsiteX99" fmla="*/ 7451 w 1349253"/>
              <a:gd name="connsiteY99" fmla="*/ 751353 h 6858000"/>
              <a:gd name="connsiteX100" fmla="*/ 7009 w 1349253"/>
              <a:gd name="connsiteY100" fmla="*/ 721230 h 6858000"/>
              <a:gd name="connsiteX101" fmla="*/ 16141 w 1349253"/>
              <a:gd name="connsiteY101" fmla="*/ 619315 h 6858000"/>
              <a:gd name="connsiteX102" fmla="*/ 19 w 1349253"/>
              <a:gd name="connsiteY102" fmla="*/ 585934 h 6858000"/>
              <a:gd name="connsiteX103" fmla="*/ 7093 w 1349253"/>
              <a:gd name="connsiteY103" fmla="*/ 538948 h 6858000"/>
              <a:gd name="connsiteX104" fmla="*/ 11001 w 1349253"/>
              <a:gd name="connsiteY104" fmla="*/ 525163 h 6858000"/>
              <a:gd name="connsiteX105" fmla="*/ 37125 w 1349253"/>
              <a:gd name="connsiteY105" fmla="*/ 446567 h 6858000"/>
              <a:gd name="connsiteX106" fmla="*/ 36373 w 1349253"/>
              <a:gd name="connsiteY106" fmla="*/ 393828 h 6858000"/>
              <a:gd name="connsiteX107" fmla="*/ 36203 w 1349253"/>
              <a:gd name="connsiteY107" fmla="*/ 353137 h 6858000"/>
              <a:gd name="connsiteX108" fmla="*/ 41896 w 1349253"/>
              <a:gd name="connsiteY108" fmla="*/ 275771 h 6858000"/>
              <a:gd name="connsiteX109" fmla="*/ 58923 w 1349253"/>
              <a:gd name="connsiteY109" fmla="*/ 212860 h 6858000"/>
              <a:gd name="connsiteX110" fmla="*/ 50633 w 1349253"/>
              <a:gd name="connsiteY110" fmla="*/ 144983 h 6858000"/>
              <a:gd name="connsiteX111" fmla="*/ 62917 w 1349253"/>
              <a:gd name="connsiteY111" fmla="*/ 55288 h 6858000"/>
              <a:gd name="connsiteX112" fmla="*/ 22471 w 1349253"/>
              <a:gd name="connsiteY112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68871 w 1349253"/>
              <a:gd name="connsiteY8" fmla="*/ 6594177 h 6858000"/>
              <a:gd name="connsiteX9" fmla="*/ 235868 w 1349253"/>
              <a:gd name="connsiteY9" fmla="*/ 6492130 h 6858000"/>
              <a:gd name="connsiteX10" fmla="*/ 251555 w 1349253"/>
              <a:gd name="connsiteY10" fmla="*/ 6431610 h 6858000"/>
              <a:gd name="connsiteX11" fmla="*/ 278483 w 1349253"/>
              <a:gd name="connsiteY11" fmla="*/ 6334727 h 6858000"/>
              <a:gd name="connsiteX12" fmla="*/ 270395 w 1349253"/>
              <a:gd name="connsiteY12" fmla="*/ 6294334 h 6858000"/>
              <a:gd name="connsiteX13" fmla="*/ 272835 w 1349253"/>
              <a:gd name="connsiteY13" fmla="*/ 6252834 h 6858000"/>
              <a:gd name="connsiteX14" fmla="*/ 250827 w 1349253"/>
              <a:gd name="connsiteY14" fmla="*/ 6202459 h 6858000"/>
              <a:gd name="connsiteX15" fmla="*/ 249625 w 1349253"/>
              <a:gd name="connsiteY15" fmla="*/ 6153037 h 6858000"/>
              <a:gd name="connsiteX16" fmla="*/ 265040 w 1349253"/>
              <a:gd name="connsiteY16" fmla="*/ 6078132 h 6858000"/>
              <a:gd name="connsiteX17" fmla="*/ 252427 w 1349253"/>
              <a:gd name="connsiteY17" fmla="*/ 6028119 h 6858000"/>
              <a:gd name="connsiteX18" fmla="*/ 237656 w 1349253"/>
              <a:gd name="connsiteY18" fmla="*/ 5926735 h 6858000"/>
              <a:gd name="connsiteX19" fmla="*/ 287168 w 1349253"/>
              <a:gd name="connsiteY19" fmla="*/ 5712857 h 6858000"/>
              <a:gd name="connsiteX20" fmla="*/ 316966 w 1349253"/>
              <a:gd name="connsiteY20" fmla="*/ 5660491 h 6858000"/>
              <a:gd name="connsiteX21" fmla="*/ 326089 w 1349253"/>
              <a:gd name="connsiteY21" fmla="*/ 5563435 h 6858000"/>
              <a:gd name="connsiteX22" fmla="*/ 352965 w 1349253"/>
              <a:gd name="connsiteY22" fmla="*/ 5437125 h 6858000"/>
              <a:gd name="connsiteX23" fmla="*/ 366533 w 1349253"/>
              <a:gd name="connsiteY23" fmla="*/ 5396260 h 6858000"/>
              <a:gd name="connsiteX24" fmla="*/ 382514 w 1349253"/>
              <a:gd name="connsiteY24" fmla="*/ 5330009 h 6858000"/>
              <a:gd name="connsiteX25" fmla="*/ 416007 w 1349253"/>
              <a:gd name="connsiteY25" fmla="*/ 5273739 h 6858000"/>
              <a:gd name="connsiteX26" fmla="*/ 425606 w 1349253"/>
              <a:gd name="connsiteY26" fmla="*/ 5241779 h 6858000"/>
              <a:gd name="connsiteX27" fmla="*/ 436832 w 1349253"/>
              <a:gd name="connsiteY27" fmla="*/ 5225268 h 6858000"/>
              <a:gd name="connsiteX28" fmla="*/ 437852 w 1349253"/>
              <a:gd name="connsiteY28" fmla="*/ 5217684 h 6858000"/>
              <a:gd name="connsiteX29" fmla="*/ 445193 w 1349253"/>
              <a:gd name="connsiteY29" fmla="*/ 5193377 h 6858000"/>
              <a:gd name="connsiteX30" fmla="*/ 448496 w 1349253"/>
              <a:gd name="connsiteY30" fmla="*/ 5179288 h 6858000"/>
              <a:gd name="connsiteX31" fmla="*/ 449480 w 1349253"/>
              <a:gd name="connsiteY31" fmla="*/ 5173621 h 6858000"/>
              <a:gd name="connsiteX32" fmla="*/ 445114 w 1349253"/>
              <a:gd name="connsiteY32" fmla="*/ 5159961 h 6858000"/>
              <a:gd name="connsiteX33" fmla="*/ 451791 w 1349253"/>
              <a:gd name="connsiteY33" fmla="*/ 5144295 h 6858000"/>
              <a:gd name="connsiteX34" fmla="*/ 448724 w 1349253"/>
              <a:gd name="connsiteY34" fmla="*/ 5125185 h 6858000"/>
              <a:gd name="connsiteX35" fmla="*/ 455554 w 1349253"/>
              <a:gd name="connsiteY35" fmla="*/ 5121884 h 6858000"/>
              <a:gd name="connsiteX36" fmla="*/ 462590 w 1349253"/>
              <a:gd name="connsiteY36" fmla="*/ 5067850 h 6858000"/>
              <a:gd name="connsiteX37" fmla="*/ 465321 w 1349253"/>
              <a:gd name="connsiteY37" fmla="*/ 5060861 h 6858000"/>
              <a:gd name="connsiteX38" fmla="*/ 462025 w 1349253"/>
              <a:gd name="connsiteY38" fmla="*/ 5034192 h 6858000"/>
              <a:gd name="connsiteX39" fmla="*/ 463579 w 1349253"/>
              <a:gd name="connsiteY39" fmla="*/ 4993030 h 6858000"/>
              <a:gd name="connsiteX40" fmla="*/ 470488 w 1349253"/>
              <a:gd name="connsiteY40" fmla="*/ 4946844 h 6858000"/>
              <a:gd name="connsiteX41" fmla="*/ 466344 w 1349253"/>
              <a:gd name="connsiteY41" fmla="*/ 4932692 h 6858000"/>
              <a:gd name="connsiteX42" fmla="*/ 481747 w 1349253"/>
              <a:gd name="connsiteY42" fmla="*/ 4858827 h 6858000"/>
              <a:gd name="connsiteX43" fmla="*/ 487650 w 1349253"/>
              <a:gd name="connsiteY43" fmla="*/ 4821170 h 6858000"/>
              <a:gd name="connsiteX44" fmla="*/ 493676 w 1349253"/>
              <a:gd name="connsiteY44" fmla="*/ 4750867 h 6858000"/>
              <a:gd name="connsiteX45" fmla="*/ 491483 w 1349253"/>
              <a:gd name="connsiteY45" fmla="*/ 4690749 h 6858000"/>
              <a:gd name="connsiteX46" fmla="*/ 486963 w 1349253"/>
              <a:gd name="connsiteY46" fmla="*/ 4584173 h 6858000"/>
              <a:gd name="connsiteX47" fmla="*/ 482046 w 1349253"/>
              <a:gd name="connsiteY47" fmla="*/ 4444346 h 6858000"/>
              <a:gd name="connsiteX48" fmla="*/ 478611 w 1349253"/>
              <a:gd name="connsiteY48" fmla="*/ 4375228 h 6858000"/>
              <a:gd name="connsiteX49" fmla="*/ 459264 w 1349253"/>
              <a:gd name="connsiteY49" fmla="*/ 4214165 h 6858000"/>
              <a:gd name="connsiteX50" fmla="*/ 460893 w 1349253"/>
              <a:gd name="connsiteY50" fmla="*/ 4076008 h 6858000"/>
              <a:gd name="connsiteX51" fmla="*/ 448593 w 1349253"/>
              <a:gd name="connsiteY51" fmla="*/ 4033999 h 6858000"/>
              <a:gd name="connsiteX52" fmla="*/ 448318 w 1349253"/>
              <a:gd name="connsiteY52" fmla="*/ 4013953 h 6858000"/>
              <a:gd name="connsiteX53" fmla="*/ 434613 w 1349253"/>
              <a:gd name="connsiteY53" fmla="*/ 3974753 h 6858000"/>
              <a:gd name="connsiteX54" fmla="*/ 440396 w 1349253"/>
              <a:gd name="connsiteY54" fmla="*/ 3901461 h 6858000"/>
              <a:gd name="connsiteX55" fmla="*/ 462990 w 1349253"/>
              <a:gd name="connsiteY55" fmla="*/ 3813873 h 6858000"/>
              <a:gd name="connsiteX56" fmla="*/ 460248 w 1349253"/>
              <a:gd name="connsiteY56" fmla="*/ 3777135 h 6858000"/>
              <a:gd name="connsiteX57" fmla="*/ 461981 w 1349253"/>
              <a:gd name="connsiteY57" fmla="*/ 3771656 h 6858000"/>
              <a:gd name="connsiteX58" fmla="*/ 465724 w 1349253"/>
              <a:gd name="connsiteY58" fmla="*/ 3769007 h 6858000"/>
              <a:gd name="connsiteX59" fmla="*/ 473886 w 1349253"/>
              <a:gd name="connsiteY59" fmla="*/ 3738082 h 6858000"/>
              <a:gd name="connsiteX60" fmla="*/ 481232 w 1349253"/>
              <a:gd name="connsiteY60" fmla="*/ 3673397 h 6858000"/>
              <a:gd name="connsiteX61" fmla="*/ 480528 w 1349253"/>
              <a:gd name="connsiteY61" fmla="*/ 3637109 h 6858000"/>
              <a:gd name="connsiteX62" fmla="*/ 483971 w 1349253"/>
              <a:gd name="connsiteY62" fmla="*/ 3536883 h 6858000"/>
              <a:gd name="connsiteX63" fmla="*/ 491509 w 1349253"/>
              <a:gd name="connsiteY63" fmla="*/ 3435652 h 6858000"/>
              <a:gd name="connsiteX64" fmla="*/ 505401 w 1349253"/>
              <a:gd name="connsiteY64" fmla="*/ 3295862 h 6858000"/>
              <a:gd name="connsiteX65" fmla="*/ 511168 w 1349253"/>
              <a:gd name="connsiteY65" fmla="*/ 3229163 h 6858000"/>
              <a:gd name="connsiteX66" fmla="*/ 487927 w 1349253"/>
              <a:gd name="connsiteY66" fmla="*/ 3158586 h 6858000"/>
              <a:gd name="connsiteX67" fmla="*/ 463335 w 1349253"/>
              <a:gd name="connsiteY67" fmla="*/ 3112365 h 6858000"/>
              <a:gd name="connsiteX68" fmla="*/ 448810 w 1349253"/>
              <a:gd name="connsiteY68" fmla="*/ 3072935 h 6858000"/>
              <a:gd name="connsiteX69" fmla="*/ 423984 w 1349253"/>
              <a:gd name="connsiteY69" fmla="*/ 2958185 h 6858000"/>
              <a:gd name="connsiteX70" fmla="*/ 381264 w 1349253"/>
              <a:gd name="connsiteY70" fmla="*/ 2843952 h 6858000"/>
              <a:gd name="connsiteX71" fmla="*/ 315516 w 1349253"/>
              <a:gd name="connsiteY71" fmla="*/ 2554718 h 6858000"/>
              <a:gd name="connsiteX72" fmla="*/ 286333 w 1349253"/>
              <a:gd name="connsiteY72" fmla="*/ 2447068 h 6858000"/>
              <a:gd name="connsiteX73" fmla="*/ 273294 w 1349253"/>
              <a:gd name="connsiteY73" fmla="*/ 2425819 h 6858000"/>
              <a:gd name="connsiteX74" fmla="*/ 279293 w 1349253"/>
              <a:gd name="connsiteY74" fmla="*/ 2402874 h 6858000"/>
              <a:gd name="connsiteX75" fmla="*/ 281905 w 1349253"/>
              <a:gd name="connsiteY75" fmla="*/ 2381443 h 6858000"/>
              <a:gd name="connsiteX76" fmla="*/ 258234 w 1349253"/>
              <a:gd name="connsiteY76" fmla="*/ 2261920 h 6858000"/>
              <a:gd name="connsiteX77" fmla="*/ 248121 w 1349253"/>
              <a:gd name="connsiteY77" fmla="*/ 2195378 h 6858000"/>
              <a:gd name="connsiteX78" fmla="*/ 232338 w 1349253"/>
              <a:gd name="connsiteY78" fmla="*/ 2155135 h 6858000"/>
              <a:gd name="connsiteX79" fmla="*/ 229796 w 1349253"/>
              <a:gd name="connsiteY79" fmla="*/ 2118008 h 6858000"/>
              <a:gd name="connsiteX80" fmla="*/ 230789 w 1349253"/>
              <a:gd name="connsiteY80" fmla="*/ 2050531 h 6858000"/>
              <a:gd name="connsiteX81" fmla="*/ 203773 w 1349253"/>
              <a:gd name="connsiteY81" fmla="*/ 1906352 h 6858000"/>
              <a:gd name="connsiteX82" fmla="*/ 180330 w 1349253"/>
              <a:gd name="connsiteY82" fmla="*/ 1861531 h 6858000"/>
              <a:gd name="connsiteX83" fmla="*/ 134129 w 1349253"/>
              <a:gd name="connsiteY83" fmla="*/ 1732919 h 6858000"/>
              <a:gd name="connsiteX84" fmla="*/ 106440 w 1349253"/>
              <a:gd name="connsiteY84" fmla="*/ 1663540 h 6858000"/>
              <a:gd name="connsiteX85" fmla="*/ 105566 w 1349253"/>
              <a:gd name="connsiteY85" fmla="*/ 1615777 h 6858000"/>
              <a:gd name="connsiteX86" fmla="*/ 86361 w 1349253"/>
              <a:gd name="connsiteY86" fmla="*/ 1563678 h 6858000"/>
              <a:gd name="connsiteX87" fmla="*/ 92183 w 1349253"/>
              <a:gd name="connsiteY87" fmla="*/ 1477995 h 6858000"/>
              <a:gd name="connsiteX88" fmla="*/ 78268 w 1349253"/>
              <a:gd name="connsiteY88" fmla="*/ 1373769 h 6858000"/>
              <a:gd name="connsiteX89" fmla="*/ 86575 w 1349253"/>
              <a:gd name="connsiteY89" fmla="*/ 1307086 h 6858000"/>
              <a:gd name="connsiteX90" fmla="*/ 92448 w 1349253"/>
              <a:gd name="connsiteY90" fmla="*/ 1168288 h 6858000"/>
              <a:gd name="connsiteX91" fmla="*/ 84730 w 1349253"/>
              <a:gd name="connsiteY91" fmla="*/ 1142577 h 6858000"/>
              <a:gd name="connsiteX92" fmla="*/ 74036 w 1349253"/>
              <a:gd name="connsiteY92" fmla="*/ 1088484 h 6858000"/>
              <a:gd name="connsiteX93" fmla="*/ 62772 w 1349253"/>
              <a:gd name="connsiteY93" fmla="*/ 1016103 h 6858000"/>
              <a:gd name="connsiteX94" fmla="*/ 64228 w 1349253"/>
              <a:gd name="connsiteY94" fmla="*/ 954054 h 6858000"/>
              <a:gd name="connsiteX95" fmla="*/ 75144 w 1349253"/>
              <a:gd name="connsiteY95" fmla="*/ 921368 h 6858000"/>
              <a:gd name="connsiteX96" fmla="*/ 59093 w 1349253"/>
              <a:gd name="connsiteY96" fmla="*/ 896999 h 6858000"/>
              <a:gd name="connsiteX97" fmla="*/ 28501 w 1349253"/>
              <a:gd name="connsiteY97" fmla="*/ 821517 h 6858000"/>
              <a:gd name="connsiteX98" fmla="*/ 7451 w 1349253"/>
              <a:gd name="connsiteY98" fmla="*/ 751353 h 6858000"/>
              <a:gd name="connsiteX99" fmla="*/ 7009 w 1349253"/>
              <a:gd name="connsiteY99" fmla="*/ 721230 h 6858000"/>
              <a:gd name="connsiteX100" fmla="*/ 16141 w 1349253"/>
              <a:gd name="connsiteY100" fmla="*/ 619315 h 6858000"/>
              <a:gd name="connsiteX101" fmla="*/ 19 w 1349253"/>
              <a:gd name="connsiteY101" fmla="*/ 585934 h 6858000"/>
              <a:gd name="connsiteX102" fmla="*/ 7093 w 1349253"/>
              <a:gd name="connsiteY102" fmla="*/ 538948 h 6858000"/>
              <a:gd name="connsiteX103" fmla="*/ 11001 w 1349253"/>
              <a:gd name="connsiteY103" fmla="*/ 525163 h 6858000"/>
              <a:gd name="connsiteX104" fmla="*/ 37125 w 1349253"/>
              <a:gd name="connsiteY104" fmla="*/ 446567 h 6858000"/>
              <a:gd name="connsiteX105" fmla="*/ 36373 w 1349253"/>
              <a:gd name="connsiteY105" fmla="*/ 393828 h 6858000"/>
              <a:gd name="connsiteX106" fmla="*/ 36203 w 1349253"/>
              <a:gd name="connsiteY106" fmla="*/ 353137 h 6858000"/>
              <a:gd name="connsiteX107" fmla="*/ 41896 w 1349253"/>
              <a:gd name="connsiteY107" fmla="*/ 275771 h 6858000"/>
              <a:gd name="connsiteX108" fmla="*/ 58923 w 1349253"/>
              <a:gd name="connsiteY108" fmla="*/ 212860 h 6858000"/>
              <a:gd name="connsiteX109" fmla="*/ 50633 w 1349253"/>
              <a:gd name="connsiteY109" fmla="*/ 144983 h 6858000"/>
              <a:gd name="connsiteX110" fmla="*/ 62917 w 1349253"/>
              <a:gd name="connsiteY110" fmla="*/ 55288 h 6858000"/>
              <a:gd name="connsiteX111" fmla="*/ 22471 w 1349253"/>
              <a:gd name="connsiteY111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68871 w 1349253"/>
              <a:gd name="connsiteY8" fmla="*/ 6594177 h 6858000"/>
              <a:gd name="connsiteX9" fmla="*/ 235868 w 1349253"/>
              <a:gd name="connsiteY9" fmla="*/ 6492130 h 6858000"/>
              <a:gd name="connsiteX10" fmla="*/ 251555 w 1349253"/>
              <a:gd name="connsiteY10" fmla="*/ 6431610 h 6858000"/>
              <a:gd name="connsiteX11" fmla="*/ 278483 w 1349253"/>
              <a:gd name="connsiteY11" fmla="*/ 6334727 h 6858000"/>
              <a:gd name="connsiteX12" fmla="*/ 270395 w 1349253"/>
              <a:gd name="connsiteY12" fmla="*/ 6294334 h 6858000"/>
              <a:gd name="connsiteX13" fmla="*/ 272835 w 1349253"/>
              <a:gd name="connsiteY13" fmla="*/ 6252834 h 6858000"/>
              <a:gd name="connsiteX14" fmla="*/ 250827 w 1349253"/>
              <a:gd name="connsiteY14" fmla="*/ 6202459 h 6858000"/>
              <a:gd name="connsiteX15" fmla="*/ 249625 w 1349253"/>
              <a:gd name="connsiteY15" fmla="*/ 6153037 h 6858000"/>
              <a:gd name="connsiteX16" fmla="*/ 265040 w 1349253"/>
              <a:gd name="connsiteY16" fmla="*/ 6078132 h 6858000"/>
              <a:gd name="connsiteX17" fmla="*/ 252427 w 1349253"/>
              <a:gd name="connsiteY17" fmla="*/ 6028119 h 6858000"/>
              <a:gd name="connsiteX18" fmla="*/ 237656 w 1349253"/>
              <a:gd name="connsiteY18" fmla="*/ 5926735 h 6858000"/>
              <a:gd name="connsiteX19" fmla="*/ 287168 w 1349253"/>
              <a:gd name="connsiteY19" fmla="*/ 5712857 h 6858000"/>
              <a:gd name="connsiteX20" fmla="*/ 316966 w 1349253"/>
              <a:gd name="connsiteY20" fmla="*/ 5660491 h 6858000"/>
              <a:gd name="connsiteX21" fmla="*/ 326089 w 1349253"/>
              <a:gd name="connsiteY21" fmla="*/ 5563435 h 6858000"/>
              <a:gd name="connsiteX22" fmla="*/ 352965 w 1349253"/>
              <a:gd name="connsiteY22" fmla="*/ 5437125 h 6858000"/>
              <a:gd name="connsiteX23" fmla="*/ 366533 w 1349253"/>
              <a:gd name="connsiteY23" fmla="*/ 5396260 h 6858000"/>
              <a:gd name="connsiteX24" fmla="*/ 382514 w 1349253"/>
              <a:gd name="connsiteY24" fmla="*/ 5330009 h 6858000"/>
              <a:gd name="connsiteX25" fmla="*/ 416007 w 1349253"/>
              <a:gd name="connsiteY25" fmla="*/ 5273739 h 6858000"/>
              <a:gd name="connsiteX26" fmla="*/ 425606 w 1349253"/>
              <a:gd name="connsiteY26" fmla="*/ 5241779 h 6858000"/>
              <a:gd name="connsiteX27" fmla="*/ 436832 w 1349253"/>
              <a:gd name="connsiteY27" fmla="*/ 5225268 h 6858000"/>
              <a:gd name="connsiteX28" fmla="*/ 437852 w 1349253"/>
              <a:gd name="connsiteY28" fmla="*/ 5217684 h 6858000"/>
              <a:gd name="connsiteX29" fmla="*/ 445193 w 1349253"/>
              <a:gd name="connsiteY29" fmla="*/ 5193377 h 6858000"/>
              <a:gd name="connsiteX30" fmla="*/ 448496 w 1349253"/>
              <a:gd name="connsiteY30" fmla="*/ 5179288 h 6858000"/>
              <a:gd name="connsiteX31" fmla="*/ 449480 w 1349253"/>
              <a:gd name="connsiteY31" fmla="*/ 5173621 h 6858000"/>
              <a:gd name="connsiteX32" fmla="*/ 445114 w 1349253"/>
              <a:gd name="connsiteY32" fmla="*/ 5159961 h 6858000"/>
              <a:gd name="connsiteX33" fmla="*/ 451791 w 1349253"/>
              <a:gd name="connsiteY33" fmla="*/ 5144295 h 6858000"/>
              <a:gd name="connsiteX34" fmla="*/ 448724 w 1349253"/>
              <a:gd name="connsiteY34" fmla="*/ 5125185 h 6858000"/>
              <a:gd name="connsiteX35" fmla="*/ 455554 w 1349253"/>
              <a:gd name="connsiteY35" fmla="*/ 5121884 h 6858000"/>
              <a:gd name="connsiteX36" fmla="*/ 462590 w 1349253"/>
              <a:gd name="connsiteY36" fmla="*/ 5067850 h 6858000"/>
              <a:gd name="connsiteX37" fmla="*/ 465321 w 1349253"/>
              <a:gd name="connsiteY37" fmla="*/ 5060861 h 6858000"/>
              <a:gd name="connsiteX38" fmla="*/ 462025 w 1349253"/>
              <a:gd name="connsiteY38" fmla="*/ 5034192 h 6858000"/>
              <a:gd name="connsiteX39" fmla="*/ 463579 w 1349253"/>
              <a:gd name="connsiteY39" fmla="*/ 4993030 h 6858000"/>
              <a:gd name="connsiteX40" fmla="*/ 470488 w 1349253"/>
              <a:gd name="connsiteY40" fmla="*/ 4946844 h 6858000"/>
              <a:gd name="connsiteX41" fmla="*/ 466344 w 1349253"/>
              <a:gd name="connsiteY41" fmla="*/ 4932692 h 6858000"/>
              <a:gd name="connsiteX42" fmla="*/ 481747 w 1349253"/>
              <a:gd name="connsiteY42" fmla="*/ 4858827 h 6858000"/>
              <a:gd name="connsiteX43" fmla="*/ 487650 w 1349253"/>
              <a:gd name="connsiteY43" fmla="*/ 4821170 h 6858000"/>
              <a:gd name="connsiteX44" fmla="*/ 493676 w 1349253"/>
              <a:gd name="connsiteY44" fmla="*/ 4750867 h 6858000"/>
              <a:gd name="connsiteX45" fmla="*/ 491483 w 1349253"/>
              <a:gd name="connsiteY45" fmla="*/ 4690749 h 6858000"/>
              <a:gd name="connsiteX46" fmla="*/ 486963 w 1349253"/>
              <a:gd name="connsiteY46" fmla="*/ 4584173 h 6858000"/>
              <a:gd name="connsiteX47" fmla="*/ 482046 w 1349253"/>
              <a:gd name="connsiteY47" fmla="*/ 4444346 h 6858000"/>
              <a:gd name="connsiteX48" fmla="*/ 478611 w 1349253"/>
              <a:gd name="connsiteY48" fmla="*/ 4375228 h 6858000"/>
              <a:gd name="connsiteX49" fmla="*/ 459264 w 1349253"/>
              <a:gd name="connsiteY49" fmla="*/ 4214165 h 6858000"/>
              <a:gd name="connsiteX50" fmla="*/ 460893 w 1349253"/>
              <a:gd name="connsiteY50" fmla="*/ 4076008 h 6858000"/>
              <a:gd name="connsiteX51" fmla="*/ 448593 w 1349253"/>
              <a:gd name="connsiteY51" fmla="*/ 4033999 h 6858000"/>
              <a:gd name="connsiteX52" fmla="*/ 448318 w 1349253"/>
              <a:gd name="connsiteY52" fmla="*/ 4013953 h 6858000"/>
              <a:gd name="connsiteX53" fmla="*/ 434613 w 1349253"/>
              <a:gd name="connsiteY53" fmla="*/ 3974753 h 6858000"/>
              <a:gd name="connsiteX54" fmla="*/ 440396 w 1349253"/>
              <a:gd name="connsiteY54" fmla="*/ 3901461 h 6858000"/>
              <a:gd name="connsiteX55" fmla="*/ 462990 w 1349253"/>
              <a:gd name="connsiteY55" fmla="*/ 3813873 h 6858000"/>
              <a:gd name="connsiteX56" fmla="*/ 460248 w 1349253"/>
              <a:gd name="connsiteY56" fmla="*/ 3777135 h 6858000"/>
              <a:gd name="connsiteX57" fmla="*/ 461981 w 1349253"/>
              <a:gd name="connsiteY57" fmla="*/ 3771656 h 6858000"/>
              <a:gd name="connsiteX58" fmla="*/ 465724 w 1349253"/>
              <a:gd name="connsiteY58" fmla="*/ 3769007 h 6858000"/>
              <a:gd name="connsiteX59" fmla="*/ 473886 w 1349253"/>
              <a:gd name="connsiteY59" fmla="*/ 3738082 h 6858000"/>
              <a:gd name="connsiteX60" fmla="*/ 481232 w 1349253"/>
              <a:gd name="connsiteY60" fmla="*/ 3673397 h 6858000"/>
              <a:gd name="connsiteX61" fmla="*/ 480528 w 1349253"/>
              <a:gd name="connsiteY61" fmla="*/ 3637109 h 6858000"/>
              <a:gd name="connsiteX62" fmla="*/ 483971 w 1349253"/>
              <a:gd name="connsiteY62" fmla="*/ 3536883 h 6858000"/>
              <a:gd name="connsiteX63" fmla="*/ 491509 w 1349253"/>
              <a:gd name="connsiteY63" fmla="*/ 3435652 h 6858000"/>
              <a:gd name="connsiteX64" fmla="*/ 505401 w 1349253"/>
              <a:gd name="connsiteY64" fmla="*/ 3295862 h 6858000"/>
              <a:gd name="connsiteX65" fmla="*/ 511168 w 1349253"/>
              <a:gd name="connsiteY65" fmla="*/ 3229163 h 6858000"/>
              <a:gd name="connsiteX66" fmla="*/ 487927 w 1349253"/>
              <a:gd name="connsiteY66" fmla="*/ 3158586 h 6858000"/>
              <a:gd name="connsiteX67" fmla="*/ 463335 w 1349253"/>
              <a:gd name="connsiteY67" fmla="*/ 3112365 h 6858000"/>
              <a:gd name="connsiteX68" fmla="*/ 448810 w 1349253"/>
              <a:gd name="connsiteY68" fmla="*/ 3072935 h 6858000"/>
              <a:gd name="connsiteX69" fmla="*/ 423984 w 1349253"/>
              <a:gd name="connsiteY69" fmla="*/ 2958185 h 6858000"/>
              <a:gd name="connsiteX70" fmla="*/ 381264 w 1349253"/>
              <a:gd name="connsiteY70" fmla="*/ 2843952 h 6858000"/>
              <a:gd name="connsiteX71" fmla="*/ 315516 w 1349253"/>
              <a:gd name="connsiteY71" fmla="*/ 2554718 h 6858000"/>
              <a:gd name="connsiteX72" fmla="*/ 286333 w 1349253"/>
              <a:gd name="connsiteY72" fmla="*/ 2447068 h 6858000"/>
              <a:gd name="connsiteX73" fmla="*/ 273294 w 1349253"/>
              <a:gd name="connsiteY73" fmla="*/ 2425819 h 6858000"/>
              <a:gd name="connsiteX74" fmla="*/ 279293 w 1349253"/>
              <a:gd name="connsiteY74" fmla="*/ 2402874 h 6858000"/>
              <a:gd name="connsiteX75" fmla="*/ 281905 w 1349253"/>
              <a:gd name="connsiteY75" fmla="*/ 2381443 h 6858000"/>
              <a:gd name="connsiteX76" fmla="*/ 258234 w 1349253"/>
              <a:gd name="connsiteY76" fmla="*/ 2261920 h 6858000"/>
              <a:gd name="connsiteX77" fmla="*/ 248121 w 1349253"/>
              <a:gd name="connsiteY77" fmla="*/ 2195378 h 6858000"/>
              <a:gd name="connsiteX78" fmla="*/ 232338 w 1349253"/>
              <a:gd name="connsiteY78" fmla="*/ 2155135 h 6858000"/>
              <a:gd name="connsiteX79" fmla="*/ 229796 w 1349253"/>
              <a:gd name="connsiteY79" fmla="*/ 2118008 h 6858000"/>
              <a:gd name="connsiteX80" fmla="*/ 230789 w 1349253"/>
              <a:gd name="connsiteY80" fmla="*/ 2050531 h 6858000"/>
              <a:gd name="connsiteX81" fmla="*/ 203773 w 1349253"/>
              <a:gd name="connsiteY81" fmla="*/ 1906352 h 6858000"/>
              <a:gd name="connsiteX82" fmla="*/ 180330 w 1349253"/>
              <a:gd name="connsiteY82" fmla="*/ 1861531 h 6858000"/>
              <a:gd name="connsiteX83" fmla="*/ 134129 w 1349253"/>
              <a:gd name="connsiteY83" fmla="*/ 1732919 h 6858000"/>
              <a:gd name="connsiteX84" fmla="*/ 106440 w 1349253"/>
              <a:gd name="connsiteY84" fmla="*/ 1663540 h 6858000"/>
              <a:gd name="connsiteX85" fmla="*/ 105566 w 1349253"/>
              <a:gd name="connsiteY85" fmla="*/ 1615777 h 6858000"/>
              <a:gd name="connsiteX86" fmla="*/ 86361 w 1349253"/>
              <a:gd name="connsiteY86" fmla="*/ 1563678 h 6858000"/>
              <a:gd name="connsiteX87" fmla="*/ 92183 w 1349253"/>
              <a:gd name="connsiteY87" fmla="*/ 1477995 h 6858000"/>
              <a:gd name="connsiteX88" fmla="*/ 78268 w 1349253"/>
              <a:gd name="connsiteY88" fmla="*/ 1373769 h 6858000"/>
              <a:gd name="connsiteX89" fmla="*/ 86575 w 1349253"/>
              <a:gd name="connsiteY89" fmla="*/ 1307086 h 6858000"/>
              <a:gd name="connsiteX90" fmla="*/ 92448 w 1349253"/>
              <a:gd name="connsiteY90" fmla="*/ 1168288 h 6858000"/>
              <a:gd name="connsiteX91" fmla="*/ 84730 w 1349253"/>
              <a:gd name="connsiteY91" fmla="*/ 1142577 h 6858000"/>
              <a:gd name="connsiteX92" fmla="*/ 74036 w 1349253"/>
              <a:gd name="connsiteY92" fmla="*/ 1088484 h 6858000"/>
              <a:gd name="connsiteX93" fmla="*/ 62772 w 1349253"/>
              <a:gd name="connsiteY93" fmla="*/ 1016103 h 6858000"/>
              <a:gd name="connsiteX94" fmla="*/ 64228 w 1349253"/>
              <a:gd name="connsiteY94" fmla="*/ 954054 h 6858000"/>
              <a:gd name="connsiteX95" fmla="*/ 75144 w 1349253"/>
              <a:gd name="connsiteY95" fmla="*/ 921368 h 6858000"/>
              <a:gd name="connsiteX96" fmla="*/ 59093 w 1349253"/>
              <a:gd name="connsiteY96" fmla="*/ 896999 h 6858000"/>
              <a:gd name="connsiteX97" fmla="*/ 28501 w 1349253"/>
              <a:gd name="connsiteY97" fmla="*/ 821517 h 6858000"/>
              <a:gd name="connsiteX98" fmla="*/ 7451 w 1349253"/>
              <a:gd name="connsiteY98" fmla="*/ 751353 h 6858000"/>
              <a:gd name="connsiteX99" fmla="*/ 7009 w 1349253"/>
              <a:gd name="connsiteY99" fmla="*/ 721230 h 6858000"/>
              <a:gd name="connsiteX100" fmla="*/ 16141 w 1349253"/>
              <a:gd name="connsiteY100" fmla="*/ 619315 h 6858000"/>
              <a:gd name="connsiteX101" fmla="*/ 19 w 1349253"/>
              <a:gd name="connsiteY101" fmla="*/ 585934 h 6858000"/>
              <a:gd name="connsiteX102" fmla="*/ 7093 w 1349253"/>
              <a:gd name="connsiteY102" fmla="*/ 538948 h 6858000"/>
              <a:gd name="connsiteX103" fmla="*/ 11001 w 1349253"/>
              <a:gd name="connsiteY103" fmla="*/ 525163 h 6858000"/>
              <a:gd name="connsiteX104" fmla="*/ 37125 w 1349253"/>
              <a:gd name="connsiteY104" fmla="*/ 446567 h 6858000"/>
              <a:gd name="connsiteX105" fmla="*/ 36373 w 1349253"/>
              <a:gd name="connsiteY105" fmla="*/ 393828 h 6858000"/>
              <a:gd name="connsiteX106" fmla="*/ 36203 w 1349253"/>
              <a:gd name="connsiteY106" fmla="*/ 353137 h 6858000"/>
              <a:gd name="connsiteX107" fmla="*/ 41896 w 1349253"/>
              <a:gd name="connsiteY107" fmla="*/ 275771 h 6858000"/>
              <a:gd name="connsiteX108" fmla="*/ 58923 w 1349253"/>
              <a:gd name="connsiteY108" fmla="*/ 212860 h 6858000"/>
              <a:gd name="connsiteX109" fmla="*/ 50633 w 1349253"/>
              <a:gd name="connsiteY109" fmla="*/ 144983 h 6858000"/>
              <a:gd name="connsiteX110" fmla="*/ 62917 w 1349253"/>
              <a:gd name="connsiteY110" fmla="*/ 55288 h 6858000"/>
              <a:gd name="connsiteX111" fmla="*/ 22471 w 1349253"/>
              <a:gd name="connsiteY111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68871 w 1349253"/>
              <a:gd name="connsiteY8" fmla="*/ 6594177 h 6858000"/>
              <a:gd name="connsiteX9" fmla="*/ 235868 w 1349253"/>
              <a:gd name="connsiteY9" fmla="*/ 6492130 h 6858000"/>
              <a:gd name="connsiteX10" fmla="*/ 251555 w 1349253"/>
              <a:gd name="connsiteY10" fmla="*/ 6431610 h 6858000"/>
              <a:gd name="connsiteX11" fmla="*/ 278483 w 1349253"/>
              <a:gd name="connsiteY11" fmla="*/ 6334727 h 6858000"/>
              <a:gd name="connsiteX12" fmla="*/ 270395 w 1349253"/>
              <a:gd name="connsiteY12" fmla="*/ 6294334 h 6858000"/>
              <a:gd name="connsiteX13" fmla="*/ 272835 w 1349253"/>
              <a:gd name="connsiteY13" fmla="*/ 6252834 h 6858000"/>
              <a:gd name="connsiteX14" fmla="*/ 250827 w 1349253"/>
              <a:gd name="connsiteY14" fmla="*/ 6202459 h 6858000"/>
              <a:gd name="connsiteX15" fmla="*/ 249625 w 1349253"/>
              <a:gd name="connsiteY15" fmla="*/ 6153037 h 6858000"/>
              <a:gd name="connsiteX16" fmla="*/ 265040 w 1349253"/>
              <a:gd name="connsiteY16" fmla="*/ 6078132 h 6858000"/>
              <a:gd name="connsiteX17" fmla="*/ 252427 w 1349253"/>
              <a:gd name="connsiteY17" fmla="*/ 6028119 h 6858000"/>
              <a:gd name="connsiteX18" fmla="*/ 237656 w 1349253"/>
              <a:gd name="connsiteY18" fmla="*/ 5926735 h 6858000"/>
              <a:gd name="connsiteX19" fmla="*/ 287168 w 1349253"/>
              <a:gd name="connsiteY19" fmla="*/ 5712857 h 6858000"/>
              <a:gd name="connsiteX20" fmla="*/ 316966 w 1349253"/>
              <a:gd name="connsiteY20" fmla="*/ 5660491 h 6858000"/>
              <a:gd name="connsiteX21" fmla="*/ 326089 w 1349253"/>
              <a:gd name="connsiteY21" fmla="*/ 5563435 h 6858000"/>
              <a:gd name="connsiteX22" fmla="*/ 352965 w 1349253"/>
              <a:gd name="connsiteY22" fmla="*/ 5437125 h 6858000"/>
              <a:gd name="connsiteX23" fmla="*/ 366533 w 1349253"/>
              <a:gd name="connsiteY23" fmla="*/ 5396260 h 6858000"/>
              <a:gd name="connsiteX24" fmla="*/ 382514 w 1349253"/>
              <a:gd name="connsiteY24" fmla="*/ 5330009 h 6858000"/>
              <a:gd name="connsiteX25" fmla="*/ 416007 w 1349253"/>
              <a:gd name="connsiteY25" fmla="*/ 5273739 h 6858000"/>
              <a:gd name="connsiteX26" fmla="*/ 425606 w 1349253"/>
              <a:gd name="connsiteY26" fmla="*/ 5241779 h 6858000"/>
              <a:gd name="connsiteX27" fmla="*/ 436832 w 1349253"/>
              <a:gd name="connsiteY27" fmla="*/ 5225268 h 6858000"/>
              <a:gd name="connsiteX28" fmla="*/ 437852 w 1349253"/>
              <a:gd name="connsiteY28" fmla="*/ 5217684 h 6858000"/>
              <a:gd name="connsiteX29" fmla="*/ 445193 w 1349253"/>
              <a:gd name="connsiteY29" fmla="*/ 5193377 h 6858000"/>
              <a:gd name="connsiteX30" fmla="*/ 448496 w 1349253"/>
              <a:gd name="connsiteY30" fmla="*/ 5179288 h 6858000"/>
              <a:gd name="connsiteX31" fmla="*/ 449480 w 1349253"/>
              <a:gd name="connsiteY31" fmla="*/ 5173621 h 6858000"/>
              <a:gd name="connsiteX32" fmla="*/ 445114 w 1349253"/>
              <a:gd name="connsiteY32" fmla="*/ 5159961 h 6858000"/>
              <a:gd name="connsiteX33" fmla="*/ 451791 w 1349253"/>
              <a:gd name="connsiteY33" fmla="*/ 5144295 h 6858000"/>
              <a:gd name="connsiteX34" fmla="*/ 448724 w 1349253"/>
              <a:gd name="connsiteY34" fmla="*/ 5125185 h 6858000"/>
              <a:gd name="connsiteX35" fmla="*/ 455554 w 1349253"/>
              <a:gd name="connsiteY35" fmla="*/ 5121884 h 6858000"/>
              <a:gd name="connsiteX36" fmla="*/ 462590 w 1349253"/>
              <a:gd name="connsiteY36" fmla="*/ 5067850 h 6858000"/>
              <a:gd name="connsiteX37" fmla="*/ 465321 w 1349253"/>
              <a:gd name="connsiteY37" fmla="*/ 5060861 h 6858000"/>
              <a:gd name="connsiteX38" fmla="*/ 462025 w 1349253"/>
              <a:gd name="connsiteY38" fmla="*/ 5034192 h 6858000"/>
              <a:gd name="connsiteX39" fmla="*/ 463579 w 1349253"/>
              <a:gd name="connsiteY39" fmla="*/ 4993030 h 6858000"/>
              <a:gd name="connsiteX40" fmla="*/ 470488 w 1349253"/>
              <a:gd name="connsiteY40" fmla="*/ 4946844 h 6858000"/>
              <a:gd name="connsiteX41" fmla="*/ 466344 w 1349253"/>
              <a:gd name="connsiteY41" fmla="*/ 4932692 h 6858000"/>
              <a:gd name="connsiteX42" fmla="*/ 481747 w 1349253"/>
              <a:gd name="connsiteY42" fmla="*/ 4858827 h 6858000"/>
              <a:gd name="connsiteX43" fmla="*/ 487650 w 1349253"/>
              <a:gd name="connsiteY43" fmla="*/ 4821170 h 6858000"/>
              <a:gd name="connsiteX44" fmla="*/ 493676 w 1349253"/>
              <a:gd name="connsiteY44" fmla="*/ 4750867 h 6858000"/>
              <a:gd name="connsiteX45" fmla="*/ 491483 w 1349253"/>
              <a:gd name="connsiteY45" fmla="*/ 4690749 h 6858000"/>
              <a:gd name="connsiteX46" fmla="*/ 486963 w 1349253"/>
              <a:gd name="connsiteY46" fmla="*/ 4584173 h 6858000"/>
              <a:gd name="connsiteX47" fmla="*/ 482046 w 1349253"/>
              <a:gd name="connsiteY47" fmla="*/ 4444346 h 6858000"/>
              <a:gd name="connsiteX48" fmla="*/ 478611 w 1349253"/>
              <a:gd name="connsiteY48" fmla="*/ 4375228 h 6858000"/>
              <a:gd name="connsiteX49" fmla="*/ 459264 w 1349253"/>
              <a:gd name="connsiteY49" fmla="*/ 4214165 h 6858000"/>
              <a:gd name="connsiteX50" fmla="*/ 460893 w 1349253"/>
              <a:gd name="connsiteY50" fmla="*/ 4076008 h 6858000"/>
              <a:gd name="connsiteX51" fmla="*/ 448593 w 1349253"/>
              <a:gd name="connsiteY51" fmla="*/ 4033999 h 6858000"/>
              <a:gd name="connsiteX52" fmla="*/ 448318 w 1349253"/>
              <a:gd name="connsiteY52" fmla="*/ 4013953 h 6858000"/>
              <a:gd name="connsiteX53" fmla="*/ 434613 w 1349253"/>
              <a:gd name="connsiteY53" fmla="*/ 3974753 h 6858000"/>
              <a:gd name="connsiteX54" fmla="*/ 440396 w 1349253"/>
              <a:gd name="connsiteY54" fmla="*/ 3901461 h 6858000"/>
              <a:gd name="connsiteX55" fmla="*/ 462990 w 1349253"/>
              <a:gd name="connsiteY55" fmla="*/ 3813873 h 6858000"/>
              <a:gd name="connsiteX56" fmla="*/ 460248 w 1349253"/>
              <a:gd name="connsiteY56" fmla="*/ 3777135 h 6858000"/>
              <a:gd name="connsiteX57" fmla="*/ 461981 w 1349253"/>
              <a:gd name="connsiteY57" fmla="*/ 3771656 h 6858000"/>
              <a:gd name="connsiteX58" fmla="*/ 465724 w 1349253"/>
              <a:gd name="connsiteY58" fmla="*/ 3769007 h 6858000"/>
              <a:gd name="connsiteX59" fmla="*/ 473886 w 1349253"/>
              <a:gd name="connsiteY59" fmla="*/ 3738082 h 6858000"/>
              <a:gd name="connsiteX60" fmla="*/ 481232 w 1349253"/>
              <a:gd name="connsiteY60" fmla="*/ 3673397 h 6858000"/>
              <a:gd name="connsiteX61" fmla="*/ 480528 w 1349253"/>
              <a:gd name="connsiteY61" fmla="*/ 3637109 h 6858000"/>
              <a:gd name="connsiteX62" fmla="*/ 483971 w 1349253"/>
              <a:gd name="connsiteY62" fmla="*/ 3536883 h 6858000"/>
              <a:gd name="connsiteX63" fmla="*/ 491509 w 1349253"/>
              <a:gd name="connsiteY63" fmla="*/ 3435652 h 6858000"/>
              <a:gd name="connsiteX64" fmla="*/ 505401 w 1349253"/>
              <a:gd name="connsiteY64" fmla="*/ 3295862 h 6858000"/>
              <a:gd name="connsiteX65" fmla="*/ 511168 w 1349253"/>
              <a:gd name="connsiteY65" fmla="*/ 3229163 h 6858000"/>
              <a:gd name="connsiteX66" fmla="*/ 487927 w 1349253"/>
              <a:gd name="connsiteY66" fmla="*/ 3158586 h 6858000"/>
              <a:gd name="connsiteX67" fmla="*/ 463335 w 1349253"/>
              <a:gd name="connsiteY67" fmla="*/ 3112365 h 6858000"/>
              <a:gd name="connsiteX68" fmla="*/ 448810 w 1349253"/>
              <a:gd name="connsiteY68" fmla="*/ 3072935 h 6858000"/>
              <a:gd name="connsiteX69" fmla="*/ 423984 w 1349253"/>
              <a:gd name="connsiteY69" fmla="*/ 2958185 h 6858000"/>
              <a:gd name="connsiteX70" fmla="*/ 381264 w 1349253"/>
              <a:gd name="connsiteY70" fmla="*/ 2843952 h 6858000"/>
              <a:gd name="connsiteX71" fmla="*/ 315516 w 1349253"/>
              <a:gd name="connsiteY71" fmla="*/ 2554718 h 6858000"/>
              <a:gd name="connsiteX72" fmla="*/ 286333 w 1349253"/>
              <a:gd name="connsiteY72" fmla="*/ 2447068 h 6858000"/>
              <a:gd name="connsiteX73" fmla="*/ 273294 w 1349253"/>
              <a:gd name="connsiteY73" fmla="*/ 2425819 h 6858000"/>
              <a:gd name="connsiteX74" fmla="*/ 279293 w 1349253"/>
              <a:gd name="connsiteY74" fmla="*/ 2402874 h 6858000"/>
              <a:gd name="connsiteX75" fmla="*/ 281905 w 1349253"/>
              <a:gd name="connsiteY75" fmla="*/ 2381443 h 6858000"/>
              <a:gd name="connsiteX76" fmla="*/ 258234 w 1349253"/>
              <a:gd name="connsiteY76" fmla="*/ 2261920 h 6858000"/>
              <a:gd name="connsiteX77" fmla="*/ 248121 w 1349253"/>
              <a:gd name="connsiteY77" fmla="*/ 2195378 h 6858000"/>
              <a:gd name="connsiteX78" fmla="*/ 232338 w 1349253"/>
              <a:gd name="connsiteY78" fmla="*/ 2155135 h 6858000"/>
              <a:gd name="connsiteX79" fmla="*/ 229796 w 1349253"/>
              <a:gd name="connsiteY79" fmla="*/ 2118008 h 6858000"/>
              <a:gd name="connsiteX80" fmla="*/ 230789 w 1349253"/>
              <a:gd name="connsiteY80" fmla="*/ 2050531 h 6858000"/>
              <a:gd name="connsiteX81" fmla="*/ 203773 w 1349253"/>
              <a:gd name="connsiteY81" fmla="*/ 1906352 h 6858000"/>
              <a:gd name="connsiteX82" fmla="*/ 180330 w 1349253"/>
              <a:gd name="connsiteY82" fmla="*/ 1861531 h 6858000"/>
              <a:gd name="connsiteX83" fmla="*/ 134129 w 1349253"/>
              <a:gd name="connsiteY83" fmla="*/ 1732919 h 6858000"/>
              <a:gd name="connsiteX84" fmla="*/ 106440 w 1349253"/>
              <a:gd name="connsiteY84" fmla="*/ 1663540 h 6858000"/>
              <a:gd name="connsiteX85" fmla="*/ 105566 w 1349253"/>
              <a:gd name="connsiteY85" fmla="*/ 1615777 h 6858000"/>
              <a:gd name="connsiteX86" fmla="*/ 86361 w 1349253"/>
              <a:gd name="connsiteY86" fmla="*/ 1563678 h 6858000"/>
              <a:gd name="connsiteX87" fmla="*/ 92183 w 1349253"/>
              <a:gd name="connsiteY87" fmla="*/ 1477995 h 6858000"/>
              <a:gd name="connsiteX88" fmla="*/ 78268 w 1349253"/>
              <a:gd name="connsiteY88" fmla="*/ 1373769 h 6858000"/>
              <a:gd name="connsiteX89" fmla="*/ 86575 w 1349253"/>
              <a:gd name="connsiteY89" fmla="*/ 1307086 h 6858000"/>
              <a:gd name="connsiteX90" fmla="*/ 92448 w 1349253"/>
              <a:gd name="connsiteY90" fmla="*/ 1168288 h 6858000"/>
              <a:gd name="connsiteX91" fmla="*/ 84730 w 1349253"/>
              <a:gd name="connsiteY91" fmla="*/ 1142577 h 6858000"/>
              <a:gd name="connsiteX92" fmla="*/ 74036 w 1349253"/>
              <a:gd name="connsiteY92" fmla="*/ 1088484 h 6858000"/>
              <a:gd name="connsiteX93" fmla="*/ 62772 w 1349253"/>
              <a:gd name="connsiteY93" fmla="*/ 1016103 h 6858000"/>
              <a:gd name="connsiteX94" fmla="*/ 64228 w 1349253"/>
              <a:gd name="connsiteY94" fmla="*/ 954054 h 6858000"/>
              <a:gd name="connsiteX95" fmla="*/ 75144 w 1349253"/>
              <a:gd name="connsiteY95" fmla="*/ 921368 h 6858000"/>
              <a:gd name="connsiteX96" fmla="*/ 59093 w 1349253"/>
              <a:gd name="connsiteY96" fmla="*/ 896999 h 6858000"/>
              <a:gd name="connsiteX97" fmla="*/ 28501 w 1349253"/>
              <a:gd name="connsiteY97" fmla="*/ 821517 h 6858000"/>
              <a:gd name="connsiteX98" fmla="*/ 7451 w 1349253"/>
              <a:gd name="connsiteY98" fmla="*/ 751353 h 6858000"/>
              <a:gd name="connsiteX99" fmla="*/ 7009 w 1349253"/>
              <a:gd name="connsiteY99" fmla="*/ 721230 h 6858000"/>
              <a:gd name="connsiteX100" fmla="*/ 16141 w 1349253"/>
              <a:gd name="connsiteY100" fmla="*/ 619315 h 6858000"/>
              <a:gd name="connsiteX101" fmla="*/ 19 w 1349253"/>
              <a:gd name="connsiteY101" fmla="*/ 585934 h 6858000"/>
              <a:gd name="connsiteX102" fmla="*/ 7093 w 1349253"/>
              <a:gd name="connsiteY102" fmla="*/ 538948 h 6858000"/>
              <a:gd name="connsiteX103" fmla="*/ 11001 w 1349253"/>
              <a:gd name="connsiteY103" fmla="*/ 525163 h 6858000"/>
              <a:gd name="connsiteX104" fmla="*/ 37125 w 1349253"/>
              <a:gd name="connsiteY104" fmla="*/ 446567 h 6858000"/>
              <a:gd name="connsiteX105" fmla="*/ 36373 w 1349253"/>
              <a:gd name="connsiteY105" fmla="*/ 393828 h 6858000"/>
              <a:gd name="connsiteX106" fmla="*/ 36203 w 1349253"/>
              <a:gd name="connsiteY106" fmla="*/ 353137 h 6858000"/>
              <a:gd name="connsiteX107" fmla="*/ 41896 w 1349253"/>
              <a:gd name="connsiteY107" fmla="*/ 275771 h 6858000"/>
              <a:gd name="connsiteX108" fmla="*/ 58923 w 1349253"/>
              <a:gd name="connsiteY108" fmla="*/ 212860 h 6858000"/>
              <a:gd name="connsiteX109" fmla="*/ 50633 w 1349253"/>
              <a:gd name="connsiteY109" fmla="*/ 144983 h 6858000"/>
              <a:gd name="connsiteX110" fmla="*/ 62917 w 1349253"/>
              <a:gd name="connsiteY110" fmla="*/ 55288 h 6858000"/>
              <a:gd name="connsiteX111" fmla="*/ 22471 w 1349253"/>
              <a:gd name="connsiteY111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68871 w 1349253"/>
              <a:gd name="connsiteY8" fmla="*/ 6594177 h 6858000"/>
              <a:gd name="connsiteX9" fmla="*/ 235868 w 1349253"/>
              <a:gd name="connsiteY9" fmla="*/ 6492130 h 6858000"/>
              <a:gd name="connsiteX10" fmla="*/ 251555 w 1349253"/>
              <a:gd name="connsiteY10" fmla="*/ 6431610 h 6858000"/>
              <a:gd name="connsiteX11" fmla="*/ 278483 w 1349253"/>
              <a:gd name="connsiteY11" fmla="*/ 6334727 h 6858000"/>
              <a:gd name="connsiteX12" fmla="*/ 270395 w 1349253"/>
              <a:gd name="connsiteY12" fmla="*/ 6294334 h 6858000"/>
              <a:gd name="connsiteX13" fmla="*/ 272835 w 1349253"/>
              <a:gd name="connsiteY13" fmla="*/ 6252834 h 6858000"/>
              <a:gd name="connsiteX14" fmla="*/ 250827 w 1349253"/>
              <a:gd name="connsiteY14" fmla="*/ 6202459 h 6858000"/>
              <a:gd name="connsiteX15" fmla="*/ 249625 w 1349253"/>
              <a:gd name="connsiteY15" fmla="*/ 6153037 h 6858000"/>
              <a:gd name="connsiteX16" fmla="*/ 265040 w 1349253"/>
              <a:gd name="connsiteY16" fmla="*/ 6078132 h 6858000"/>
              <a:gd name="connsiteX17" fmla="*/ 252427 w 1349253"/>
              <a:gd name="connsiteY17" fmla="*/ 6028119 h 6858000"/>
              <a:gd name="connsiteX18" fmla="*/ 237656 w 1349253"/>
              <a:gd name="connsiteY18" fmla="*/ 5926735 h 6858000"/>
              <a:gd name="connsiteX19" fmla="*/ 287168 w 1349253"/>
              <a:gd name="connsiteY19" fmla="*/ 5712857 h 6858000"/>
              <a:gd name="connsiteX20" fmla="*/ 316966 w 1349253"/>
              <a:gd name="connsiteY20" fmla="*/ 5660491 h 6858000"/>
              <a:gd name="connsiteX21" fmla="*/ 326089 w 1349253"/>
              <a:gd name="connsiteY21" fmla="*/ 5563435 h 6858000"/>
              <a:gd name="connsiteX22" fmla="*/ 352965 w 1349253"/>
              <a:gd name="connsiteY22" fmla="*/ 5437125 h 6858000"/>
              <a:gd name="connsiteX23" fmla="*/ 366533 w 1349253"/>
              <a:gd name="connsiteY23" fmla="*/ 5396260 h 6858000"/>
              <a:gd name="connsiteX24" fmla="*/ 382514 w 1349253"/>
              <a:gd name="connsiteY24" fmla="*/ 5330009 h 6858000"/>
              <a:gd name="connsiteX25" fmla="*/ 416007 w 1349253"/>
              <a:gd name="connsiteY25" fmla="*/ 5273739 h 6858000"/>
              <a:gd name="connsiteX26" fmla="*/ 425606 w 1349253"/>
              <a:gd name="connsiteY26" fmla="*/ 5241779 h 6858000"/>
              <a:gd name="connsiteX27" fmla="*/ 436832 w 1349253"/>
              <a:gd name="connsiteY27" fmla="*/ 5225268 h 6858000"/>
              <a:gd name="connsiteX28" fmla="*/ 437852 w 1349253"/>
              <a:gd name="connsiteY28" fmla="*/ 5217684 h 6858000"/>
              <a:gd name="connsiteX29" fmla="*/ 445193 w 1349253"/>
              <a:gd name="connsiteY29" fmla="*/ 5193377 h 6858000"/>
              <a:gd name="connsiteX30" fmla="*/ 448496 w 1349253"/>
              <a:gd name="connsiteY30" fmla="*/ 5179288 h 6858000"/>
              <a:gd name="connsiteX31" fmla="*/ 449480 w 1349253"/>
              <a:gd name="connsiteY31" fmla="*/ 5173621 h 6858000"/>
              <a:gd name="connsiteX32" fmla="*/ 445114 w 1349253"/>
              <a:gd name="connsiteY32" fmla="*/ 5159961 h 6858000"/>
              <a:gd name="connsiteX33" fmla="*/ 451791 w 1349253"/>
              <a:gd name="connsiteY33" fmla="*/ 5144295 h 6858000"/>
              <a:gd name="connsiteX34" fmla="*/ 448724 w 1349253"/>
              <a:gd name="connsiteY34" fmla="*/ 5125185 h 6858000"/>
              <a:gd name="connsiteX35" fmla="*/ 455554 w 1349253"/>
              <a:gd name="connsiteY35" fmla="*/ 5121884 h 6858000"/>
              <a:gd name="connsiteX36" fmla="*/ 462590 w 1349253"/>
              <a:gd name="connsiteY36" fmla="*/ 5067850 h 6858000"/>
              <a:gd name="connsiteX37" fmla="*/ 465321 w 1349253"/>
              <a:gd name="connsiteY37" fmla="*/ 5060861 h 6858000"/>
              <a:gd name="connsiteX38" fmla="*/ 462025 w 1349253"/>
              <a:gd name="connsiteY38" fmla="*/ 5034192 h 6858000"/>
              <a:gd name="connsiteX39" fmla="*/ 463579 w 1349253"/>
              <a:gd name="connsiteY39" fmla="*/ 4993030 h 6858000"/>
              <a:gd name="connsiteX40" fmla="*/ 470488 w 1349253"/>
              <a:gd name="connsiteY40" fmla="*/ 4946844 h 6858000"/>
              <a:gd name="connsiteX41" fmla="*/ 466344 w 1349253"/>
              <a:gd name="connsiteY41" fmla="*/ 4932692 h 6858000"/>
              <a:gd name="connsiteX42" fmla="*/ 481747 w 1349253"/>
              <a:gd name="connsiteY42" fmla="*/ 4858827 h 6858000"/>
              <a:gd name="connsiteX43" fmla="*/ 487650 w 1349253"/>
              <a:gd name="connsiteY43" fmla="*/ 4821170 h 6858000"/>
              <a:gd name="connsiteX44" fmla="*/ 493676 w 1349253"/>
              <a:gd name="connsiteY44" fmla="*/ 4750867 h 6858000"/>
              <a:gd name="connsiteX45" fmla="*/ 491483 w 1349253"/>
              <a:gd name="connsiteY45" fmla="*/ 4690749 h 6858000"/>
              <a:gd name="connsiteX46" fmla="*/ 486963 w 1349253"/>
              <a:gd name="connsiteY46" fmla="*/ 4584173 h 6858000"/>
              <a:gd name="connsiteX47" fmla="*/ 482046 w 1349253"/>
              <a:gd name="connsiteY47" fmla="*/ 4444346 h 6858000"/>
              <a:gd name="connsiteX48" fmla="*/ 478611 w 1349253"/>
              <a:gd name="connsiteY48" fmla="*/ 4375228 h 6858000"/>
              <a:gd name="connsiteX49" fmla="*/ 459264 w 1349253"/>
              <a:gd name="connsiteY49" fmla="*/ 4214165 h 6858000"/>
              <a:gd name="connsiteX50" fmla="*/ 460893 w 1349253"/>
              <a:gd name="connsiteY50" fmla="*/ 4076008 h 6858000"/>
              <a:gd name="connsiteX51" fmla="*/ 448593 w 1349253"/>
              <a:gd name="connsiteY51" fmla="*/ 4033999 h 6858000"/>
              <a:gd name="connsiteX52" fmla="*/ 448318 w 1349253"/>
              <a:gd name="connsiteY52" fmla="*/ 4013953 h 6858000"/>
              <a:gd name="connsiteX53" fmla="*/ 434613 w 1349253"/>
              <a:gd name="connsiteY53" fmla="*/ 3974753 h 6858000"/>
              <a:gd name="connsiteX54" fmla="*/ 440396 w 1349253"/>
              <a:gd name="connsiteY54" fmla="*/ 3901461 h 6858000"/>
              <a:gd name="connsiteX55" fmla="*/ 462990 w 1349253"/>
              <a:gd name="connsiteY55" fmla="*/ 3813873 h 6858000"/>
              <a:gd name="connsiteX56" fmla="*/ 460248 w 1349253"/>
              <a:gd name="connsiteY56" fmla="*/ 3777135 h 6858000"/>
              <a:gd name="connsiteX57" fmla="*/ 461981 w 1349253"/>
              <a:gd name="connsiteY57" fmla="*/ 3771656 h 6858000"/>
              <a:gd name="connsiteX58" fmla="*/ 465724 w 1349253"/>
              <a:gd name="connsiteY58" fmla="*/ 3769007 h 6858000"/>
              <a:gd name="connsiteX59" fmla="*/ 473886 w 1349253"/>
              <a:gd name="connsiteY59" fmla="*/ 3738082 h 6858000"/>
              <a:gd name="connsiteX60" fmla="*/ 481232 w 1349253"/>
              <a:gd name="connsiteY60" fmla="*/ 3673397 h 6858000"/>
              <a:gd name="connsiteX61" fmla="*/ 480528 w 1349253"/>
              <a:gd name="connsiteY61" fmla="*/ 3637109 h 6858000"/>
              <a:gd name="connsiteX62" fmla="*/ 483971 w 1349253"/>
              <a:gd name="connsiteY62" fmla="*/ 3536883 h 6858000"/>
              <a:gd name="connsiteX63" fmla="*/ 491509 w 1349253"/>
              <a:gd name="connsiteY63" fmla="*/ 3435652 h 6858000"/>
              <a:gd name="connsiteX64" fmla="*/ 505401 w 1349253"/>
              <a:gd name="connsiteY64" fmla="*/ 3295862 h 6858000"/>
              <a:gd name="connsiteX65" fmla="*/ 511168 w 1349253"/>
              <a:gd name="connsiteY65" fmla="*/ 3229163 h 6858000"/>
              <a:gd name="connsiteX66" fmla="*/ 487927 w 1349253"/>
              <a:gd name="connsiteY66" fmla="*/ 3158586 h 6858000"/>
              <a:gd name="connsiteX67" fmla="*/ 463335 w 1349253"/>
              <a:gd name="connsiteY67" fmla="*/ 3112365 h 6858000"/>
              <a:gd name="connsiteX68" fmla="*/ 448810 w 1349253"/>
              <a:gd name="connsiteY68" fmla="*/ 3072935 h 6858000"/>
              <a:gd name="connsiteX69" fmla="*/ 423984 w 1349253"/>
              <a:gd name="connsiteY69" fmla="*/ 2958185 h 6858000"/>
              <a:gd name="connsiteX70" fmla="*/ 381264 w 1349253"/>
              <a:gd name="connsiteY70" fmla="*/ 2843952 h 6858000"/>
              <a:gd name="connsiteX71" fmla="*/ 315516 w 1349253"/>
              <a:gd name="connsiteY71" fmla="*/ 2554718 h 6858000"/>
              <a:gd name="connsiteX72" fmla="*/ 286333 w 1349253"/>
              <a:gd name="connsiteY72" fmla="*/ 2447068 h 6858000"/>
              <a:gd name="connsiteX73" fmla="*/ 273294 w 1349253"/>
              <a:gd name="connsiteY73" fmla="*/ 2425819 h 6858000"/>
              <a:gd name="connsiteX74" fmla="*/ 279293 w 1349253"/>
              <a:gd name="connsiteY74" fmla="*/ 2402874 h 6858000"/>
              <a:gd name="connsiteX75" fmla="*/ 281905 w 1349253"/>
              <a:gd name="connsiteY75" fmla="*/ 2381443 h 6858000"/>
              <a:gd name="connsiteX76" fmla="*/ 258234 w 1349253"/>
              <a:gd name="connsiteY76" fmla="*/ 2261920 h 6858000"/>
              <a:gd name="connsiteX77" fmla="*/ 248121 w 1349253"/>
              <a:gd name="connsiteY77" fmla="*/ 2195378 h 6858000"/>
              <a:gd name="connsiteX78" fmla="*/ 232338 w 1349253"/>
              <a:gd name="connsiteY78" fmla="*/ 2155135 h 6858000"/>
              <a:gd name="connsiteX79" fmla="*/ 229796 w 1349253"/>
              <a:gd name="connsiteY79" fmla="*/ 2118008 h 6858000"/>
              <a:gd name="connsiteX80" fmla="*/ 230789 w 1349253"/>
              <a:gd name="connsiteY80" fmla="*/ 2050531 h 6858000"/>
              <a:gd name="connsiteX81" fmla="*/ 203773 w 1349253"/>
              <a:gd name="connsiteY81" fmla="*/ 1906352 h 6858000"/>
              <a:gd name="connsiteX82" fmla="*/ 180330 w 1349253"/>
              <a:gd name="connsiteY82" fmla="*/ 1861531 h 6858000"/>
              <a:gd name="connsiteX83" fmla="*/ 134129 w 1349253"/>
              <a:gd name="connsiteY83" fmla="*/ 1732919 h 6858000"/>
              <a:gd name="connsiteX84" fmla="*/ 106440 w 1349253"/>
              <a:gd name="connsiteY84" fmla="*/ 1663540 h 6858000"/>
              <a:gd name="connsiteX85" fmla="*/ 105566 w 1349253"/>
              <a:gd name="connsiteY85" fmla="*/ 1615777 h 6858000"/>
              <a:gd name="connsiteX86" fmla="*/ 86361 w 1349253"/>
              <a:gd name="connsiteY86" fmla="*/ 1563678 h 6858000"/>
              <a:gd name="connsiteX87" fmla="*/ 92183 w 1349253"/>
              <a:gd name="connsiteY87" fmla="*/ 1477995 h 6858000"/>
              <a:gd name="connsiteX88" fmla="*/ 78268 w 1349253"/>
              <a:gd name="connsiteY88" fmla="*/ 1373769 h 6858000"/>
              <a:gd name="connsiteX89" fmla="*/ 86575 w 1349253"/>
              <a:gd name="connsiteY89" fmla="*/ 1307086 h 6858000"/>
              <a:gd name="connsiteX90" fmla="*/ 92448 w 1349253"/>
              <a:gd name="connsiteY90" fmla="*/ 1168288 h 6858000"/>
              <a:gd name="connsiteX91" fmla="*/ 84730 w 1349253"/>
              <a:gd name="connsiteY91" fmla="*/ 1142577 h 6858000"/>
              <a:gd name="connsiteX92" fmla="*/ 74036 w 1349253"/>
              <a:gd name="connsiteY92" fmla="*/ 1088484 h 6858000"/>
              <a:gd name="connsiteX93" fmla="*/ 62772 w 1349253"/>
              <a:gd name="connsiteY93" fmla="*/ 1016103 h 6858000"/>
              <a:gd name="connsiteX94" fmla="*/ 64228 w 1349253"/>
              <a:gd name="connsiteY94" fmla="*/ 954054 h 6858000"/>
              <a:gd name="connsiteX95" fmla="*/ 59093 w 1349253"/>
              <a:gd name="connsiteY95" fmla="*/ 896999 h 6858000"/>
              <a:gd name="connsiteX96" fmla="*/ 28501 w 1349253"/>
              <a:gd name="connsiteY96" fmla="*/ 821517 h 6858000"/>
              <a:gd name="connsiteX97" fmla="*/ 7451 w 1349253"/>
              <a:gd name="connsiteY97" fmla="*/ 751353 h 6858000"/>
              <a:gd name="connsiteX98" fmla="*/ 7009 w 1349253"/>
              <a:gd name="connsiteY98" fmla="*/ 721230 h 6858000"/>
              <a:gd name="connsiteX99" fmla="*/ 16141 w 1349253"/>
              <a:gd name="connsiteY99" fmla="*/ 619315 h 6858000"/>
              <a:gd name="connsiteX100" fmla="*/ 19 w 1349253"/>
              <a:gd name="connsiteY100" fmla="*/ 585934 h 6858000"/>
              <a:gd name="connsiteX101" fmla="*/ 7093 w 1349253"/>
              <a:gd name="connsiteY101" fmla="*/ 538948 h 6858000"/>
              <a:gd name="connsiteX102" fmla="*/ 11001 w 1349253"/>
              <a:gd name="connsiteY102" fmla="*/ 525163 h 6858000"/>
              <a:gd name="connsiteX103" fmla="*/ 37125 w 1349253"/>
              <a:gd name="connsiteY103" fmla="*/ 446567 h 6858000"/>
              <a:gd name="connsiteX104" fmla="*/ 36373 w 1349253"/>
              <a:gd name="connsiteY104" fmla="*/ 393828 h 6858000"/>
              <a:gd name="connsiteX105" fmla="*/ 36203 w 1349253"/>
              <a:gd name="connsiteY105" fmla="*/ 353137 h 6858000"/>
              <a:gd name="connsiteX106" fmla="*/ 41896 w 1349253"/>
              <a:gd name="connsiteY106" fmla="*/ 275771 h 6858000"/>
              <a:gd name="connsiteX107" fmla="*/ 58923 w 1349253"/>
              <a:gd name="connsiteY107" fmla="*/ 212860 h 6858000"/>
              <a:gd name="connsiteX108" fmla="*/ 50633 w 1349253"/>
              <a:gd name="connsiteY108" fmla="*/ 144983 h 6858000"/>
              <a:gd name="connsiteX109" fmla="*/ 62917 w 1349253"/>
              <a:gd name="connsiteY109" fmla="*/ 55288 h 6858000"/>
              <a:gd name="connsiteX110" fmla="*/ 22471 w 1349253"/>
              <a:gd name="connsiteY110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51770 w 1342244"/>
              <a:gd name="connsiteY6" fmla="*/ 6691589 h 6858000"/>
              <a:gd name="connsiteX7" fmla="*/ 143794 w 1342244"/>
              <a:gd name="connsiteY7" fmla="*/ 6659970 h 6858000"/>
              <a:gd name="connsiteX8" fmla="*/ 161862 w 1342244"/>
              <a:gd name="connsiteY8" fmla="*/ 6594177 h 6858000"/>
              <a:gd name="connsiteX9" fmla="*/ 228859 w 1342244"/>
              <a:gd name="connsiteY9" fmla="*/ 6492130 h 6858000"/>
              <a:gd name="connsiteX10" fmla="*/ 244546 w 1342244"/>
              <a:gd name="connsiteY10" fmla="*/ 6431610 h 6858000"/>
              <a:gd name="connsiteX11" fmla="*/ 271474 w 1342244"/>
              <a:gd name="connsiteY11" fmla="*/ 6334727 h 6858000"/>
              <a:gd name="connsiteX12" fmla="*/ 263386 w 1342244"/>
              <a:gd name="connsiteY12" fmla="*/ 6294334 h 6858000"/>
              <a:gd name="connsiteX13" fmla="*/ 265826 w 1342244"/>
              <a:gd name="connsiteY13" fmla="*/ 6252834 h 6858000"/>
              <a:gd name="connsiteX14" fmla="*/ 243818 w 1342244"/>
              <a:gd name="connsiteY14" fmla="*/ 6202459 h 6858000"/>
              <a:gd name="connsiteX15" fmla="*/ 242616 w 1342244"/>
              <a:gd name="connsiteY15" fmla="*/ 6153037 h 6858000"/>
              <a:gd name="connsiteX16" fmla="*/ 258031 w 1342244"/>
              <a:gd name="connsiteY16" fmla="*/ 6078132 h 6858000"/>
              <a:gd name="connsiteX17" fmla="*/ 245418 w 1342244"/>
              <a:gd name="connsiteY17" fmla="*/ 6028119 h 6858000"/>
              <a:gd name="connsiteX18" fmla="*/ 230647 w 1342244"/>
              <a:gd name="connsiteY18" fmla="*/ 5926735 h 6858000"/>
              <a:gd name="connsiteX19" fmla="*/ 280159 w 1342244"/>
              <a:gd name="connsiteY19" fmla="*/ 5712857 h 6858000"/>
              <a:gd name="connsiteX20" fmla="*/ 309957 w 1342244"/>
              <a:gd name="connsiteY20" fmla="*/ 5660491 h 6858000"/>
              <a:gd name="connsiteX21" fmla="*/ 319080 w 1342244"/>
              <a:gd name="connsiteY21" fmla="*/ 5563435 h 6858000"/>
              <a:gd name="connsiteX22" fmla="*/ 345956 w 1342244"/>
              <a:gd name="connsiteY22" fmla="*/ 5437125 h 6858000"/>
              <a:gd name="connsiteX23" fmla="*/ 359524 w 1342244"/>
              <a:gd name="connsiteY23" fmla="*/ 5396260 h 6858000"/>
              <a:gd name="connsiteX24" fmla="*/ 375505 w 1342244"/>
              <a:gd name="connsiteY24" fmla="*/ 5330009 h 6858000"/>
              <a:gd name="connsiteX25" fmla="*/ 408998 w 1342244"/>
              <a:gd name="connsiteY25" fmla="*/ 5273739 h 6858000"/>
              <a:gd name="connsiteX26" fmla="*/ 418597 w 1342244"/>
              <a:gd name="connsiteY26" fmla="*/ 5241779 h 6858000"/>
              <a:gd name="connsiteX27" fmla="*/ 429823 w 1342244"/>
              <a:gd name="connsiteY27" fmla="*/ 5225268 h 6858000"/>
              <a:gd name="connsiteX28" fmla="*/ 430843 w 1342244"/>
              <a:gd name="connsiteY28" fmla="*/ 5217684 h 6858000"/>
              <a:gd name="connsiteX29" fmla="*/ 438184 w 1342244"/>
              <a:gd name="connsiteY29" fmla="*/ 5193377 h 6858000"/>
              <a:gd name="connsiteX30" fmla="*/ 441487 w 1342244"/>
              <a:gd name="connsiteY30" fmla="*/ 5179288 h 6858000"/>
              <a:gd name="connsiteX31" fmla="*/ 442471 w 1342244"/>
              <a:gd name="connsiteY31" fmla="*/ 5173621 h 6858000"/>
              <a:gd name="connsiteX32" fmla="*/ 438105 w 1342244"/>
              <a:gd name="connsiteY32" fmla="*/ 5159961 h 6858000"/>
              <a:gd name="connsiteX33" fmla="*/ 444782 w 1342244"/>
              <a:gd name="connsiteY33" fmla="*/ 5144295 h 6858000"/>
              <a:gd name="connsiteX34" fmla="*/ 441715 w 1342244"/>
              <a:gd name="connsiteY34" fmla="*/ 5125185 h 6858000"/>
              <a:gd name="connsiteX35" fmla="*/ 448545 w 1342244"/>
              <a:gd name="connsiteY35" fmla="*/ 5121884 h 6858000"/>
              <a:gd name="connsiteX36" fmla="*/ 455581 w 1342244"/>
              <a:gd name="connsiteY36" fmla="*/ 5067850 h 6858000"/>
              <a:gd name="connsiteX37" fmla="*/ 458312 w 1342244"/>
              <a:gd name="connsiteY37" fmla="*/ 5060861 h 6858000"/>
              <a:gd name="connsiteX38" fmla="*/ 455016 w 1342244"/>
              <a:gd name="connsiteY38" fmla="*/ 5034192 h 6858000"/>
              <a:gd name="connsiteX39" fmla="*/ 456570 w 1342244"/>
              <a:gd name="connsiteY39" fmla="*/ 4993030 h 6858000"/>
              <a:gd name="connsiteX40" fmla="*/ 463479 w 1342244"/>
              <a:gd name="connsiteY40" fmla="*/ 4946844 h 6858000"/>
              <a:gd name="connsiteX41" fmla="*/ 459335 w 1342244"/>
              <a:gd name="connsiteY41" fmla="*/ 4932692 h 6858000"/>
              <a:gd name="connsiteX42" fmla="*/ 474738 w 1342244"/>
              <a:gd name="connsiteY42" fmla="*/ 4858827 h 6858000"/>
              <a:gd name="connsiteX43" fmla="*/ 480641 w 1342244"/>
              <a:gd name="connsiteY43" fmla="*/ 4821170 h 6858000"/>
              <a:gd name="connsiteX44" fmla="*/ 486667 w 1342244"/>
              <a:gd name="connsiteY44" fmla="*/ 4750867 h 6858000"/>
              <a:gd name="connsiteX45" fmla="*/ 484474 w 1342244"/>
              <a:gd name="connsiteY45" fmla="*/ 4690749 h 6858000"/>
              <a:gd name="connsiteX46" fmla="*/ 479954 w 1342244"/>
              <a:gd name="connsiteY46" fmla="*/ 4584173 h 6858000"/>
              <a:gd name="connsiteX47" fmla="*/ 475037 w 1342244"/>
              <a:gd name="connsiteY47" fmla="*/ 4444346 h 6858000"/>
              <a:gd name="connsiteX48" fmla="*/ 471602 w 1342244"/>
              <a:gd name="connsiteY48" fmla="*/ 4375228 h 6858000"/>
              <a:gd name="connsiteX49" fmla="*/ 452255 w 1342244"/>
              <a:gd name="connsiteY49" fmla="*/ 4214165 h 6858000"/>
              <a:gd name="connsiteX50" fmla="*/ 453884 w 1342244"/>
              <a:gd name="connsiteY50" fmla="*/ 4076008 h 6858000"/>
              <a:gd name="connsiteX51" fmla="*/ 441584 w 1342244"/>
              <a:gd name="connsiteY51" fmla="*/ 4033999 h 6858000"/>
              <a:gd name="connsiteX52" fmla="*/ 441309 w 1342244"/>
              <a:gd name="connsiteY52" fmla="*/ 4013953 h 6858000"/>
              <a:gd name="connsiteX53" fmla="*/ 427604 w 1342244"/>
              <a:gd name="connsiteY53" fmla="*/ 3974753 h 6858000"/>
              <a:gd name="connsiteX54" fmla="*/ 433387 w 1342244"/>
              <a:gd name="connsiteY54" fmla="*/ 3901461 h 6858000"/>
              <a:gd name="connsiteX55" fmla="*/ 455981 w 1342244"/>
              <a:gd name="connsiteY55" fmla="*/ 3813873 h 6858000"/>
              <a:gd name="connsiteX56" fmla="*/ 453239 w 1342244"/>
              <a:gd name="connsiteY56" fmla="*/ 3777135 h 6858000"/>
              <a:gd name="connsiteX57" fmla="*/ 454972 w 1342244"/>
              <a:gd name="connsiteY57" fmla="*/ 3771656 h 6858000"/>
              <a:gd name="connsiteX58" fmla="*/ 458715 w 1342244"/>
              <a:gd name="connsiteY58" fmla="*/ 3769007 h 6858000"/>
              <a:gd name="connsiteX59" fmla="*/ 466877 w 1342244"/>
              <a:gd name="connsiteY59" fmla="*/ 3738082 h 6858000"/>
              <a:gd name="connsiteX60" fmla="*/ 474223 w 1342244"/>
              <a:gd name="connsiteY60" fmla="*/ 3673397 h 6858000"/>
              <a:gd name="connsiteX61" fmla="*/ 473519 w 1342244"/>
              <a:gd name="connsiteY61" fmla="*/ 3637109 h 6858000"/>
              <a:gd name="connsiteX62" fmla="*/ 476962 w 1342244"/>
              <a:gd name="connsiteY62" fmla="*/ 3536883 h 6858000"/>
              <a:gd name="connsiteX63" fmla="*/ 484500 w 1342244"/>
              <a:gd name="connsiteY63" fmla="*/ 3435652 h 6858000"/>
              <a:gd name="connsiteX64" fmla="*/ 498392 w 1342244"/>
              <a:gd name="connsiteY64" fmla="*/ 3295862 h 6858000"/>
              <a:gd name="connsiteX65" fmla="*/ 504159 w 1342244"/>
              <a:gd name="connsiteY65" fmla="*/ 3229163 h 6858000"/>
              <a:gd name="connsiteX66" fmla="*/ 480918 w 1342244"/>
              <a:gd name="connsiteY66" fmla="*/ 3158586 h 6858000"/>
              <a:gd name="connsiteX67" fmla="*/ 456326 w 1342244"/>
              <a:gd name="connsiteY67" fmla="*/ 3112365 h 6858000"/>
              <a:gd name="connsiteX68" fmla="*/ 441801 w 1342244"/>
              <a:gd name="connsiteY68" fmla="*/ 3072935 h 6858000"/>
              <a:gd name="connsiteX69" fmla="*/ 416975 w 1342244"/>
              <a:gd name="connsiteY69" fmla="*/ 2958185 h 6858000"/>
              <a:gd name="connsiteX70" fmla="*/ 374255 w 1342244"/>
              <a:gd name="connsiteY70" fmla="*/ 2843952 h 6858000"/>
              <a:gd name="connsiteX71" fmla="*/ 308507 w 1342244"/>
              <a:gd name="connsiteY71" fmla="*/ 2554718 h 6858000"/>
              <a:gd name="connsiteX72" fmla="*/ 279324 w 1342244"/>
              <a:gd name="connsiteY72" fmla="*/ 2447068 h 6858000"/>
              <a:gd name="connsiteX73" fmla="*/ 266285 w 1342244"/>
              <a:gd name="connsiteY73" fmla="*/ 2425819 h 6858000"/>
              <a:gd name="connsiteX74" fmla="*/ 272284 w 1342244"/>
              <a:gd name="connsiteY74" fmla="*/ 2402874 h 6858000"/>
              <a:gd name="connsiteX75" fmla="*/ 274896 w 1342244"/>
              <a:gd name="connsiteY75" fmla="*/ 2381443 h 6858000"/>
              <a:gd name="connsiteX76" fmla="*/ 251225 w 1342244"/>
              <a:gd name="connsiteY76" fmla="*/ 2261920 h 6858000"/>
              <a:gd name="connsiteX77" fmla="*/ 241112 w 1342244"/>
              <a:gd name="connsiteY77" fmla="*/ 2195378 h 6858000"/>
              <a:gd name="connsiteX78" fmla="*/ 225329 w 1342244"/>
              <a:gd name="connsiteY78" fmla="*/ 2155135 h 6858000"/>
              <a:gd name="connsiteX79" fmla="*/ 222787 w 1342244"/>
              <a:gd name="connsiteY79" fmla="*/ 2118008 h 6858000"/>
              <a:gd name="connsiteX80" fmla="*/ 223780 w 1342244"/>
              <a:gd name="connsiteY80" fmla="*/ 2050531 h 6858000"/>
              <a:gd name="connsiteX81" fmla="*/ 196764 w 1342244"/>
              <a:gd name="connsiteY81" fmla="*/ 1906352 h 6858000"/>
              <a:gd name="connsiteX82" fmla="*/ 173321 w 1342244"/>
              <a:gd name="connsiteY82" fmla="*/ 1861531 h 6858000"/>
              <a:gd name="connsiteX83" fmla="*/ 127120 w 1342244"/>
              <a:gd name="connsiteY83" fmla="*/ 1732919 h 6858000"/>
              <a:gd name="connsiteX84" fmla="*/ 99431 w 1342244"/>
              <a:gd name="connsiteY84" fmla="*/ 1663540 h 6858000"/>
              <a:gd name="connsiteX85" fmla="*/ 98557 w 1342244"/>
              <a:gd name="connsiteY85" fmla="*/ 1615777 h 6858000"/>
              <a:gd name="connsiteX86" fmla="*/ 79352 w 1342244"/>
              <a:gd name="connsiteY86" fmla="*/ 1563678 h 6858000"/>
              <a:gd name="connsiteX87" fmla="*/ 85174 w 1342244"/>
              <a:gd name="connsiteY87" fmla="*/ 1477995 h 6858000"/>
              <a:gd name="connsiteX88" fmla="*/ 71259 w 1342244"/>
              <a:gd name="connsiteY88" fmla="*/ 1373769 h 6858000"/>
              <a:gd name="connsiteX89" fmla="*/ 79566 w 1342244"/>
              <a:gd name="connsiteY89" fmla="*/ 1307086 h 6858000"/>
              <a:gd name="connsiteX90" fmla="*/ 85439 w 1342244"/>
              <a:gd name="connsiteY90" fmla="*/ 1168288 h 6858000"/>
              <a:gd name="connsiteX91" fmla="*/ 77721 w 1342244"/>
              <a:gd name="connsiteY91" fmla="*/ 1142577 h 6858000"/>
              <a:gd name="connsiteX92" fmla="*/ 67027 w 1342244"/>
              <a:gd name="connsiteY92" fmla="*/ 1088484 h 6858000"/>
              <a:gd name="connsiteX93" fmla="*/ 55763 w 1342244"/>
              <a:gd name="connsiteY93" fmla="*/ 1016103 h 6858000"/>
              <a:gd name="connsiteX94" fmla="*/ 57219 w 1342244"/>
              <a:gd name="connsiteY94" fmla="*/ 954054 h 6858000"/>
              <a:gd name="connsiteX95" fmla="*/ 52084 w 1342244"/>
              <a:gd name="connsiteY95" fmla="*/ 896999 h 6858000"/>
              <a:gd name="connsiteX96" fmla="*/ 21492 w 1342244"/>
              <a:gd name="connsiteY96" fmla="*/ 821517 h 6858000"/>
              <a:gd name="connsiteX97" fmla="*/ 442 w 1342244"/>
              <a:gd name="connsiteY97" fmla="*/ 751353 h 6858000"/>
              <a:gd name="connsiteX98" fmla="*/ 0 w 1342244"/>
              <a:gd name="connsiteY98" fmla="*/ 721230 h 6858000"/>
              <a:gd name="connsiteX99" fmla="*/ 9132 w 1342244"/>
              <a:gd name="connsiteY99" fmla="*/ 619315 h 6858000"/>
              <a:gd name="connsiteX100" fmla="*/ 2788 w 1342244"/>
              <a:gd name="connsiteY100" fmla="*/ 585934 h 6858000"/>
              <a:gd name="connsiteX101" fmla="*/ 84 w 1342244"/>
              <a:gd name="connsiteY101" fmla="*/ 538948 h 6858000"/>
              <a:gd name="connsiteX102" fmla="*/ 3992 w 1342244"/>
              <a:gd name="connsiteY102" fmla="*/ 525163 h 6858000"/>
              <a:gd name="connsiteX103" fmla="*/ 30116 w 1342244"/>
              <a:gd name="connsiteY103" fmla="*/ 446567 h 6858000"/>
              <a:gd name="connsiteX104" fmla="*/ 29364 w 1342244"/>
              <a:gd name="connsiteY104" fmla="*/ 393828 h 6858000"/>
              <a:gd name="connsiteX105" fmla="*/ 29194 w 1342244"/>
              <a:gd name="connsiteY105" fmla="*/ 353137 h 6858000"/>
              <a:gd name="connsiteX106" fmla="*/ 34887 w 1342244"/>
              <a:gd name="connsiteY106" fmla="*/ 275771 h 6858000"/>
              <a:gd name="connsiteX107" fmla="*/ 51914 w 1342244"/>
              <a:gd name="connsiteY107" fmla="*/ 212860 h 6858000"/>
              <a:gd name="connsiteX108" fmla="*/ 43624 w 1342244"/>
              <a:gd name="connsiteY108" fmla="*/ 144983 h 6858000"/>
              <a:gd name="connsiteX109" fmla="*/ 55908 w 1342244"/>
              <a:gd name="connsiteY109" fmla="*/ 55288 h 6858000"/>
              <a:gd name="connsiteX110" fmla="*/ 15462 w 1342244"/>
              <a:gd name="connsiteY110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51770 w 1342244"/>
              <a:gd name="connsiteY6" fmla="*/ 6691589 h 6858000"/>
              <a:gd name="connsiteX7" fmla="*/ 143794 w 1342244"/>
              <a:gd name="connsiteY7" fmla="*/ 6659970 h 6858000"/>
              <a:gd name="connsiteX8" fmla="*/ 161862 w 1342244"/>
              <a:gd name="connsiteY8" fmla="*/ 6594177 h 6858000"/>
              <a:gd name="connsiteX9" fmla="*/ 228859 w 1342244"/>
              <a:gd name="connsiteY9" fmla="*/ 6492130 h 6858000"/>
              <a:gd name="connsiteX10" fmla="*/ 244546 w 1342244"/>
              <a:gd name="connsiteY10" fmla="*/ 6431610 h 6858000"/>
              <a:gd name="connsiteX11" fmla="*/ 271474 w 1342244"/>
              <a:gd name="connsiteY11" fmla="*/ 6334727 h 6858000"/>
              <a:gd name="connsiteX12" fmla="*/ 263386 w 1342244"/>
              <a:gd name="connsiteY12" fmla="*/ 6294334 h 6858000"/>
              <a:gd name="connsiteX13" fmla="*/ 265826 w 1342244"/>
              <a:gd name="connsiteY13" fmla="*/ 6252834 h 6858000"/>
              <a:gd name="connsiteX14" fmla="*/ 243818 w 1342244"/>
              <a:gd name="connsiteY14" fmla="*/ 6202459 h 6858000"/>
              <a:gd name="connsiteX15" fmla="*/ 242616 w 1342244"/>
              <a:gd name="connsiteY15" fmla="*/ 6153037 h 6858000"/>
              <a:gd name="connsiteX16" fmla="*/ 258031 w 1342244"/>
              <a:gd name="connsiteY16" fmla="*/ 6078132 h 6858000"/>
              <a:gd name="connsiteX17" fmla="*/ 245418 w 1342244"/>
              <a:gd name="connsiteY17" fmla="*/ 6028119 h 6858000"/>
              <a:gd name="connsiteX18" fmla="*/ 230647 w 1342244"/>
              <a:gd name="connsiteY18" fmla="*/ 5926735 h 6858000"/>
              <a:gd name="connsiteX19" fmla="*/ 280159 w 1342244"/>
              <a:gd name="connsiteY19" fmla="*/ 5712857 h 6858000"/>
              <a:gd name="connsiteX20" fmla="*/ 309957 w 1342244"/>
              <a:gd name="connsiteY20" fmla="*/ 5660491 h 6858000"/>
              <a:gd name="connsiteX21" fmla="*/ 319080 w 1342244"/>
              <a:gd name="connsiteY21" fmla="*/ 5563435 h 6858000"/>
              <a:gd name="connsiteX22" fmla="*/ 345956 w 1342244"/>
              <a:gd name="connsiteY22" fmla="*/ 5437125 h 6858000"/>
              <a:gd name="connsiteX23" fmla="*/ 359524 w 1342244"/>
              <a:gd name="connsiteY23" fmla="*/ 5396260 h 6858000"/>
              <a:gd name="connsiteX24" fmla="*/ 375505 w 1342244"/>
              <a:gd name="connsiteY24" fmla="*/ 5330009 h 6858000"/>
              <a:gd name="connsiteX25" fmla="*/ 408998 w 1342244"/>
              <a:gd name="connsiteY25" fmla="*/ 5273739 h 6858000"/>
              <a:gd name="connsiteX26" fmla="*/ 418597 w 1342244"/>
              <a:gd name="connsiteY26" fmla="*/ 5241779 h 6858000"/>
              <a:gd name="connsiteX27" fmla="*/ 429823 w 1342244"/>
              <a:gd name="connsiteY27" fmla="*/ 5225268 h 6858000"/>
              <a:gd name="connsiteX28" fmla="*/ 430843 w 1342244"/>
              <a:gd name="connsiteY28" fmla="*/ 5217684 h 6858000"/>
              <a:gd name="connsiteX29" fmla="*/ 438184 w 1342244"/>
              <a:gd name="connsiteY29" fmla="*/ 5193377 h 6858000"/>
              <a:gd name="connsiteX30" fmla="*/ 441487 w 1342244"/>
              <a:gd name="connsiteY30" fmla="*/ 5179288 h 6858000"/>
              <a:gd name="connsiteX31" fmla="*/ 442471 w 1342244"/>
              <a:gd name="connsiteY31" fmla="*/ 5173621 h 6858000"/>
              <a:gd name="connsiteX32" fmla="*/ 438105 w 1342244"/>
              <a:gd name="connsiteY32" fmla="*/ 5159961 h 6858000"/>
              <a:gd name="connsiteX33" fmla="*/ 444782 w 1342244"/>
              <a:gd name="connsiteY33" fmla="*/ 5144295 h 6858000"/>
              <a:gd name="connsiteX34" fmla="*/ 441715 w 1342244"/>
              <a:gd name="connsiteY34" fmla="*/ 5125185 h 6858000"/>
              <a:gd name="connsiteX35" fmla="*/ 448545 w 1342244"/>
              <a:gd name="connsiteY35" fmla="*/ 5121884 h 6858000"/>
              <a:gd name="connsiteX36" fmla="*/ 455581 w 1342244"/>
              <a:gd name="connsiteY36" fmla="*/ 5067850 h 6858000"/>
              <a:gd name="connsiteX37" fmla="*/ 458312 w 1342244"/>
              <a:gd name="connsiteY37" fmla="*/ 5060861 h 6858000"/>
              <a:gd name="connsiteX38" fmla="*/ 455016 w 1342244"/>
              <a:gd name="connsiteY38" fmla="*/ 5034192 h 6858000"/>
              <a:gd name="connsiteX39" fmla="*/ 456570 w 1342244"/>
              <a:gd name="connsiteY39" fmla="*/ 4993030 h 6858000"/>
              <a:gd name="connsiteX40" fmla="*/ 463479 w 1342244"/>
              <a:gd name="connsiteY40" fmla="*/ 4946844 h 6858000"/>
              <a:gd name="connsiteX41" fmla="*/ 459335 w 1342244"/>
              <a:gd name="connsiteY41" fmla="*/ 4932692 h 6858000"/>
              <a:gd name="connsiteX42" fmla="*/ 474738 w 1342244"/>
              <a:gd name="connsiteY42" fmla="*/ 4858827 h 6858000"/>
              <a:gd name="connsiteX43" fmla="*/ 480641 w 1342244"/>
              <a:gd name="connsiteY43" fmla="*/ 4821170 h 6858000"/>
              <a:gd name="connsiteX44" fmla="*/ 486667 w 1342244"/>
              <a:gd name="connsiteY44" fmla="*/ 4750867 h 6858000"/>
              <a:gd name="connsiteX45" fmla="*/ 484474 w 1342244"/>
              <a:gd name="connsiteY45" fmla="*/ 4690749 h 6858000"/>
              <a:gd name="connsiteX46" fmla="*/ 479954 w 1342244"/>
              <a:gd name="connsiteY46" fmla="*/ 4584173 h 6858000"/>
              <a:gd name="connsiteX47" fmla="*/ 475037 w 1342244"/>
              <a:gd name="connsiteY47" fmla="*/ 4444346 h 6858000"/>
              <a:gd name="connsiteX48" fmla="*/ 471602 w 1342244"/>
              <a:gd name="connsiteY48" fmla="*/ 4375228 h 6858000"/>
              <a:gd name="connsiteX49" fmla="*/ 452255 w 1342244"/>
              <a:gd name="connsiteY49" fmla="*/ 4214165 h 6858000"/>
              <a:gd name="connsiteX50" fmla="*/ 453884 w 1342244"/>
              <a:gd name="connsiteY50" fmla="*/ 4076008 h 6858000"/>
              <a:gd name="connsiteX51" fmla="*/ 441584 w 1342244"/>
              <a:gd name="connsiteY51" fmla="*/ 4033999 h 6858000"/>
              <a:gd name="connsiteX52" fmla="*/ 441309 w 1342244"/>
              <a:gd name="connsiteY52" fmla="*/ 4013953 h 6858000"/>
              <a:gd name="connsiteX53" fmla="*/ 427604 w 1342244"/>
              <a:gd name="connsiteY53" fmla="*/ 3974753 h 6858000"/>
              <a:gd name="connsiteX54" fmla="*/ 433387 w 1342244"/>
              <a:gd name="connsiteY54" fmla="*/ 3901461 h 6858000"/>
              <a:gd name="connsiteX55" fmla="*/ 455981 w 1342244"/>
              <a:gd name="connsiteY55" fmla="*/ 3813873 h 6858000"/>
              <a:gd name="connsiteX56" fmla="*/ 453239 w 1342244"/>
              <a:gd name="connsiteY56" fmla="*/ 3777135 h 6858000"/>
              <a:gd name="connsiteX57" fmla="*/ 454972 w 1342244"/>
              <a:gd name="connsiteY57" fmla="*/ 3771656 h 6858000"/>
              <a:gd name="connsiteX58" fmla="*/ 458715 w 1342244"/>
              <a:gd name="connsiteY58" fmla="*/ 3769007 h 6858000"/>
              <a:gd name="connsiteX59" fmla="*/ 466877 w 1342244"/>
              <a:gd name="connsiteY59" fmla="*/ 3738082 h 6858000"/>
              <a:gd name="connsiteX60" fmla="*/ 474223 w 1342244"/>
              <a:gd name="connsiteY60" fmla="*/ 3673397 h 6858000"/>
              <a:gd name="connsiteX61" fmla="*/ 473519 w 1342244"/>
              <a:gd name="connsiteY61" fmla="*/ 3637109 h 6858000"/>
              <a:gd name="connsiteX62" fmla="*/ 476962 w 1342244"/>
              <a:gd name="connsiteY62" fmla="*/ 3536883 h 6858000"/>
              <a:gd name="connsiteX63" fmla="*/ 484500 w 1342244"/>
              <a:gd name="connsiteY63" fmla="*/ 3435652 h 6858000"/>
              <a:gd name="connsiteX64" fmla="*/ 498392 w 1342244"/>
              <a:gd name="connsiteY64" fmla="*/ 3295862 h 6858000"/>
              <a:gd name="connsiteX65" fmla="*/ 504159 w 1342244"/>
              <a:gd name="connsiteY65" fmla="*/ 3229163 h 6858000"/>
              <a:gd name="connsiteX66" fmla="*/ 480918 w 1342244"/>
              <a:gd name="connsiteY66" fmla="*/ 3158586 h 6858000"/>
              <a:gd name="connsiteX67" fmla="*/ 456326 w 1342244"/>
              <a:gd name="connsiteY67" fmla="*/ 3112365 h 6858000"/>
              <a:gd name="connsiteX68" fmla="*/ 441801 w 1342244"/>
              <a:gd name="connsiteY68" fmla="*/ 3072935 h 6858000"/>
              <a:gd name="connsiteX69" fmla="*/ 416975 w 1342244"/>
              <a:gd name="connsiteY69" fmla="*/ 2958185 h 6858000"/>
              <a:gd name="connsiteX70" fmla="*/ 374255 w 1342244"/>
              <a:gd name="connsiteY70" fmla="*/ 2843952 h 6858000"/>
              <a:gd name="connsiteX71" fmla="*/ 308507 w 1342244"/>
              <a:gd name="connsiteY71" fmla="*/ 2554718 h 6858000"/>
              <a:gd name="connsiteX72" fmla="*/ 279324 w 1342244"/>
              <a:gd name="connsiteY72" fmla="*/ 2447068 h 6858000"/>
              <a:gd name="connsiteX73" fmla="*/ 266285 w 1342244"/>
              <a:gd name="connsiteY73" fmla="*/ 2425819 h 6858000"/>
              <a:gd name="connsiteX74" fmla="*/ 272284 w 1342244"/>
              <a:gd name="connsiteY74" fmla="*/ 2402874 h 6858000"/>
              <a:gd name="connsiteX75" fmla="*/ 274896 w 1342244"/>
              <a:gd name="connsiteY75" fmla="*/ 2381443 h 6858000"/>
              <a:gd name="connsiteX76" fmla="*/ 251225 w 1342244"/>
              <a:gd name="connsiteY76" fmla="*/ 2261920 h 6858000"/>
              <a:gd name="connsiteX77" fmla="*/ 241112 w 1342244"/>
              <a:gd name="connsiteY77" fmla="*/ 2195378 h 6858000"/>
              <a:gd name="connsiteX78" fmla="*/ 225329 w 1342244"/>
              <a:gd name="connsiteY78" fmla="*/ 2155135 h 6858000"/>
              <a:gd name="connsiteX79" fmla="*/ 222787 w 1342244"/>
              <a:gd name="connsiteY79" fmla="*/ 2118008 h 6858000"/>
              <a:gd name="connsiteX80" fmla="*/ 223780 w 1342244"/>
              <a:gd name="connsiteY80" fmla="*/ 2050531 h 6858000"/>
              <a:gd name="connsiteX81" fmla="*/ 196764 w 1342244"/>
              <a:gd name="connsiteY81" fmla="*/ 1906352 h 6858000"/>
              <a:gd name="connsiteX82" fmla="*/ 173321 w 1342244"/>
              <a:gd name="connsiteY82" fmla="*/ 1861531 h 6858000"/>
              <a:gd name="connsiteX83" fmla="*/ 127120 w 1342244"/>
              <a:gd name="connsiteY83" fmla="*/ 1732919 h 6858000"/>
              <a:gd name="connsiteX84" fmla="*/ 99431 w 1342244"/>
              <a:gd name="connsiteY84" fmla="*/ 1663540 h 6858000"/>
              <a:gd name="connsiteX85" fmla="*/ 98557 w 1342244"/>
              <a:gd name="connsiteY85" fmla="*/ 1615777 h 6858000"/>
              <a:gd name="connsiteX86" fmla="*/ 79352 w 1342244"/>
              <a:gd name="connsiteY86" fmla="*/ 1563678 h 6858000"/>
              <a:gd name="connsiteX87" fmla="*/ 85174 w 1342244"/>
              <a:gd name="connsiteY87" fmla="*/ 1477995 h 6858000"/>
              <a:gd name="connsiteX88" fmla="*/ 71259 w 1342244"/>
              <a:gd name="connsiteY88" fmla="*/ 1373769 h 6858000"/>
              <a:gd name="connsiteX89" fmla="*/ 79566 w 1342244"/>
              <a:gd name="connsiteY89" fmla="*/ 1307086 h 6858000"/>
              <a:gd name="connsiteX90" fmla="*/ 85439 w 1342244"/>
              <a:gd name="connsiteY90" fmla="*/ 1168288 h 6858000"/>
              <a:gd name="connsiteX91" fmla="*/ 77721 w 1342244"/>
              <a:gd name="connsiteY91" fmla="*/ 1142577 h 6858000"/>
              <a:gd name="connsiteX92" fmla="*/ 67027 w 1342244"/>
              <a:gd name="connsiteY92" fmla="*/ 1088484 h 6858000"/>
              <a:gd name="connsiteX93" fmla="*/ 55763 w 1342244"/>
              <a:gd name="connsiteY93" fmla="*/ 1016103 h 6858000"/>
              <a:gd name="connsiteX94" fmla="*/ 57219 w 1342244"/>
              <a:gd name="connsiteY94" fmla="*/ 954054 h 6858000"/>
              <a:gd name="connsiteX95" fmla="*/ 52084 w 1342244"/>
              <a:gd name="connsiteY95" fmla="*/ 896999 h 6858000"/>
              <a:gd name="connsiteX96" fmla="*/ 21492 w 1342244"/>
              <a:gd name="connsiteY96" fmla="*/ 821517 h 6858000"/>
              <a:gd name="connsiteX97" fmla="*/ 442 w 1342244"/>
              <a:gd name="connsiteY97" fmla="*/ 751353 h 6858000"/>
              <a:gd name="connsiteX98" fmla="*/ 0 w 1342244"/>
              <a:gd name="connsiteY98" fmla="*/ 721230 h 6858000"/>
              <a:gd name="connsiteX99" fmla="*/ 9132 w 1342244"/>
              <a:gd name="connsiteY99" fmla="*/ 619315 h 6858000"/>
              <a:gd name="connsiteX100" fmla="*/ 2788 w 1342244"/>
              <a:gd name="connsiteY100" fmla="*/ 585934 h 6858000"/>
              <a:gd name="connsiteX101" fmla="*/ 84 w 1342244"/>
              <a:gd name="connsiteY101" fmla="*/ 538948 h 6858000"/>
              <a:gd name="connsiteX102" fmla="*/ 3992 w 1342244"/>
              <a:gd name="connsiteY102" fmla="*/ 525163 h 6858000"/>
              <a:gd name="connsiteX103" fmla="*/ 30116 w 1342244"/>
              <a:gd name="connsiteY103" fmla="*/ 446567 h 6858000"/>
              <a:gd name="connsiteX104" fmla="*/ 29364 w 1342244"/>
              <a:gd name="connsiteY104" fmla="*/ 393828 h 6858000"/>
              <a:gd name="connsiteX105" fmla="*/ 29194 w 1342244"/>
              <a:gd name="connsiteY105" fmla="*/ 353137 h 6858000"/>
              <a:gd name="connsiteX106" fmla="*/ 34887 w 1342244"/>
              <a:gd name="connsiteY106" fmla="*/ 275771 h 6858000"/>
              <a:gd name="connsiteX107" fmla="*/ 51914 w 1342244"/>
              <a:gd name="connsiteY107" fmla="*/ 212860 h 6858000"/>
              <a:gd name="connsiteX108" fmla="*/ 43624 w 1342244"/>
              <a:gd name="connsiteY108" fmla="*/ 144983 h 6858000"/>
              <a:gd name="connsiteX109" fmla="*/ 33909 w 1342244"/>
              <a:gd name="connsiteY109" fmla="*/ 33857 h 6858000"/>
              <a:gd name="connsiteX110" fmla="*/ 15462 w 1342244"/>
              <a:gd name="connsiteY110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51770 w 1342244"/>
              <a:gd name="connsiteY6" fmla="*/ 6691589 h 6858000"/>
              <a:gd name="connsiteX7" fmla="*/ 143794 w 1342244"/>
              <a:gd name="connsiteY7" fmla="*/ 6659970 h 6858000"/>
              <a:gd name="connsiteX8" fmla="*/ 161862 w 1342244"/>
              <a:gd name="connsiteY8" fmla="*/ 6594177 h 6858000"/>
              <a:gd name="connsiteX9" fmla="*/ 228859 w 1342244"/>
              <a:gd name="connsiteY9" fmla="*/ 6492130 h 6858000"/>
              <a:gd name="connsiteX10" fmla="*/ 244546 w 1342244"/>
              <a:gd name="connsiteY10" fmla="*/ 6431610 h 6858000"/>
              <a:gd name="connsiteX11" fmla="*/ 271474 w 1342244"/>
              <a:gd name="connsiteY11" fmla="*/ 6334727 h 6858000"/>
              <a:gd name="connsiteX12" fmla="*/ 263386 w 1342244"/>
              <a:gd name="connsiteY12" fmla="*/ 6294334 h 6858000"/>
              <a:gd name="connsiteX13" fmla="*/ 265826 w 1342244"/>
              <a:gd name="connsiteY13" fmla="*/ 6252834 h 6858000"/>
              <a:gd name="connsiteX14" fmla="*/ 243818 w 1342244"/>
              <a:gd name="connsiteY14" fmla="*/ 6202459 h 6858000"/>
              <a:gd name="connsiteX15" fmla="*/ 242616 w 1342244"/>
              <a:gd name="connsiteY15" fmla="*/ 6153037 h 6858000"/>
              <a:gd name="connsiteX16" fmla="*/ 258031 w 1342244"/>
              <a:gd name="connsiteY16" fmla="*/ 6078132 h 6858000"/>
              <a:gd name="connsiteX17" fmla="*/ 245418 w 1342244"/>
              <a:gd name="connsiteY17" fmla="*/ 6028119 h 6858000"/>
              <a:gd name="connsiteX18" fmla="*/ 230647 w 1342244"/>
              <a:gd name="connsiteY18" fmla="*/ 5926735 h 6858000"/>
              <a:gd name="connsiteX19" fmla="*/ 280159 w 1342244"/>
              <a:gd name="connsiteY19" fmla="*/ 5712857 h 6858000"/>
              <a:gd name="connsiteX20" fmla="*/ 309957 w 1342244"/>
              <a:gd name="connsiteY20" fmla="*/ 5660491 h 6858000"/>
              <a:gd name="connsiteX21" fmla="*/ 319080 w 1342244"/>
              <a:gd name="connsiteY21" fmla="*/ 5563435 h 6858000"/>
              <a:gd name="connsiteX22" fmla="*/ 345956 w 1342244"/>
              <a:gd name="connsiteY22" fmla="*/ 5437125 h 6858000"/>
              <a:gd name="connsiteX23" fmla="*/ 359524 w 1342244"/>
              <a:gd name="connsiteY23" fmla="*/ 5396260 h 6858000"/>
              <a:gd name="connsiteX24" fmla="*/ 375505 w 1342244"/>
              <a:gd name="connsiteY24" fmla="*/ 5330009 h 6858000"/>
              <a:gd name="connsiteX25" fmla="*/ 408998 w 1342244"/>
              <a:gd name="connsiteY25" fmla="*/ 5273739 h 6858000"/>
              <a:gd name="connsiteX26" fmla="*/ 418597 w 1342244"/>
              <a:gd name="connsiteY26" fmla="*/ 5241779 h 6858000"/>
              <a:gd name="connsiteX27" fmla="*/ 429823 w 1342244"/>
              <a:gd name="connsiteY27" fmla="*/ 5225268 h 6858000"/>
              <a:gd name="connsiteX28" fmla="*/ 430843 w 1342244"/>
              <a:gd name="connsiteY28" fmla="*/ 5217684 h 6858000"/>
              <a:gd name="connsiteX29" fmla="*/ 438184 w 1342244"/>
              <a:gd name="connsiteY29" fmla="*/ 5193377 h 6858000"/>
              <a:gd name="connsiteX30" fmla="*/ 441487 w 1342244"/>
              <a:gd name="connsiteY30" fmla="*/ 5179288 h 6858000"/>
              <a:gd name="connsiteX31" fmla="*/ 442471 w 1342244"/>
              <a:gd name="connsiteY31" fmla="*/ 5173621 h 6858000"/>
              <a:gd name="connsiteX32" fmla="*/ 438105 w 1342244"/>
              <a:gd name="connsiteY32" fmla="*/ 5159961 h 6858000"/>
              <a:gd name="connsiteX33" fmla="*/ 444782 w 1342244"/>
              <a:gd name="connsiteY33" fmla="*/ 5144295 h 6858000"/>
              <a:gd name="connsiteX34" fmla="*/ 441715 w 1342244"/>
              <a:gd name="connsiteY34" fmla="*/ 5125185 h 6858000"/>
              <a:gd name="connsiteX35" fmla="*/ 448545 w 1342244"/>
              <a:gd name="connsiteY35" fmla="*/ 5121884 h 6858000"/>
              <a:gd name="connsiteX36" fmla="*/ 455581 w 1342244"/>
              <a:gd name="connsiteY36" fmla="*/ 5067850 h 6858000"/>
              <a:gd name="connsiteX37" fmla="*/ 458312 w 1342244"/>
              <a:gd name="connsiteY37" fmla="*/ 5060861 h 6858000"/>
              <a:gd name="connsiteX38" fmla="*/ 455016 w 1342244"/>
              <a:gd name="connsiteY38" fmla="*/ 5034192 h 6858000"/>
              <a:gd name="connsiteX39" fmla="*/ 456570 w 1342244"/>
              <a:gd name="connsiteY39" fmla="*/ 4993030 h 6858000"/>
              <a:gd name="connsiteX40" fmla="*/ 463479 w 1342244"/>
              <a:gd name="connsiteY40" fmla="*/ 4946844 h 6858000"/>
              <a:gd name="connsiteX41" fmla="*/ 459335 w 1342244"/>
              <a:gd name="connsiteY41" fmla="*/ 4932692 h 6858000"/>
              <a:gd name="connsiteX42" fmla="*/ 474738 w 1342244"/>
              <a:gd name="connsiteY42" fmla="*/ 4858827 h 6858000"/>
              <a:gd name="connsiteX43" fmla="*/ 480641 w 1342244"/>
              <a:gd name="connsiteY43" fmla="*/ 4821170 h 6858000"/>
              <a:gd name="connsiteX44" fmla="*/ 486667 w 1342244"/>
              <a:gd name="connsiteY44" fmla="*/ 4750867 h 6858000"/>
              <a:gd name="connsiteX45" fmla="*/ 484474 w 1342244"/>
              <a:gd name="connsiteY45" fmla="*/ 4690749 h 6858000"/>
              <a:gd name="connsiteX46" fmla="*/ 479954 w 1342244"/>
              <a:gd name="connsiteY46" fmla="*/ 4584173 h 6858000"/>
              <a:gd name="connsiteX47" fmla="*/ 475037 w 1342244"/>
              <a:gd name="connsiteY47" fmla="*/ 4444346 h 6858000"/>
              <a:gd name="connsiteX48" fmla="*/ 471602 w 1342244"/>
              <a:gd name="connsiteY48" fmla="*/ 4375228 h 6858000"/>
              <a:gd name="connsiteX49" fmla="*/ 452255 w 1342244"/>
              <a:gd name="connsiteY49" fmla="*/ 4214165 h 6858000"/>
              <a:gd name="connsiteX50" fmla="*/ 453884 w 1342244"/>
              <a:gd name="connsiteY50" fmla="*/ 4076008 h 6858000"/>
              <a:gd name="connsiteX51" fmla="*/ 441584 w 1342244"/>
              <a:gd name="connsiteY51" fmla="*/ 4033999 h 6858000"/>
              <a:gd name="connsiteX52" fmla="*/ 441309 w 1342244"/>
              <a:gd name="connsiteY52" fmla="*/ 4013953 h 6858000"/>
              <a:gd name="connsiteX53" fmla="*/ 427604 w 1342244"/>
              <a:gd name="connsiteY53" fmla="*/ 3974753 h 6858000"/>
              <a:gd name="connsiteX54" fmla="*/ 433387 w 1342244"/>
              <a:gd name="connsiteY54" fmla="*/ 3901461 h 6858000"/>
              <a:gd name="connsiteX55" fmla="*/ 455981 w 1342244"/>
              <a:gd name="connsiteY55" fmla="*/ 3813873 h 6858000"/>
              <a:gd name="connsiteX56" fmla="*/ 453239 w 1342244"/>
              <a:gd name="connsiteY56" fmla="*/ 3777135 h 6858000"/>
              <a:gd name="connsiteX57" fmla="*/ 454972 w 1342244"/>
              <a:gd name="connsiteY57" fmla="*/ 3771656 h 6858000"/>
              <a:gd name="connsiteX58" fmla="*/ 458715 w 1342244"/>
              <a:gd name="connsiteY58" fmla="*/ 3769007 h 6858000"/>
              <a:gd name="connsiteX59" fmla="*/ 466877 w 1342244"/>
              <a:gd name="connsiteY59" fmla="*/ 3738082 h 6858000"/>
              <a:gd name="connsiteX60" fmla="*/ 474223 w 1342244"/>
              <a:gd name="connsiteY60" fmla="*/ 3673397 h 6858000"/>
              <a:gd name="connsiteX61" fmla="*/ 473519 w 1342244"/>
              <a:gd name="connsiteY61" fmla="*/ 3637109 h 6858000"/>
              <a:gd name="connsiteX62" fmla="*/ 476962 w 1342244"/>
              <a:gd name="connsiteY62" fmla="*/ 3536883 h 6858000"/>
              <a:gd name="connsiteX63" fmla="*/ 484500 w 1342244"/>
              <a:gd name="connsiteY63" fmla="*/ 3435652 h 6858000"/>
              <a:gd name="connsiteX64" fmla="*/ 498392 w 1342244"/>
              <a:gd name="connsiteY64" fmla="*/ 3295862 h 6858000"/>
              <a:gd name="connsiteX65" fmla="*/ 504159 w 1342244"/>
              <a:gd name="connsiteY65" fmla="*/ 3229163 h 6858000"/>
              <a:gd name="connsiteX66" fmla="*/ 480918 w 1342244"/>
              <a:gd name="connsiteY66" fmla="*/ 3158586 h 6858000"/>
              <a:gd name="connsiteX67" fmla="*/ 456326 w 1342244"/>
              <a:gd name="connsiteY67" fmla="*/ 3112365 h 6858000"/>
              <a:gd name="connsiteX68" fmla="*/ 441801 w 1342244"/>
              <a:gd name="connsiteY68" fmla="*/ 3072935 h 6858000"/>
              <a:gd name="connsiteX69" fmla="*/ 416975 w 1342244"/>
              <a:gd name="connsiteY69" fmla="*/ 2958185 h 6858000"/>
              <a:gd name="connsiteX70" fmla="*/ 374255 w 1342244"/>
              <a:gd name="connsiteY70" fmla="*/ 2843952 h 6858000"/>
              <a:gd name="connsiteX71" fmla="*/ 308507 w 1342244"/>
              <a:gd name="connsiteY71" fmla="*/ 2554718 h 6858000"/>
              <a:gd name="connsiteX72" fmla="*/ 279324 w 1342244"/>
              <a:gd name="connsiteY72" fmla="*/ 2447068 h 6858000"/>
              <a:gd name="connsiteX73" fmla="*/ 266285 w 1342244"/>
              <a:gd name="connsiteY73" fmla="*/ 2425819 h 6858000"/>
              <a:gd name="connsiteX74" fmla="*/ 272284 w 1342244"/>
              <a:gd name="connsiteY74" fmla="*/ 2402874 h 6858000"/>
              <a:gd name="connsiteX75" fmla="*/ 274896 w 1342244"/>
              <a:gd name="connsiteY75" fmla="*/ 2381443 h 6858000"/>
              <a:gd name="connsiteX76" fmla="*/ 251225 w 1342244"/>
              <a:gd name="connsiteY76" fmla="*/ 2261920 h 6858000"/>
              <a:gd name="connsiteX77" fmla="*/ 241112 w 1342244"/>
              <a:gd name="connsiteY77" fmla="*/ 2195378 h 6858000"/>
              <a:gd name="connsiteX78" fmla="*/ 225329 w 1342244"/>
              <a:gd name="connsiteY78" fmla="*/ 2155135 h 6858000"/>
              <a:gd name="connsiteX79" fmla="*/ 222787 w 1342244"/>
              <a:gd name="connsiteY79" fmla="*/ 2118008 h 6858000"/>
              <a:gd name="connsiteX80" fmla="*/ 223780 w 1342244"/>
              <a:gd name="connsiteY80" fmla="*/ 2050531 h 6858000"/>
              <a:gd name="connsiteX81" fmla="*/ 196764 w 1342244"/>
              <a:gd name="connsiteY81" fmla="*/ 1906352 h 6858000"/>
              <a:gd name="connsiteX82" fmla="*/ 173321 w 1342244"/>
              <a:gd name="connsiteY82" fmla="*/ 1861531 h 6858000"/>
              <a:gd name="connsiteX83" fmla="*/ 127120 w 1342244"/>
              <a:gd name="connsiteY83" fmla="*/ 1732919 h 6858000"/>
              <a:gd name="connsiteX84" fmla="*/ 99431 w 1342244"/>
              <a:gd name="connsiteY84" fmla="*/ 1663540 h 6858000"/>
              <a:gd name="connsiteX85" fmla="*/ 98557 w 1342244"/>
              <a:gd name="connsiteY85" fmla="*/ 1615777 h 6858000"/>
              <a:gd name="connsiteX86" fmla="*/ 79352 w 1342244"/>
              <a:gd name="connsiteY86" fmla="*/ 1563678 h 6858000"/>
              <a:gd name="connsiteX87" fmla="*/ 85174 w 1342244"/>
              <a:gd name="connsiteY87" fmla="*/ 1477995 h 6858000"/>
              <a:gd name="connsiteX88" fmla="*/ 71259 w 1342244"/>
              <a:gd name="connsiteY88" fmla="*/ 1373769 h 6858000"/>
              <a:gd name="connsiteX89" fmla="*/ 79566 w 1342244"/>
              <a:gd name="connsiteY89" fmla="*/ 1307086 h 6858000"/>
              <a:gd name="connsiteX90" fmla="*/ 85439 w 1342244"/>
              <a:gd name="connsiteY90" fmla="*/ 1168288 h 6858000"/>
              <a:gd name="connsiteX91" fmla="*/ 77721 w 1342244"/>
              <a:gd name="connsiteY91" fmla="*/ 1142577 h 6858000"/>
              <a:gd name="connsiteX92" fmla="*/ 67027 w 1342244"/>
              <a:gd name="connsiteY92" fmla="*/ 1088484 h 6858000"/>
              <a:gd name="connsiteX93" fmla="*/ 55763 w 1342244"/>
              <a:gd name="connsiteY93" fmla="*/ 1016103 h 6858000"/>
              <a:gd name="connsiteX94" fmla="*/ 57219 w 1342244"/>
              <a:gd name="connsiteY94" fmla="*/ 954054 h 6858000"/>
              <a:gd name="connsiteX95" fmla="*/ 52084 w 1342244"/>
              <a:gd name="connsiteY95" fmla="*/ 896999 h 6858000"/>
              <a:gd name="connsiteX96" fmla="*/ 21492 w 1342244"/>
              <a:gd name="connsiteY96" fmla="*/ 821517 h 6858000"/>
              <a:gd name="connsiteX97" fmla="*/ 442 w 1342244"/>
              <a:gd name="connsiteY97" fmla="*/ 751353 h 6858000"/>
              <a:gd name="connsiteX98" fmla="*/ 0 w 1342244"/>
              <a:gd name="connsiteY98" fmla="*/ 721230 h 6858000"/>
              <a:gd name="connsiteX99" fmla="*/ 9132 w 1342244"/>
              <a:gd name="connsiteY99" fmla="*/ 619315 h 6858000"/>
              <a:gd name="connsiteX100" fmla="*/ 2788 w 1342244"/>
              <a:gd name="connsiteY100" fmla="*/ 585934 h 6858000"/>
              <a:gd name="connsiteX101" fmla="*/ 84 w 1342244"/>
              <a:gd name="connsiteY101" fmla="*/ 538948 h 6858000"/>
              <a:gd name="connsiteX102" fmla="*/ 3992 w 1342244"/>
              <a:gd name="connsiteY102" fmla="*/ 525163 h 6858000"/>
              <a:gd name="connsiteX103" fmla="*/ 30116 w 1342244"/>
              <a:gd name="connsiteY103" fmla="*/ 446567 h 6858000"/>
              <a:gd name="connsiteX104" fmla="*/ 29364 w 1342244"/>
              <a:gd name="connsiteY104" fmla="*/ 393828 h 6858000"/>
              <a:gd name="connsiteX105" fmla="*/ 29194 w 1342244"/>
              <a:gd name="connsiteY105" fmla="*/ 353137 h 6858000"/>
              <a:gd name="connsiteX106" fmla="*/ 34887 w 1342244"/>
              <a:gd name="connsiteY106" fmla="*/ 275771 h 6858000"/>
              <a:gd name="connsiteX107" fmla="*/ 44581 w 1342244"/>
              <a:gd name="connsiteY107" fmla="*/ 236673 h 6858000"/>
              <a:gd name="connsiteX108" fmla="*/ 43624 w 1342244"/>
              <a:gd name="connsiteY108" fmla="*/ 144983 h 6858000"/>
              <a:gd name="connsiteX109" fmla="*/ 33909 w 1342244"/>
              <a:gd name="connsiteY109" fmla="*/ 33857 h 6858000"/>
              <a:gd name="connsiteX110" fmla="*/ 15462 w 1342244"/>
              <a:gd name="connsiteY110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51770 w 1342244"/>
              <a:gd name="connsiteY6" fmla="*/ 6691589 h 6858000"/>
              <a:gd name="connsiteX7" fmla="*/ 143794 w 1342244"/>
              <a:gd name="connsiteY7" fmla="*/ 6659970 h 6858000"/>
              <a:gd name="connsiteX8" fmla="*/ 161862 w 1342244"/>
              <a:gd name="connsiteY8" fmla="*/ 6594177 h 6858000"/>
              <a:gd name="connsiteX9" fmla="*/ 228859 w 1342244"/>
              <a:gd name="connsiteY9" fmla="*/ 6492130 h 6858000"/>
              <a:gd name="connsiteX10" fmla="*/ 244546 w 1342244"/>
              <a:gd name="connsiteY10" fmla="*/ 6431610 h 6858000"/>
              <a:gd name="connsiteX11" fmla="*/ 271474 w 1342244"/>
              <a:gd name="connsiteY11" fmla="*/ 6334727 h 6858000"/>
              <a:gd name="connsiteX12" fmla="*/ 263386 w 1342244"/>
              <a:gd name="connsiteY12" fmla="*/ 6294334 h 6858000"/>
              <a:gd name="connsiteX13" fmla="*/ 265826 w 1342244"/>
              <a:gd name="connsiteY13" fmla="*/ 6252834 h 6858000"/>
              <a:gd name="connsiteX14" fmla="*/ 243818 w 1342244"/>
              <a:gd name="connsiteY14" fmla="*/ 6202459 h 6858000"/>
              <a:gd name="connsiteX15" fmla="*/ 242616 w 1342244"/>
              <a:gd name="connsiteY15" fmla="*/ 6153037 h 6858000"/>
              <a:gd name="connsiteX16" fmla="*/ 258031 w 1342244"/>
              <a:gd name="connsiteY16" fmla="*/ 6078132 h 6858000"/>
              <a:gd name="connsiteX17" fmla="*/ 245418 w 1342244"/>
              <a:gd name="connsiteY17" fmla="*/ 6028119 h 6858000"/>
              <a:gd name="connsiteX18" fmla="*/ 230647 w 1342244"/>
              <a:gd name="connsiteY18" fmla="*/ 5926735 h 6858000"/>
              <a:gd name="connsiteX19" fmla="*/ 280159 w 1342244"/>
              <a:gd name="connsiteY19" fmla="*/ 5712857 h 6858000"/>
              <a:gd name="connsiteX20" fmla="*/ 309957 w 1342244"/>
              <a:gd name="connsiteY20" fmla="*/ 5660491 h 6858000"/>
              <a:gd name="connsiteX21" fmla="*/ 319080 w 1342244"/>
              <a:gd name="connsiteY21" fmla="*/ 5563435 h 6858000"/>
              <a:gd name="connsiteX22" fmla="*/ 345956 w 1342244"/>
              <a:gd name="connsiteY22" fmla="*/ 5437125 h 6858000"/>
              <a:gd name="connsiteX23" fmla="*/ 359524 w 1342244"/>
              <a:gd name="connsiteY23" fmla="*/ 5396260 h 6858000"/>
              <a:gd name="connsiteX24" fmla="*/ 375505 w 1342244"/>
              <a:gd name="connsiteY24" fmla="*/ 5330009 h 6858000"/>
              <a:gd name="connsiteX25" fmla="*/ 408998 w 1342244"/>
              <a:gd name="connsiteY25" fmla="*/ 5273739 h 6858000"/>
              <a:gd name="connsiteX26" fmla="*/ 418597 w 1342244"/>
              <a:gd name="connsiteY26" fmla="*/ 5241779 h 6858000"/>
              <a:gd name="connsiteX27" fmla="*/ 429823 w 1342244"/>
              <a:gd name="connsiteY27" fmla="*/ 5225268 h 6858000"/>
              <a:gd name="connsiteX28" fmla="*/ 430843 w 1342244"/>
              <a:gd name="connsiteY28" fmla="*/ 5217684 h 6858000"/>
              <a:gd name="connsiteX29" fmla="*/ 438184 w 1342244"/>
              <a:gd name="connsiteY29" fmla="*/ 5193377 h 6858000"/>
              <a:gd name="connsiteX30" fmla="*/ 441487 w 1342244"/>
              <a:gd name="connsiteY30" fmla="*/ 5179288 h 6858000"/>
              <a:gd name="connsiteX31" fmla="*/ 442471 w 1342244"/>
              <a:gd name="connsiteY31" fmla="*/ 5173621 h 6858000"/>
              <a:gd name="connsiteX32" fmla="*/ 438105 w 1342244"/>
              <a:gd name="connsiteY32" fmla="*/ 5159961 h 6858000"/>
              <a:gd name="connsiteX33" fmla="*/ 444782 w 1342244"/>
              <a:gd name="connsiteY33" fmla="*/ 5144295 h 6858000"/>
              <a:gd name="connsiteX34" fmla="*/ 441715 w 1342244"/>
              <a:gd name="connsiteY34" fmla="*/ 5125185 h 6858000"/>
              <a:gd name="connsiteX35" fmla="*/ 448545 w 1342244"/>
              <a:gd name="connsiteY35" fmla="*/ 5121884 h 6858000"/>
              <a:gd name="connsiteX36" fmla="*/ 455581 w 1342244"/>
              <a:gd name="connsiteY36" fmla="*/ 5067850 h 6858000"/>
              <a:gd name="connsiteX37" fmla="*/ 458312 w 1342244"/>
              <a:gd name="connsiteY37" fmla="*/ 5060861 h 6858000"/>
              <a:gd name="connsiteX38" fmla="*/ 455016 w 1342244"/>
              <a:gd name="connsiteY38" fmla="*/ 5034192 h 6858000"/>
              <a:gd name="connsiteX39" fmla="*/ 456570 w 1342244"/>
              <a:gd name="connsiteY39" fmla="*/ 4993030 h 6858000"/>
              <a:gd name="connsiteX40" fmla="*/ 463479 w 1342244"/>
              <a:gd name="connsiteY40" fmla="*/ 4946844 h 6858000"/>
              <a:gd name="connsiteX41" fmla="*/ 459335 w 1342244"/>
              <a:gd name="connsiteY41" fmla="*/ 4932692 h 6858000"/>
              <a:gd name="connsiteX42" fmla="*/ 474738 w 1342244"/>
              <a:gd name="connsiteY42" fmla="*/ 4858827 h 6858000"/>
              <a:gd name="connsiteX43" fmla="*/ 480641 w 1342244"/>
              <a:gd name="connsiteY43" fmla="*/ 4821170 h 6858000"/>
              <a:gd name="connsiteX44" fmla="*/ 486667 w 1342244"/>
              <a:gd name="connsiteY44" fmla="*/ 4750867 h 6858000"/>
              <a:gd name="connsiteX45" fmla="*/ 484474 w 1342244"/>
              <a:gd name="connsiteY45" fmla="*/ 4690749 h 6858000"/>
              <a:gd name="connsiteX46" fmla="*/ 479954 w 1342244"/>
              <a:gd name="connsiteY46" fmla="*/ 4584173 h 6858000"/>
              <a:gd name="connsiteX47" fmla="*/ 475037 w 1342244"/>
              <a:gd name="connsiteY47" fmla="*/ 4444346 h 6858000"/>
              <a:gd name="connsiteX48" fmla="*/ 471602 w 1342244"/>
              <a:gd name="connsiteY48" fmla="*/ 4375228 h 6858000"/>
              <a:gd name="connsiteX49" fmla="*/ 452255 w 1342244"/>
              <a:gd name="connsiteY49" fmla="*/ 4214165 h 6858000"/>
              <a:gd name="connsiteX50" fmla="*/ 453884 w 1342244"/>
              <a:gd name="connsiteY50" fmla="*/ 4076008 h 6858000"/>
              <a:gd name="connsiteX51" fmla="*/ 441584 w 1342244"/>
              <a:gd name="connsiteY51" fmla="*/ 4033999 h 6858000"/>
              <a:gd name="connsiteX52" fmla="*/ 441309 w 1342244"/>
              <a:gd name="connsiteY52" fmla="*/ 4013953 h 6858000"/>
              <a:gd name="connsiteX53" fmla="*/ 427604 w 1342244"/>
              <a:gd name="connsiteY53" fmla="*/ 3974753 h 6858000"/>
              <a:gd name="connsiteX54" fmla="*/ 433387 w 1342244"/>
              <a:gd name="connsiteY54" fmla="*/ 3901461 h 6858000"/>
              <a:gd name="connsiteX55" fmla="*/ 455981 w 1342244"/>
              <a:gd name="connsiteY55" fmla="*/ 3813873 h 6858000"/>
              <a:gd name="connsiteX56" fmla="*/ 453239 w 1342244"/>
              <a:gd name="connsiteY56" fmla="*/ 3777135 h 6858000"/>
              <a:gd name="connsiteX57" fmla="*/ 454972 w 1342244"/>
              <a:gd name="connsiteY57" fmla="*/ 3771656 h 6858000"/>
              <a:gd name="connsiteX58" fmla="*/ 458715 w 1342244"/>
              <a:gd name="connsiteY58" fmla="*/ 3769007 h 6858000"/>
              <a:gd name="connsiteX59" fmla="*/ 466877 w 1342244"/>
              <a:gd name="connsiteY59" fmla="*/ 3738082 h 6858000"/>
              <a:gd name="connsiteX60" fmla="*/ 474223 w 1342244"/>
              <a:gd name="connsiteY60" fmla="*/ 3673397 h 6858000"/>
              <a:gd name="connsiteX61" fmla="*/ 473519 w 1342244"/>
              <a:gd name="connsiteY61" fmla="*/ 3637109 h 6858000"/>
              <a:gd name="connsiteX62" fmla="*/ 476962 w 1342244"/>
              <a:gd name="connsiteY62" fmla="*/ 3536883 h 6858000"/>
              <a:gd name="connsiteX63" fmla="*/ 484500 w 1342244"/>
              <a:gd name="connsiteY63" fmla="*/ 3435652 h 6858000"/>
              <a:gd name="connsiteX64" fmla="*/ 498392 w 1342244"/>
              <a:gd name="connsiteY64" fmla="*/ 3295862 h 6858000"/>
              <a:gd name="connsiteX65" fmla="*/ 504159 w 1342244"/>
              <a:gd name="connsiteY65" fmla="*/ 3229163 h 6858000"/>
              <a:gd name="connsiteX66" fmla="*/ 480918 w 1342244"/>
              <a:gd name="connsiteY66" fmla="*/ 3158586 h 6858000"/>
              <a:gd name="connsiteX67" fmla="*/ 456326 w 1342244"/>
              <a:gd name="connsiteY67" fmla="*/ 3112365 h 6858000"/>
              <a:gd name="connsiteX68" fmla="*/ 441801 w 1342244"/>
              <a:gd name="connsiteY68" fmla="*/ 3072935 h 6858000"/>
              <a:gd name="connsiteX69" fmla="*/ 416975 w 1342244"/>
              <a:gd name="connsiteY69" fmla="*/ 2958185 h 6858000"/>
              <a:gd name="connsiteX70" fmla="*/ 374255 w 1342244"/>
              <a:gd name="connsiteY70" fmla="*/ 2843952 h 6858000"/>
              <a:gd name="connsiteX71" fmla="*/ 308507 w 1342244"/>
              <a:gd name="connsiteY71" fmla="*/ 2554718 h 6858000"/>
              <a:gd name="connsiteX72" fmla="*/ 279324 w 1342244"/>
              <a:gd name="connsiteY72" fmla="*/ 2447068 h 6858000"/>
              <a:gd name="connsiteX73" fmla="*/ 266285 w 1342244"/>
              <a:gd name="connsiteY73" fmla="*/ 2425819 h 6858000"/>
              <a:gd name="connsiteX74" fmla="*/ 272284 w 1342244"/>
              <a:gd name="connsiteY74" fmla="*/ 2402874 h 6858000"/>
              <a:gd name="connsiteX75" fmla="*/ 274896 w 1342244"/>
              <a:gd name="connsiteY75" fmla="*/ 2381443 h 6858000"/>
              <a:gd name="connsiteX76" fmla="*/ 251225 w 1342244"/>
              <a:gd name="connsiteY76" fmla="*/ 2261920 h 6858000"/>
              <a:gd name="connsiteX77" fmla="*/ 241112 w 1342244"/>
              <a:gd name="connsiteY77" fmla="*/ 2195378 h 6858000"/>
              <a:gd name="connsiteX78" fmla="*/ 225329 w 1342244"/>
              <a:gd name="connsiteY78" fmla="*/ 2155135 h 6858000"/>
              <a:gd name="connsiteX79" fmla="*/ 222787 w 1342244"/>
              <a:gd name="connsiteY79" fmla="*/ 2118008 h 6858000"/>
              <a:gd name="connsiteX80" fmla="*/ 223780 w 1342244"/>
              <a:gd name="connsiteY80" fmla="*/ 2050531 h 6858000"/>
              <a:gd name="connsiteX81" fmla="*/ 196764 w 1342244"/>
              <a:gd name="connsiteY81" fmla="*/ 1906352 h 6858000"/>
              <a:gd name="connsiteX82" fmla="*/ 173321 w 1342244"/>
              <a:gd name="connsiteY82" fmla="*/ 1861531 h 6858000"/>
              <a:gd name="connsiteX83" fmla="*/ 127120 w 1342244"/>
              <a:gd name="connsiteY83" fmla="*/ 1732919 h 6858000"/>
              <a:gd name="connsiteX84" fmla="*/ 99431 w 1342244"/>
              <a:gd name="connsiteY84" fmla="*/ 1663540 h 6858000"/>
              <a:gd name="connsiteX85" fmla="*/ 98557 w 1342244"/>
              <a:gd name="connsiteY85" fmla="*/ 1615777 h 6858000"/>
              <a:gd name="connsiteX86" fmla="*/ 79352 w 1342244"/>
              <a:gd name="connsiteY86" fmla="*/ 1563678 h 6858000"/>
              <a:gd name="connsiteX87" fmla="*/ 85174 w 1342244"/>
              <a:gd name="connsiteY87" fmla="*/ 1477995 h 6858000"/>
              <a:gd name="connsiteX88" fmla="*/ 71259 w 1342244"/>
              <a:gd name="connsiteY88" fmla="*/ 1373769 h 6858000"/>
              <a:gd name="connsiteX89" fmla="*/ 79566 w 1342244"/>
              <a:gd name="connsiteY89" fmla="*/ 1307086 h 6858000"/>
              <a:gd name="connsiteX90" fmla="*/ 85439 w 1342244"/>
              <a:gd name="connsiteY90" fmla="*/ 1168288 h 6858000"/>
              <a:gd name="connsiteX91" fmla="*/ 77721 w 1342244"/>
              <a:gd name="connsiteY91" fmla="*/ 1142577 h 6858000"/>
              <a:gd name="connsiteX92" fmla="*/ 67027 w 1342244"/>
              <a:gd name="connsiteY92" fmla="*/ 1088484 h 6858000"/>
              <a:gd name="connsiteX93" fmla="*/ 55763 w 1342244"/>
              <a:gd name="connsiteY93" fmla="*/ 1016103 h 6858000"/>
              <a:gd name="connsiteX94" fmla="*/ 57219 w 1342244"/>
              <a:gd name="connsiteY94" fmla="*/ 954054 h 6858000"/>
              <a:gd name="connsiteX95" fmla="*/ 52084 w 1342244"/>
              <a:gd name="connsiteY95" fmla="*/ 896999 h 6858000"/>
              <a:gd name="connsiteX96" fmla="*/ 21492 w 1342244"/>
              <a:gd name="connsiteY96" fmla="*/ 821517 h 6858000"/>
              <a:gd name="connsiteX97" fmla="*/ 442 w 1342244"/>
              <a:gd name="connsiteY97" fmla="*/ 751353 h 6858000"/>
              <a:gd name="connsiteX98" fmla="*/ 0 w 1342244"/>
              <a:gd name="connsiteY98" fmla="*/ 721230 h 6858000"/>
              <a:gd name="connsiteX99" fmla="*/ 9132 w 1342244"/>
              <a:gd name="connsiteY99" fmla="*/ 619315 h 6858000"/>
              <a:gd name="connsiteX100" fmla="*/ 2788 w 1342244"/>
              <a:gd name="connsiteY100" fmla="*/ 585934 h 6858000"/>
              <a:gd name="connsiteX101" fmla="*/ 84 w 1342244"/>
              <a:gd name="connsiteY101" fmla="*/ 538948 h 6858000"/>
              <a:gd name="connsiteX102" fmla="*/ 3992 w 1342244"/>
              <a:gd name="connsiteY102" fmla="*/ 525163 h 6858000"/>
              <a:gd name="connsiteX103" fmla="*/ 30116 w 1342244"/>
              <a:gd name="connsiteY103" fmla="*/ 446567 h 6858000"/>
              <a:gd name="connsiteX104" fmla="*/ 29364 w 1342244"/>
              <a:gd name="connsiteY104" fmla="*/ 393828 h 6858000"/>
              <a:gd name="connsiteX105" fmla="*/ 29194 w 1342244"/>
              <a:gd name="connsiteY105" fmla="*/ 353137 h 6858000"/>
              <a:gd name="connsiteX106" fmla="*/ 34887 w 1342244"/>
              <a:gd name="connsiteY106" fmla="*/ 275771 h 6858000"/>
              <a:gd name="connsiteX107" fmla="*/ 44581 w 1342244"/>
              <a:gd name="connsiteY107" fmla="*/ 236673 h 6858000"/>
              <a:gd name="connsiteX108" fmla="*/ 43624 w 1342244"/>
              <a:gd name="connsiteY108" fmla="*/ 144983 h 6858000"/>
              <a:gd name="connsiteX109" fmla="*/ 33909 w 1342244"/>
              <a:gd name="connsiteY109" fmla="*/ 33857 h 6858000"/>
              <a:gd name="connsiteX110" fmla="*/ 15462 w 1342244"/>
              <a:gd name="connsiteY110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51770 w 1342244"/>
              <a:gd name="connsiteY6" fmla="*/ 6691589 h 6858000"/>
              <a:gd name="connsiteX7" fmla="*/ 143794 w 1342244"/>
              <a:gd name="connsiteY7" fmla="*/ 6659970 h 6858000"/>
              <a:gd name="connsiteX8" fmla="*/ 161862 w 1342244"/>
              <a:gd name="connsiteY8" fmla="*/ 6594177 h 6858000"/>
              <a:gd name="connsiteX9" fmla="*/ 228859 w 1342244"/>
              <a:gd name="connsiteY9" fmla="*/ 6492130 h 6858000"/>
              <a:gd name="connsiteX10" fmla="*/ 244546 w 1342244"/>
              <a:gd name="connsiteY10" fmla="*/ 6431610 h 6858000"/>
              <a:gd name="connsiteX11" fmla="*/ 271474 w 1342244"/>
              <a:gd name="connsiteY11" fmla="*/ 6334727 h 6858000"/>
              <a:gd name="connsiteX12" fmla="*/ 263386 w 1342244"/>
              <a:gd name="connsiteY12" fmla="*/ 6294334 h 6858000"/>
              <a:gd name="connsiteX13" fmla="*/ 265826 w 1342244"/>
              <a:gd name="connsiteY13" fmla="*/ 6252834 h 6858000"/>
              <a:gd name="connsiteX14" fmla="*/ 243818 w 1342244"/>
              <a:gd name="connsiteY14" fmla="*/ 6202459 h 6858000"/>
              <a:gd name="connsiteX15" fmla="*/ 242616 w 1342244"/>
              <a:gd name="connsiteY15" fmla="*/ 6153037 h 6858000"/>
              <a:gd name="connsiteX16" fmla="*/ 258031 w 1342244"/>
              <a:gd name="connsiteY16" fmla="*/ 6078132 h 6858000"/>
              <a:gd name="connsiteX17" fmla="*/ 245418 w 1342244"/>
              <a:gd name="connsiteY17" fmla="*/ 6028119 h 6858000"/>
              <a:gd name="connsiteX18" fmla="*/ 230647 w 1342244"/>
              <a:gd name="connsiteY18" fmla="*/ 5926735 h 6858000"/>
              <a:gd name="connsiteX19" fmla="*/ 280159 w 1342244"/>
              <a:gd name="connsiteY19" fmla="*/ 5712857 h 6858000"/>
              <a:gd name="connsiteX20" fmla="*/ 309957 w 1342244"/>
              <a:gd name="connsiteY20" fmla="*/ 5660491 h 6858000"/>
              <a:gd name="connsiteX21" fmla="*/ 319080 w 1342244"/>
              <a:gd name="connsiteY21" fmla="*/ 5563435 h 6858000"/>
              <a:gd name="connsiteX22" fmla="*/ 345956 w 1342244"/>
              <a:gd name="connsiteY22" fmla="*/ 5437125 h 6858000"/>
              <a:gd name="connsiteX23" fmla="*/ 359524 w 1342244"/>
              <a:gd name="connsiteY23" fmla="*/ 5396260 h 6858000"/>
              <a:gd name="connsiteX24" fmla="*/ 375505 w 1342244"/>
              <a:gd name="connsiteY24" fmla="*/ 5330009 h 6858000"/>
              <a:gd name="connsiteX25" fmla="*/ 408998 w 1342244"/>
              <a:gd name="connsiteY25" fmla="*/ 5273739 h 6858000"/>
              <a:gd name="connsiteX26" fmla="*/ 418597 w 1342244"/>
              <a:gd name="connsiteY26" fmla="*/ 5241779 h 6858000"/>
              <a:gd name="connsiteX27" fmla="*/ 429823 w 1342244"/>
              <a:gd name="connsiteY27" fmla="*/ 5225268 h 6858000"/>
              <a:gd name="connsiteX28" fmla="*/ 430843 w 1342244"/>
              <a:gd name="connsiteY28" fmla="*/ 5217684 h 6858000"/>
              <a:gd name="connsiteX29" fmla="*/ 438184 w 1342244"/>
              <a:gd name="connsiteY29" fmla="*/ 5193377 h 6858000"/>
              <a:gd name="connsiteX30" fmla="*/ 441487 w 1342244"/>
              <a:gd name="connsiteY30" fmla="*/ 5179288 h 6858000"/>
              <a:gd name="connsiteX31" fmla="*/ 442471 w 1342244"/>
              <a:gd name="connsiteY31" fmla="*/ 5173621 h 6858000"/>
              <a:gd name="connsiteX32" fmla="*/ 438105 w 1342244"/>
              <a:gd name="connsiteY32" fmla="*/ 5159961 h 6858000"/>
              <a:gd name="connsiteX33" fmla="*/ 444782 w 1342244"/>
              <a:gd name="connsiteY33" fmla="*/ 5144295 h 6858000"/>
              <a:gd name="connsiteX34" fmla="*/ 441715 w 1342244"/>
              <a:gd name="connsiteY34" fmla="*/ 5125185 h 6858000"/>
              <a:gd name="connsiteX35" fmla="*/ 448545 w 1342244"/>
              <a:gd name="connsiteY35" fmla="*/ 5121884 h 6858000"/>
              <a:gd name="connsiteX36" fmla="*/ 455581 w 1342244"/>
              <a:gd name="connsiteY36" fmla="*/ 5067850 h 6858000"/>
              <a:gd name="connsiteX37" fmla="*/ 458312 w 1342244"/>
              <a:gd name="connsiteY37" fmla="*/ 5060861 h 6858000"/>
              <a:gd name="connsiteX38" fmla="*/ 455016 w 1342244"/>
              <a:gd name="connsiteY38" fmla="*/ 5034192 h 6858000"/>
              <a:gd name="connsiteX39" fmla="*/ 456570 w 1342244"/>
              <a:gd name="connsiteY39" fmla="*/ 4993030 h 6858000"/>
              <a:gd name="connsiteX40" fmla="*/ 463479 w 1342244"/>
              <a:gd name="connsiteY40" fmla="*/ 4946844 h 6858000"/>
              <a:gd name="connsiteX41" fmla="*/ 459335 w 1342244"/>
              <a:gd name="connsiteY41" fmla="*/ 4932692 h 6858000"/>
              <a:gd name="connsiteX42" fmla="*/ 474738 w 1342244"/>
              <a:gd name="connsiteY42" fmla="*/ 4858827 h 6858000"/>
              <a:gd name="connsiteX43" fmla="*/ 480641 w 1342244"/>
              <a:gd name="connsiteY43" fmla="*/ 4821170 h 6858000"/>
              <a:gd name="connsiteX44" fmla="*/ 486667 w 1342244"/>
              <a:gd name="connsiteY44" fmla="*/ 4750867 h 6858000"/>
              <a:gd name="connsiteX45" fmla="*/ 484474 w 1342244"/>
              <a:gd name="connsiteY45" fmla="*/ 4690749 h 6858000"/>
              <a:gd name="connsiteX46" fmla="*/ 479954 w 1342244"/>
              <a:gd name="connsiteY46" fmla="*/ 4584173 h 6858000"/>
              <a:gd name="connsiteX47" fmla="*/ 475037 w 1342244"/>
              <a:gd name="connsiteY47" fmla="*/ 4444346 h 6858000"/>
              <a:gd name="connsiteX48" fmla="*/ 471602 w 1342244"/>
              <a:gd name="connsiteY48" fmla="*/ 4375228 h 6858000"/>
              <a:gd name="connsiteX49" fmla="*/ 452255 w 1342244"/>
              <a:gd name="connsiteY49" fmla="*/ 4214165 h 6858000"/>
              <a:gd name="connsiteX50" fmla="*/ 453884 w 1342244"/>
              <a:gd name="connsiteY50" fmla="*/ 4076008 h 6858000"/>
              <a:gd name="connsiteX51" fmla="*/ 441584 w 1342244"/>
              <a:gd name="connsiteY51" fmla="*/ 4033999 h 6858000"/>
              <a:gd name="connsiteX52" fmla="*/ 441309 w 1342244"/>
              <a:gd name="connsiteY52" fmla="*/ 4013953 h 6858000"/>
              <a:gd name="connsiteX53" fmla="*/ 427604 w 1342244"/>
              <a:gd name="connsiteY53" fmla="*/ 3974753 h 6858000"/>
              <a:gd name="connsiteX54" fmla="*/ 433387 w 1342244"/>
              <a:gd name="connsiteY54" fmla="*/ 3901461 h 6858000"/>
              <a:gd name="connsiteX55" fmla="*/ 455981 w 1342244"/>
              <a:gd name="connsiteY55" fmla="*/ 3813873 h 6858000"/>
              <a:gd name="connsiteX56" fmla="*/ 453239 w 1342244"/>
              <a:gd name="connsiteY56" fmla="*/ 3777135 h 6858000"/>
              <a:gd name="connsiteX57" fmla="*/ 454972 w 1342244"/>
              <a:gd name="connsiteY57" fmla="*/ 3771656 h 6858000"/>
              <a:gd name="connsiteX58" fmla="*/ 458715 w 1342244"/>
              <a:gd name="connsiteY58" fmla="*/ 3769007 h 6858000"/>
              <a:gd name="connsiteX59" fmla="*/ 466877 w 1342244"/>
              <a:gd name="connsiteY59" fmla="*/ 3738082 h 6858000"/>
              <a:gd name="connsiteX60" fmla="*/ 474223 w 1342244"/>
              <a:gd name="connsiteY60" fmla="*/ 3673397 h 6858000"/>
              <a:gd name="connsiteX61" fmla="*/ 473519 w 1342244"/>
              <a:gd name="connsiteY61" fmla="*/ 3637109 h 6858000"/>
              <a:gd name="connsiteX62" fmla="*/ 476962 w 1342244"/>
              <a:gd name="connsiteY62" fmla="*/ 3536883 h 6858000"/>
              <a:gd name="connsiteX63" fmla="*/ 484500 w 1342244"/>
              <a:gd name="connsiteY63" fmla="*/ 3435652 h 6858000"/>
              <a:gd name="connsiteX64" fmla="*/ 498392 w 1342244"/>
              <a:gd name="connsiteY64" fmla="*/ 3295862 h 6858000"/>
              <a:gd name="connsiteX65" fmla="*/ 504159 w 1342244"/>
              <a:gd name="connsiteY65" fmla="*/ 3229163 h 6858000"/>
              <a:gd name="connsiteX66" fmla="*/ 480918 w 1342244"/>
              <a:gd name="connsiteY66" fmla="*/ 3158586 h 6858000"/>
              <a:gd name="connsiteX67" fmla="*/ 456326 w 1342244"/>
              <a:gd name="connsiteY67" fmla="*/ 3112365 h 6858000"/>
              <a:gd name="connsiteX68" fmla="*/ 441801 w 1342244"/>
              <a:gd name="connsiteY68" fmla="*/ 3072935 h 6858000"/>
              <a:gd name="connsiteX69" fmla="*/ 416975 w 1342244"/>
              <a:gd name="connsiteY69" fmla="*/ 2958185 h 6858000"/>
              <a:gd name="connsiteX70" fmla="*/ 374255 w 1342244"/>
              <a:gd name="connsiteY70" fmla="*/ 2843952 h 6858000"/>
              <a:gd name="connsiteX71" fmla="*/ 308507 w 1342244"/>
              <a:gd name="connsiteY71" fmla="*/ 2554718 h 6858000"/>
              <a:gd name="connsiteX72" fmla="*/ 279324 w 1342244"/>
              <a:gd name="connsiteY72" fmla="*/ 2447068 h 6858000"/>
              <a:gd name="connsiteX73" fmla="*/ 283394 w 1342244"/>
              <a:gd name="connsiteY73" fmla="*/ 2423438 h 6858000"/>
              <a:gd name="connsiteX74" fmla="*/ 272284 w 1342244"/>
              <a:gd name="connsiteY74" fmla="*/ 2402874 h 6858000"/>
              <a:gd name="connsiteX75" fmla="*/ 274896 w 1342244"/>
              <a:gd name="connsiteY75" fmla="*/ 2381443 h 6858000"/>
              <a:gd name="connsiteX76" fmla="*/ 251225 w 1342244"/>
              <a:gd name="connsiteY76" fmla="*/ 2261920 h 6858000"/>
              <a:gd name="connsiteX77" fmla="*/ 241112 w 1342244"/>
              <a:gd name="connsiteY77" fmla="*/ 2195378 h 6858000"/>
              <a:gd name="connsiteX78" fmla="*/ 225329 w 1342244"/>
              <a:gd name="connsiteY78" fmla="*/ 2155135 h 6858000"/>
              <a:gd name="connsiteX79" fmla="*/ 222787 w 1342244"/>
              <a:gd name="connsiteY79" fmla="*/ 2118008 h 6858000"/>
              <a:gd name="connsiteX80" fmla="*/ 223780 w 1342244"/>
              <a:gd name="connsiteY80" fmla="*/ 2050531 h 6858000"/>
              <a:gd name="connsiteX81" fmla="*/ 196764 w 1342244"/>
              <a:gd name="connsiteY81" fmla="*/ 1906352 h 6858000"/>
              <a:gd name="connsiteX82" fmla="*/ 173321 w 1342244"/>
              <a:gd name="connsiteY82" fmla="*/ 1861531 h 6858000"/>
              <a:gd name="connsiteX83" fmla="*/ 127120 w 1342244"/>
              <a:gd name="connsiteY83" fmla="*/ 1732919 h 6858000"/>
              <a:gd name="connsiteX84" fmla="*/ 99431 w 1342244"/>
              <a:gd name="connsiteY84" fmla="*/ 1663540 h 6858000"/>
              <a:gd name="connsiteX85" fmla="*/ 98557 w 1342244"/>
              <a:gd name="connsiteY85" fmla="*/ 1615777 h 6858000"/>
              <a:gd name="connsiteX86" fmla="*/ 79352 w 1342244"/>
              <a:gd name="connsiteY86" fmla="*/ 1563678 h 6858000"/>
              <a:gd name="connsiteX87" fmla="*/ 85174 w 1342244"/>
              <a:gd name="connsiteY87" fmla="*/ 1477995 h 6858000"/>
              <a:gd name="connsiteX88" fmla="*/ 71259 w 1342244"/>
              <a:gd name="connsiteY88" fmla="*/ 1373769 h 6858000"/>
              <a:gd name="connsiteX89" fmla="*/ 79566 w 1342244"/>
              <a:gd name="connsiteY89" fmla="*/ 1307086 h 6858000"/>
              <a:gd name="connsiteX90" fmla="*/ 85439 w 1342244"/>
              <a:gd name="connsiteY90" fmla="*/ 1168288 h 6858000"/>
              <a:gd name="connsiteX91" fmla="*/ 77721 w 1342244"/>
              <a:gd name="connsiteY91" fmla="*/ 1142577 h 6858000"/>
              <a:gd name="connsiteX92" fmla="*/ 67027 w 1342244"/>
              <a:gd name="connsiteY92" fmla="*/ 1088484 h 6858000"/>
              <a:gd name="connsiteX93" fmla="*/ 55763 w 1342244"/>
              <a:gd name="connsiteY93" fmla="*/ 1016103 h 6858000"/>
              <a:gd name="connsiteX94" fmla="*/ 57219 w 1342244"/>
              <a:gd name="connsiteY94" fmla="*/ 954054 h 6858000"/>
              <a:gd name="connsiteX95" fmla="*/ 52084 w 1342244"/>
              <a:gd name="connsiteY95" fmla="*/ 896999 h 6858000"/>
              <a:gd name="connsiteX96" fmla="*/ 21492 w 1342244"/>
              <a:gd name="connsiteY96" fmla="*/ 821517 h 6858000"/>
              <a:gd name="connsiteX97" fmla="*/ 442 w 1342244"/>
              <a:gd name="connsiteY97" fmla="*/ 751353 h 6858000"/>
              <a:gd name="connsiteX98" fmla="*/ 0 w 1342244"/>
              <a:gd name="connsiteY98" fmla="*/ 721230 h 6858000"/>
              <a:gd name="connsiteX99" fmla="*/ 9132 w 1342244"/>
              <a:gd name="connsiteY99" fmla="*/ 619315 h 6858000"/>
              <a:gd name="connsiteX100" fmla="*/ 2788 w 1342244"/>
              <a:gd name="connsiteY100" fmla="*/ 585934 h 6858000"/>
              <a:gd name="connsiteX101" fmla="*/ 84 w 1342244"/>
              <a:gd name="connsiteY101" fmla="*/ 538948 h 6858000"/>
              <a:gd name="connsiteX102" fmla="*/ 3992 w 1342244"/>
              <a:gd name="connsiteY102" fmla="*/ 525163 h 6858000"/>
              <a:gd name="connsiteX103" fmla="*/ 30116 w 1342244"/>
              <a:gd name="connsiteY103" fmla="*/ 446567 h 6858000"/>
              <a:gd name="connsiteX104" fmla="*/ 29364 w 1342244"/>
              <a:gd name="connsiteY104" fmla="*/ 393828 h 6858000"/>
              <a:gd name="connsiteX105" fmla="*/ 29194 w 1342244"/>
              <a:gd name="connsiteY105" fmla="*/ 353137 h 6858000"/>
              <a:gd name="connsiteX106" fmla="*/ 34887 w 1342244"/>
              <a:gd name="connsiteY106" fmla="*/ 275771 h 6858000"/>
              <a:gd name="connsiteX107" fmla="*/ 44581 w 1342244"/>
              <a:gd name="connsiteY107" fmla="*/ 236673 h 6858000"/>
              <a:gd name="connsiteX108" fmla="*/ 43624 w 1342244"/>
              <a:gd name="connsiteY108" fmla="*/ 144983 h 6858000"/>
              <a:gd name="connsiteX109" fmla="*/ 33909 w 1342244"/>
              <a:gd name="connsiteY109" fmla="*/ 33857 h 6858000"/>
              <a:gd name="connsiteX110" fmla="*/ 15462 w 1342244"/>
              <a:gd name="connsiteY110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51770 w 1342244"/>
              <a:gd name="connsiteY6" fmla="*/ 6691589 h 6858000"/>
              <a:gd name="connsiteX7" fmla="*/ 143794 w 1342244"/>
              <a:gd name="connsiteY7" fmla="*/ 6659970 h 6858000"/>
              <a:gd name="connsiteX8" fmla="*/ 161862 w 1342244"/>
              <a:gd name="connsiteY8" fmla="*/ 6594177 h 6858000"/>
              <a:gd name="connsiteX9" fmla="*/ 228859 w 1342244"/>
              <a:gd name="connsiteY9" fmla="*/ 6492130 h 6858000"/>
              <a:gd name="connsiteX10" fmla="*/ 244546 w 1342244"/>
              <a:gd name="connsiteY10" fmla="*/ 6431610 h 6858000"/>
              <a:gd name="connsiteX11" fmla="*/ 271474 w 1342244"/>
              <a:gd name="connsiteY11" fmla="*/ 6334727 h 6858000"/>
              <a:gd name="connsiteX12" fmla="*/ 263386 w 1342244"/>
              <a:gd name="connsiteY12" fmla="*/ 6294334 h 6858000"/>
              <a:gd name="connsiteX13" fmla="*/ 265826 w 1342244"/>
              <a:gd name="connsiteY13" fmla="*/ 6252834 h 6858000"/>
              <a:gd name="connsiteX14" fmla="*/ 243818 w 1342244"/>
              <a:gd name="connsiteY14" fmla="*/ 6202459 h 6858000"/>
              <a:gd name="connsiteX15" fmla="*/ 242616 w 1342244"/>
              <a:gd name="connsiteY15" fmla="*/ 6153037 h 6858000"/>
              <a:gd name="connsiteX16" fmla="*/ 258031 w 1342244"/>
              <a:gd name="connsiteY16" fmla="*/ 6078132 h 6858000"/>
              <a:gd name="connsiteX17" fmla="*/ 245418 w 1342244"/>
              <a:gd name="connsiteY17" fmla="*/ 6028119 h 6858000"/>
              <a:gd name="connsiteX18" fmla="*/ 230647 w 1342244"/>
              <a:gd name="connsiteY18" fmla="*/ 5926735 h 6858000"/>
              <a:gd name="connsiteX19" fmla="*/ 280159 w 1342244"/>
              <a:gd name="connsiteY19" fmla="*/ 5712857 h 6858000"/>
              <a:gd name="connsiteX20" fmla="*/ 309957 w 1342244"/>
              <a:gd name="connsiteY20" fmla="*/ 5660491 h 6858000"/>
              <a:gd name="connsiteX21" fmla="*/ 319080 w 1342244"/>
              <a:gd name="connsiteY21" fmla="*/ 5563435 h 6858000"/>
              <a:gd name="connsiteX22" fmla="*/ 345956 w 1342244"/>
              <a:gd name="connsiteY22" fmla="*/ 5437125 h 6858000"/>
              <a:gd name="connsiteX23" fmla="*/ 359524 w 1342244"/>
              <a:gd name="connsiteY23" fmla="*/ 5396260 h 6858000"/>
              <a:gd name="connsiteX24" fmla="*/ 375505 w 1342244"/>
              <a:gd name="connsiteY24" fmla="*/ 5330009 h 6858000"/>
              <a:gd name="connsiteX25" fmla="*/ 408998 w 1342244"/>
              <a:gd name="connsiteY25" fmla="*/ 5273739 h 6858000"/>
              <a:gd name="connsiteX26" fmla="*/ 418597 w 1342244"/>
              <a:gd name="connsiteY26" fmla="*/ 5241779 h 6858000"/>
              <a:gd name="connsiteX27" fmla="*/ 429823 w 1342244"/>
              <a:gd name="connsiteY27" fmla="*/ 5225268 h 6858000"/>
              <a:gd name="connsiteX28" fmla="*/ 430843 w 1342244"/>
              <a:gd name="connsiteY28" fmla="*/ 5217684 h 6858000"/>
              <a:gd name="connsiteX29" fmla="*/ 438184 w 1342244"/>
              <a:gd name="connsiteY29" fmla="*/ 5193377 h 6858000"/>
              <a:gd name="connsiteX30" fmla="*/ 441487 w 1342244"/>
              <a:gd name="connsiteY30" fmla="*/ 5179288 h 6858000"/>
              <a:gd name="connsiteX31" fmla="*/ 442471 w 1342244"/>
              <a:gd name="connsiteY31" fmla="*/ 5173621 h 6858000"/>
              <a:gd name="connsiteX32" fmla="*/ 438105 w 1342244"/>
              <a:gd name="connsiteY32" fmla="*/ 5159961 h 6858000"/>
              <a:gd name="connsiteX33" fmla="*/ 444782 w 1342244"/>
              <a:gd name="connsiteY33" fmla="*/ 5144295 h 6858000"/>
              <a:gd name="connsiteX34" fmla="*/ 441715 w 1342244"/>
              <a:gd name="connsiteY34" fmla="*/ 5125185 h 6858000"/>
              <a:gd name="connsiteX35" fmla="*/ 448545 w 1342244"/>
              <a:gd name="connsiteY35" fmla="*/ 5121884 h 6858000"/>
              <a:gd name="connsiteX36" fmla="*/ 455581 w 1342244"/>
              <a:gd name="connsiteY36" fmla="*/ 5067850 h 6858000"/>
              <a:gd name="connsiteX37" fmla="*/ 458312 w 1342244"/>
              <a:gd name="connsiteY37" fmla="*/ 5060861 h 6858000"/>
              <a:gd name="connsiteX38" fmla="*/ 455016 w 1342244"/>
              <a:gd name="connsiteY38" fmla="*/ 5034192 h 6858000"/>
              <a:gd name="connsiteX39" fmla="*/ 456570 w 1342244"/>
              <a:gd name="connsiteY39" fmla="*/ 4993030 h 6858000"/>
              <a:gd name="connsiteX40" fmla="*/ 463479 w 1342244"/>
              <a:gd name="connsiteY40" fmla="*/ 4946844 h 6858000"/>
              <a:gd name="connsiteX41" fmla="*/ 459335 w 1342244"/>
              <a:gd name="connsiteY41" fmla="*/ 4932692 h 6858000"/>
              <a:gd name="connsiteX42" fmla="*/ 474738 w 1342244"/>
              <a:gd name="connsiteY42" fmla="*/ 4858827 h 6858000"/>
              <a:gd name="connsiteX43" fmla="*/ 480641 w 1342244"/>
              <a:gd name="connsiteY43" fmla="*/ 4821170 h 6858000"/>
              <a:gd name="connsiteX44" fmla="*/ 486667 w 1342244"/>
              <a:gd name="connsiteY44" fmla="*/ 4750867 h 6858000"/>
              <a:gd name="connsiteX45" fmla="*/ 484474 w 1342244"/>
              <a:gd name="connsiteY45" fmla="*/ 4690749 h 6858000"/>
              <a:gd name="connsiteX46" fmla="*/ 479954 w 1342244"/>
              <a:gd name="connsiteY46" fmla="*/ 4584173 h 6858000"/>
              <a:gd name="connsiteX47" fmla="*/ 475037 w 1342244"/>
              <a:gd name="connsiteY47" fmla="*/ 4444346 h 6858000"/>
              <a:gd name="connsiteX48" fmla="*/ 471602 w 1342244"/>
              <a:gd name="connsiteY48" fmla="*/ 4375228 h 6858000"/>
              <a:gd name="connsiteX49" fmla="*/ 452255 w 1342244"/>
              <a:gd name="connsiteY49" fmla="*/ 4214165 h 6858000"/>
              <a:gd name="connsiteX50" fmla="*/ 453884 w 1342244"/>
              <a:gd name="connsiteY50" fmla="*/ 4076008 h 6858000"/>
              <a:gd name="connsiteX51" fmla="*/ 441584 w 1342244"/>
              <a:gd name="connsiteY51" fmla="*/ 4033999 h 6858000"/>
              <a:gd name="connsiteX52" fmla="*/ 441309 w 1342244"/>
              <a:gd name="connsiteY52" fmla="*/ 4013953 h 6858000"/>
              <a:gd name="connsiteX53" fmla="*/ 427604 w 1342244"/>
              <a:gd name="connsiteY53" fmla="*/ 3974753 h 6858000"/>
              <a:gd name="connsiteX54" fmla="*/ 433387 w 1342244"/>
              <a:gd name="connsiteY54" fmla="*/ 3901461 h 6858000"/>
              <a:gd name="connsiteX55" fmla="*/ 455981 w 1342244"/>
              <a:gd name="connsiteY55" fmla="*/ 3813873 h 6858000"/>
              <a:gd name="connsiteX56" fmla="*/ 453239 w 1342244"/>
              <a:gd name="connsiteY56" fmla="*/ 3777135 h 6858000"/>
              <a:gd name="connsiteX57" fmla="*/ 454972 w 1342244"/>
              <a:gd name="connsiteY57" fmla="*/ 3771656 h 6858000"/>
              <a:gd name="connsiteX58" fmla="*/ 458715 w 1342244"/>
              <a:gd name="connsiteY58" fmla="*/ 3769007 h 6858000"/>
              <a:gd name="connsiteX59" fmla="*/ 466877 w 1342244"/>
              <a:gd name="connsiteY59" fmla="*/ 3738082 h 6858000"/>
              <a:gd name="connsiteX60" fmla="*/ 474223 w 1342244"/>
              <a:gd name="connsiteY60" fmla="*/ 3673397 h 6858000"/>
              <a:gd name="connsiteX61" fmla="*/ 473519 w 1342244"/>
              <a:gd name="connsiteY61" fmla="*/ 3637109 h 6858000"/>
              <a:gd name="connsiteX62" fmla="*/ 476962 w 1342244"/>
              <a:gd name="connsiteY62" fmla="*/ 3536883 h 6858000"/>
              <a:gd name="connsiteX63" fmla="*/ 484500 w 1342244"/>
              <a:gd name="connsiteY63" fmla="*/ 3435652 h 6858000"/>
              <a:gd name="connsiteX64" fmla="*/ 498392 w 1342244"/>
              <a:gd name="connsiteY64" fmla="*/ 3295862 h 6858000"/>
              <a:gd name="connsiteX65" fmla="*/ 504159 w 1342244"/>
              <a:gd name="connsiteY65" fmla="*/ 3229163 h 6858000"/>
              <a:gd name="connsiteX66" fmla="*/ 480918 w 1342244"/>
              <a:gd name="connsiteY66" fmla="*/ 3158586 h 6858000"/>
              <a:gd name="connsiteX67" fmla="*/ 456326 w 1342244"/>
              <a:gd name="connsiteY67" fmla="*/ 3112365 h 6858000"/>
              <a:gd name="connsiteX68" fmla="*/ 441801 w 1342244"/>
              <a:gd name="connsiteY68" fmla="*/ 3072935 h 6858000"/>
              <a:gd name="connsiteX69" fmla="*/ 416975 w 1342244"/>
              <a:gd name="connsiteY69" fmla="*/ 2958185 h 6858000"/>
              <a:gd name="connsiteX70" fmla="*/ 374255 w 1342244"/>
              <a:gd name="connsiteY70" fmla="*/ 2843952 h 6858000"/>
              <a:gd name="connsiteX71" fmla="*/ 308507 w 1342244"/>
              <a:gd name="connsiteY71" fmla="*/ 2554718 h 6858000"/>
              <a:gd name="connsiteX72" fmla="*/ 279324 w 1342244"/>
              <a:gd name="connsiteY72" fmla="*/ 2447068 h 6858000"/>
              <a:gd name="connsiteX73" fmla="*/ 283394 w 1342244"/>
              <a:gd name="connsiteY73" fmla="*/ 2423438 h 6858000"/>
              <a:gd name="connsiteX74" fmla="*/ 272284 w 1342244"/>
              <a:gd name="connsiteY74" fmla="*/ 2402874 h 6858000"/>
              <a:gd name="connsiteX75" fmla="*/ 274896 w 1342244"/>
              <a:gd name="connsiteY75" fmla="*/ 2381443 h 6858000"/>
              <a:gd name="connsiteX76" fmla="*/ 251225 w 1342244"/>
              <a:gd name="connsiteY76" fmla="*/ 2261920 h 6858000"/>
              <a:gd name="connsiteX77" fmla="*/ 241112 w 1342244"/>
              <a:gd name="connsiteY77" fmla="*/ 2195378 h 6858000"/>
              <a:gd name="connsiteX78" fmla="*/ 225329 w 1342244"/>
              <a:gd name="connsiteY78" fmla="*/ 2155135 h 6858000"/>
              <a:gd name="connsiteX79" fmla="*/ 222787 w 1342244"/>
              <a:gd name="connsiteY79" fmla="*/ 2118008 h 6858000"/>
              <a:gd name="connsiteX80" fmla="*/ 223780 w 1342244"/>
              <a:gd name="connsiteY80" fmla="*/ 2050531 h 6858000"/>
              <a:gd name="connsiteX81" fmla="*/ 196764 w 1342244"/>
              <a:gd name="connsiteY81" fmla="*/ 1906352 h 6858000"/>
              <a:gd name="connsiteX82" fmla="*/ 173321 w 1342244"/>
              <a:gd name="connsiteY82" fmla="*/ 1861531 h 6858000"/>
              <a:gd name="connsiteX83" fmla="*/ 127120 w 1342244"/>
              <a:gd name="connsiteY83" fmla="*/ 1732919 h 6858000"/>
              <a:gd name="connsiteX84" fmla="*/ 99431 w 1342244"/>
              <a:gd name="connsiteY84" fmla="*/ 1663540 h 6858000"/>
              <a:gd name="connsiteX85" fmla="*/ 98557 w 1342244"/>
              <a:gd name="connsiteY85" fmla="*/ 1615777 h 6858000"/>
              <a:gd name="connsiteX86" fmla="*/ 79352 w 1342244"/>
              <a:gd name="connsiteY86" fmla="*/ 1563678 h 6858000"/>
              <a:gd name="connsiteX87" fmla="*/ 85174 w 1342244"/>
              <a:gd name="connsiteY87" fmla="*/ 1477995 h 6858000"/>
              <a:gd name="connsiteX88" fmla="*/ 71259 w 1342244"/>
              <a:gd name="connsiteY88" fmla="*/ 1373769 h 6858000"/>
              <a:gd name="connsiteX89" fmla="*/ 79566 w 1342244"/>
              <a:gd name="connsiteY89" fmla="*/ 1307086 h 6858000"/>
              <a:gd name="connsiteX90" fmla="*/ 85439 w 1342244"/>
              <a:gd name="connsiteY90" fmla="*/ 1168288 h 6858000"/>
              <a:gd name="connsiteX91" fmla="*/ 77721 w 1342244"/>
              <a:gd name="connsiteY91" fmla="*/ 1142577 h 6858000"/>
              <a:gd name="connsiteX92" fmla="*/ 67027 w 1342244"/>
              <a:gd name="connsiteY92" fmla="*/ 1088484 h 6858000"/>
              <a:gd name="connsiteX93" fmla="*/ 55763 w 1342244"/>
              <a:gd name="connsiteY93" fmla="*/ 1016103 h 6858000"/>
              <a:gd name="connsiteX94" fmla="*/ 57219 w 1342244"/>
              <a:gd name="connsiteY94" fmla="*/ 954054 h 6858000"/>
              <a:gd name="connsiteX95" fmla="*/ 52084 w 1342244"/>
              <a:gd name="connsiteY95" fmla="*/ 896999 h 6858000"/>
              <a:gd name="connsiteX96" fmla="*/ 21492 w 1342244"/>
              <a:gd name="connsiteY96" fmla="*/ 821517 h 6858000"/>
              <a:gd name="connsiteX97" fmla="*/ 442 w 1342244"/>
              <a:gd name="connsiteY97" fmla="*/ 751353 h 6858000"/>
              <a:gd name="connsiteX98" fmla="*/ 0 w 1342244"/>
              <a:gd name="connsiteY98" fmla="*/ 721230 h 6858000"/>
              <a:gd name="connsiteX99" fmla="*/ 9132 w 1342244"/>
              <a:gd name="connsiteY99" fmla="*/ 619315 h 6858000"/>
              <a:gd name="connsiteX100" fmla="*/ 2788 w 1342244"/>
              <a:gd name="connsiteY100" fmla="*/ 585934 h 6858000"/>
              <a:gd name="connsiteX101" fmla="*/ 84 w 1342244"/>
              <a:gd name="connsiteY101" fmla="*/ 538948 h 6858000"/>
              <a:gd name="connsiteX102" fmla="*/ 3992 w 1342244"/>
              <a:gd name="connsiteY102" fmla="*/ 525163 h 6858000"/>
              <a:gd name="connsiteX103" fmla="*/ 30116 w 1342244"/>
              <a:gd name="connsiteY103" fmla="*/ 446567 h 6858000"/>
              <a:gd name="connsiteX104" fmla="*/ 29364 w 1342244"/>
              <a:gd name="connsiteY104" fmla="*/ 393828 h 6858000"/>
              <a:gd name="connsiteX105" fmla="*/ 29194 w 1342244"/>
              <a:gd name="connsiteY105" fmla="*/ 353137 h 6858000"/>
              <a:gd name="connsiteX106" fmla="*/ 34887 w 1342244"/>
              <a:gd name="connsiteY106" fmla="*/ 275771 h 6858000"/>
              <a:gd name="connsiteX107" fmla="*/ 44581 w 1342244"/>
              <a:gd name="connsiteY107" fmla="*/ 236673 h 6858000"/>
              <a:gd name="connsiteX108" fmla="*/ 43624 w 1342244"/>
              <a:gd name="connsiteY108" fmla="*/ 144983 h 6858000"/>
              <a:gd name="connsiteX109" fmla="*/ 33909 w 1342244"/>
              <a:gd name="connsiteY109" fmla="*/ 33857 h 6858000"/>
              <a:gd name="connsiteX110" fmla="*/ 15462 w 1342244"/>
              <a:gd name="connsiteY110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51770 w 1342244"/>
              <a:gd name="connsiteY6" fmla="*/ 6691589 h 6858000"/>
              <a:gd name="connsiteX7" fmla="*/ 143794 w 1342244"/>
              <a:gd name="connsiteY7" fmla="*/ 6659970 h 6858000"/>
              <a:gd name="connsiteX8" fmla="*/ 161862 w 1342244"/>
              <a:gd name="connsiteY8" fmla="*/ 6594177 h 6858000"/>
              <a:gd name="connsiteX9" fmla="*/ 228859 w 1342244"/>
              <a:gd name="connsiteY9" fmla="*/ 6492130 h 6858000"/>
              <a:gd name="connsiteX10" fmla="*/ 244546 w 1342244"/>
              <a:gd name="connsiteY10" fmla="*/ 6431610 h 6858000"/>
              <a:gd name="connsiteX11" fmla="*/ 271474 w 1342244"/>
              <a:gd name="connsiteY11" fmla="*/ 6334727 h 6858000"/>
              <a:gd name="connsiteX12" fmla="*/ 263386 w 1342244"/>
              <a:gd name="connsiteY12" fmla="*/ 6294334 h 6858000"/>
              <a:gd name="connsiteX13" fmla="*/ 265826 w 1342244"/>
              <a:gd name="connsiteY13" fmla="*/ 6252834 h 6858000"/>
              <a:gd name="connsiteX14" fmla="*/ 243818 w 1342244"/>
              <a:gd name="connsiteY14" fmla="*/ 6202459 h 6858000"/>
              <a:gd name="connsiteX15" fmla="*/ 242616 w 1342244"/>
              <a:gd name="connsiteY15" fmla="*/ 6153037 h 6858000"/>
              <a:gd name="connsiteX16" fmla="*/ 258031 w 1342244"/>
              <a:gd name="connsiteY16" fmla="*/ 6078132 h 6858000"/>
              <a:gd name="connsiteX17" fmla="*/ 245418 w 1342244"/>
              <a:gd name="connsiteY17" fmla="*/ 6028119 h 6858000"/>
              <a:gd name="connsiteX18" fmla="*/ 230647 w 1342244"/>
              <a:gd name="connsiteY18" fmla="*/ 5926735 h 6858000"/>
              <a:gd name="connsiteX19" fmla="*/ 280159 w 1342244"/>
              <a:gd name="connsiteY19" fmla="*/ 5712857 h 6858000"/>
              <a:gd name="connsiteX20" fmla="*/ 309957 w 1342244"/>
              <a:gd name="connsiteY20" fmla="*/ 5660491 h 6858000"/>
              <a:gd name="connsiteX21" fmla="*/ 319080 w 1342244"/>
              <a:gd name="connsiteY21" fmla="*/ 5563435 h 6858000"/>
              <a:gd name="connsiteX22" fmla="*/ 345956 w 1342244"/>
              <a:gd name="connsiteY22" fmla="*/ 5437125 h 6858000"/>
              <a:gd name="connsiteX23" fmla="*/ 359524 w 1342244"/>
              <a:gd name="connsiteY23" fmla="*/ 5396260 h 6858000"/>
              <a:gd name="connsiteX24" fmla="*/ 375505 w 1342244"/>
              <a:gd name="connsiteY24" fmla="*/ 5330009 h 6858000"/>
              <a:gd name="connsiteX25" fmla="*/ 408998 w 1342244"/>
              <a:gd name="connsiteY25" fmla="*/ 5273739 h 6858000"/>
              <a:gd name="connsiteX26" fmla="*/ 418597 w 1342244"/>
              <a:gd name="connsiteY26" fmla="*/ 5241779 h 6858000"/>
              <a:gd name="connsiteX27" fmla="*/ 429823 w 1342244"/>
              <a:gd name="connsiteY27" fmla="*/ 5225268 h 6858000"/>
              <a:gd name="connsiteX28" fmla="*/ 430843 w 1342244"/>
              <a:gd name="connsiteY28" fmla="*/ 5217684 h 6858000"/>
              <a:gd name="connsiteX29" fmla="*/ 438184 w 1342244"/>
              <a:gd name="connsiteY29" fmla="*/ 5193377 h 6858000"/>
              <a:gd name="connsiteX30" fmla="*/ 441487 w 1342244"/>
              <a:gd name="connsiteY30" fmla="*/ 5179288 h 6858000"/>
              <a:gd name="connsiteX31" fmla="*/ 442471 w 1342244"/>
              <a:gd name="connsiteY31" fmla="*/ 5173621 h 6858000"/>
              <a:gd name="connsiteX32" fmla="*/ 438105 w 1342244"/>
              <a:gd name="connsiteY32" fmla="*/ 5159961 h 6858000"/>
              <a:gd name="connsiteX33" fmla="*/ 444782 w 1342244"/>
              <a:gd name="connsiteY33" fmla="*/ 5144295 h 6858000"/>
              <a:gd name="connsiteX34" fmla="*/ 441715 w 1342244"/>
              <a:gd name="connsiteY34" fmla="*/ 5125185 h 6858000"/>
              <a:gd name="connsiteX35" fmla="*/ 448545 w 1342244"/>
              <a:gd name="connsiteY35" fmla="*/ 5121884 h 6858000"/>
              <a:gd name="connsiteX36" fmla="*/ 455581 w 1342244"/>
              <a:gd name="connsiteY36" fmla="*/ 5067850 h 6858000"/>
              <a:gd name="connsiteX37" fmla="*/ 458312 w 1342244"/>
              <a:gd name="connsiteY37" fmla="*/ 5060861 h 6858000"/>
              <a:gd name="connsiteX38" fmla="*/ 455016 w 1342244"/>
              <a:gd name="connsiteY38" fmla="*/ 5034192 h 6858000"/>
              <a:gd name="connsiteX39" fmla="*/ 456570 w 1342244"/>
              <a:gd name="connsiteY39" fmla="*/ 4993030 h 6858000"/>
              <a:gd name="connsiteX40" fmla="*/ 463479 w 1342244"/>
              <a:gd name="connsiteY40" fmla="*/ 4946844 h 6858000"/>
              <a:gd name="connsiteX41" fmla="*/ 459335 w 1342244"/>
              <a:gd name="connsiteY41" fmla="*/ 4932692 h 6858000"/>
              <a:gd name="connsiteX42" fmla="*/ 474738 w 1342244"/>
              <a:gd name="connsiteY42" fmla="*/ 4858827 h 6858000"/>
              <a:gd name="connsiteX43" fmla="*/ 480641 w 1342244"/>
              <a:gd name="connsiteY43" fmla="*/ 4821170 h 6858000"/>
              <a:gd name="connsiteX44" fmla="*/ 486667 w 1342244"/>
              <a:gd name="connsiteY44" fmla="*/ 4750867 h 6858000"/>
              <a:gd name="connsiteX45" fmla="*/ 484474 w 1342244"/>
              <a:gd name="connsiteY45" fmla="*/ 4690749 h 6858000"/>
              <a:gd name="connsiteX46" fmla="*/ 479954 w 1342244"/>
              <a:gd name="connsiteY46" fmla="*/ 4584173 h 6858000"/>
              <a:gd name="connsiteX47" fmla="*/ 475037 w 1342244"/>
              <a:gd name="connsiteY47" fmla="*/ 4444346 h 6858000"/>
              <a:gd name="connsiteX48" fmla="*/ 471602 w 1342244"/>
              <a:gd name="connsiteY48" fmla="*/ 4375228 h 6858000"/>
              <a:gd name="connsiteX49" fmla="*/ 452255 w 1342244"/>
              <a:gd name="connsiteY49" fmla="*/ 4214165 h 6858000"/>
              <a:gd name="connsiteX50" fmla="*/ 453884 w 1342244"/>
              <a:gd name="connsiteY50" fmla="*/ 4076008 h 6858000"/>
              <a:gd name="connsiteX51" fmla="*/ 441584 w 1342244"/>
              <a:gd name="connsiteY51" fmla="*/ 4033999 h 6858000"/>
              <a:gd name="connsiteX52" fmla="*/ 441309 w 1342244"/>
              <a:gd name="connsiteY52" fmla="*/ 4013953 h 6858000"/>
              <a:gd name="connsiteX53" fmla="*/ 427604 w 1342244"/>
              <a:gd name="connsiteY53" fmla="*/ 3974753 h 6858000"/>
              <a:gd name="connsiteX54" fmla="*/ 433387 w 1342244"/>
              <a:gd name="connsiteY54" fmla="*/ 3901461 h 6858000"/>
              <a:gd name="connsiteX55" fmla="*/ 455981 w 1342244"/>
              <a:gd name="connsiteY55" fmla="*/ 3813873 h 6858000"/>
              <a:gd name="connsiteX56" fmla="*/ 453239 w 1342244"/>
              <a:gd name="connsiteY56" fmla="*/ 3777135 h 6858000"/>
              <a:gd name="connsiteX57" fmla="*/ 454972 w 1342244"/>
              <a:gd name="connsiteY57" fmla="*/ 3771656 h 6858000"/>
              <a:gd name="connsiteX58" fmla="*/ 458715 w 1342244"/>
              <a:gd name="connsiteY58" fmla="*/ 3769007 h 6858000"/>
              <a:gd name="connsiteX59" fmla="*/ 466877 w 1342244"/>
              <a:gd name="connsiteY59" fmla="*/ 3738082 h 6858000"/>
              <a:gd name="connsiteX60" fmla="*/ 474223 w 1342244"/>
              <a:gd name="connsiteY60" fmla="*/ 3673397 h 6858000"/>
              <a:gd name="connsiteX61" fmla="*/ 473519 w 1342244"/>
              <a:gd name="connsiteY61" fmla="*/ 3637109 h 6858000"/>
              <a:gd name="connsiteX62" fmla="*/ 476962 w 1342244"/>
              <a:gd name="connsiteY62" fmla="*/ 3536883 h 6858000"/>
              <a:gd name="connsiteX63" fmla="*/ 484500 w 1342244"/>
              <a:gd name="connsiteY63" fmla="*/ 3435652 h 6858000"/>
              <a:gd name="connsiteX64" fmla="*/ 498392 w 1342244"/>
              <a:gd name="connsiteY64" fmla="*/ 3295862 h 6858000"/>
              <a:gd name="connsiteX65" fmla="*/ 504159 w 1342244"/>
              <a:gd name="connsiteY65" fmla="*/ 3229163 h 6858000"/>
              <a:gd name="connsiteX66" fmla="*/ 480918 w 1342244"/>
              <a:gd name="connsiteY66" fmla="*/ 3158586 h 6858000"/>
              <a:gd name="connsiteX67" fmla="*/ 456326 w 1342244"/>
              <a:gd name="connsiteY67" fmla="*/ 3112365 h 6858000"/>
              <a:gd name="connsiteX68" fmla="*/ 441801 w 1342244"/>
              <a:gd name="connsiteY68" fmla="*/ 3072935 h 6858000"/>
              <a:gd name="connsiteX69" fmla="*/ 416975 w 1342244"/>
              <a:gd name="connsiteY69" fmla="*/ 2958185 h 6858000"/>
              <a:gd name="connsiteX70" fmla="*/ 374255 w 1342244"/>
              <a:gd name="connsiteY70" fmla="*/ 2843952 h 6858000"/>
              <a:gd name="connsiteX71" fmla="*/ 308507 w 1342244"/>
              <a:gd name="connsiteY71" fmla="*/ 2554718 h 6858000"/>
              <a:gd name="connsiteX72" fmla="*/ 279324 w 1342244"/>
              <a:gd name="connsiteY72" fmla="*/ 2447068 h 6858000"/>
              <a:gd name="connsiteX73" fmla="*/ 283394 w 1342244"/>
              <a:gd name="connsiteY73" fmla="*/ 2423438 h 6858000"/>
              <a:gd name="connsiteX74" fmla="*/ 272284 w 1342244"/>
              <a:gd name="connsiteY74" fmla="*/ 2402874 h 6858000"/>
              <a:gd name="connsiteX75" fmla="*/ 274896 w 1342244"/>
              <a:gd name="connsiteY75" fmla="*/ 2381443 h 6858000"/>
              <a:gd name="connsiteX76" fmla="*/ 251225 w 1342244"/>
              <a:gd name="connsiteY76" fmla="*/ 2261920 h 6858000"/>
              <a:gd name="connsiteX77" fmla="*/ 241112 w 1342244"/>
              <a:gd name="connsiteY77" fmla="*/ 2195378 h 6858000"/>
              <a:gd name="connsiteX78" fmla="*/ 225329 w 1342244"/>
              <a:gd name="connsiteY78" fmla="*/ 2155135 h 6858000"/>
              <a:gd name="connsiteX79" fmla="*/ 222787 w 1342244"/>
              <a:gd name="connsiteY79" fmla="*/ 2118008 h 6858000"/>
              <a:gd name="connsiteX80" fmla="*/ 223780 w 1342244"/>
              <a:gd name="connsiteY80" fmla="*/ 2050531 h 6858000"/>
              <a:gd name="connsiteX81" fmla="*/ 196764 w 1342244"/>
              <a:gd name="connsiteY81" fmla="*/ 1906352 h 6858000"/>
              <a:gd name="connsiteX82" fmla="*/ 173321 w 1342244"/>
              <a:gd name="connsiteY82" fmla="*/ 1861531 h 6858000"/>
              <a:gd name="connsiteX83" fmla="*/ 127120 w 1342244"/>
              <a:gd name="connsiteY83" fmla="*/ 1732919 h 6858000"/>
              <a:gd name="connsiteX84" fmla="*/ 99431 w 1342244"/>
              <a:gd name="connsiteY84" fmla="*/ 1663540 h 6858000"/>
              <a:gd name="connsiteX85" fmla="*/ 98557 w 1342244"/>
              <a:gd name="connsiteY85" fmla="*/ 1615777 h 6858000"/>
              <a:gd name="connsiteX86" fmla="*/ 79352 w 1342244"/>
              <a:gd name="connsiteY86" fmla="*/ 1563678 h 6858000"/>
              <a:gd name="connsiteX87" fmla="*/ 85174 w 1342244"/>
              <a:gd name="connsiteY87" fmla="*/ 1477995 h 6858000"/>
              <a:gd name="connsiteX88" fmla="*/ 71259 w 1342244"/>
              <a:gd name="connsiteY88" fmla="*/ 1373769 h 6858000"/>
              <a:gd name="connsiteX89" fmla="*/ 79566 w 1342244"/>
              <a:gd name="connsiteY89" fmla="*/ 1307086 h 6858000"/>
              <a:gd name="connsiteX90" fmla="*/ 85439 w 1342244"/>
              <a:gd name="connsiteY90" fmla="*/ 1168288 h 6858000"/>
              <a:gd name="connsiteX91" fmla="*/ 77721 w 1342244"/>
              <a:gd name="connsiteY91" fmla="*/ 1142577 h 6858000"/>
              <a:gd name="connsiteX92" fmla="*/ 67027 w 1342244"/>
              <a:gd name="connsiteY92" fmla="*/ 1088484 h 6858000"/>
              <a:gd name="connsiteX93" fmla="*/ 55763 w 1342244"/>
              <a:gd name="connsiteY93" fmla="*/ 1016103 h 6858000"/>
              <a:gd name="connsiteX94" fmla="*/ 57219 w 1342244"/>
              <a:gd name="connsiteY94" fmla="*/ 954054 h 6858000"/>
              <a:gd name="connsiteX95" fmla="*/ 52084 w 1342244"/>
              <a:gd name="connsiteY95" fmla="*/ 896999 h 6858000"/>
              <a:gd name="connsiteX96" fmla="*/ 21492 w 1342244"/>
              <a:gd name="connsiteY96" fmla="*/ 821517 h 6858000"/>
              <a:gd name="connsiteX97" fmla="*/ 442 w 1342244"/>
              <a:gd name="connsiteY97" fmla="*/ 751353 h 6858000"/>
              <a:gd name="connsiteX98" fmla="*/ 0 w 1342244"/>
              <a:gd name="connsiteY98" fmla="*/ 721230 h 6858000"/>
              <a:gd name="connsiteX99" fmla="*/ 9132 w 1342244"/>
              <a:gd name="connsiteY99" fmla="*/ 619315 h 6858000"/>
              <a:gd name="connsiteX100" fmla="*/ 2788 w 1342244"/>
              <a:gd name="connsiteY100" fmla="*/ 585934 h 6858000"/>
              <a:gd name="connsiteX101" fmla="*/ 84 w 1342244"/>
              <a:gd name="connsiteY101" fmla="*/ 538948 h 6858000"/>
              <a:gd name="connsiteX102" fmla="*/ 3992 w 1342244"/>
              <a:gd name="connsiteY102" fmla="*/ 525163 h 6858000"/>
              <a:gd name="connsiteX103" fmla="*/ 30116 w 1342244"/>
              <a:gd name="connsiteY103" fmla="*/ 446567 h 6858000"/>
              <a:gd name="connsiteX104" fmla="*/ 29364 w 1342244"/>
              <a:gd name="connsiteY104" fmla="*/ 393828 h 6858000"/>
              <a:gd name="connsiteX105" fmla="*/ 29194 w 1342244"/>
              <a:gd name="connsiteY105" fmla="*/ 353137 h 6858000"/>
              <a:gd name="connsiteX106" fmla="*/ 34887 w 1342244"/>
              <a:gd name="connsiteY106" fmla="*/ 275771 h 6858000"/>
              <a:gd name="connsiteX107" fmla="*/ 44581 w 1342244"/>
              <a:gd name="connsiteY107" fmla="*/ 236673 h 6858000"/>
              <a:gd name="connsiteX108" fmla="*/ 43624 w 1342244"/>
              <a:gd name="connsiteY108" fmla="*/ 144983 h 6858000"/>
              <a:gd name="connsiteX109" fmla="*/ 33909 w 1342244"/>
              <a:gd name="connsiteY109" fmla="*/ 33857 h 6858000"/>
              <a:gd name="connsiteX110" fmla="*/ 15462 w 1342244"/>
              <a:gd name="connsiteY110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51770 w 1342244"/>
              <a:gd name="connsiteY6" fmla="*/ 6691589 h 6858000"/>
              <a:gd name="connsiteX7" fmla="*/ 143794 w 1342244"/>
              <a:gd name="connsiteY7" fmla="*/ 6659970 h 6858000"/>
              <a:gd name="connsiteX8" fmla="*/ 161862 w 1342244"/>
              <a:gd name="connsiteY8" fmla="*/ 6594177 h 6858000"/>
              <a:gd name="connsiteX9" fmla="*/ 228859 w 1342244"/>
              <a:gd name="connsiteY9" fmla="*/ 6492130 h 6858000"/>
              <a:gd name="connsiteX10" fmla="*/ 244546 w 1342244"/>
              <a:gd name="connsiteY10" fmla="*/ 6431610 h 6858000"/>
              <a:gd name="connsiteX11" fmla="*/ 271474 w 1342244"/>
              <a:gd name="connsiteY11" fmla="*/ 6334727 h 6858000"/>
              <a:gd name="connsiteX12" fmla="*/ 263386 w 1342244"/>
              <a:gd name="connsiteY12" fmla="*/ 6294334 h 6858000"/>
              <a:gd name="connsiteX13" fmla="*/ 265826 w 1342244"/>
              <a:gd name="connsiteY13" fmla="*/ 6252834 h 6858000"/>
              <a:gd name="connsiteX14" fmla="*/ 243818 w 1342244"/>
              <a:gd name="connsiteY14" fmla="*/ 6202459 h 6858000"/>
              <a:gd name="connsiteX15" fmla="*/ 242616 w 1342244"/>
              <a:gd name="connsiteY15" fmla="*/ 6153037 h 6858000"/>
              <a:gd name="connsiteX16" fmla="*/ 258031 w 1342244"/>
              <a:gd name="connsiteY16" fmla="*/ 6078132 h 6858000"/>
              <a:gd name="connsiteX17" fmla="*/ 245418 w 1342244"/>
              <a:gd name="connsiteY17" fmla="*/ 6028119 h 6858000"/>
              <a:gd name="connsiteX18" fmla="*/ 230647 w 1342244"/>
              <a:gd name="connsiteY18" fmla="*/ 5926735 h 6858000"/>
              <a:gd name="connsiteX19" fmla="*/ 280159 w 1342244"/>
              <a:gd name="connsiteY19" fmla="*/ 5712857 h 6858000"/>
              <a:gd name="connsiteX20" fmla="*/ 309957 w 1342244"/>
              <a:gd name="connsiteY20" fmla="*/ 5660491 h 6858000"/>
              <a:gd name="connsiteX21" fmla="*/ 319080 w 1342244"/>
              <a:gd name="connsiteY21" fmla="*/ 5563435 h 6858000"/>
              <a:gd name="connsiteX22" fmla="*/ 345956 w 1342244"/>
              <a:gd name="connsiteY22" fmla="*/ 5437125 h 6858000"/>
              <a:gd name="connsiteX23" fmla="*/ 359524 w 1342244"/>
              <a:gd name="connsiteY23" fmla="*/ 5396260 h 6858000"/>
              <a:gd name="connsiteX24" fmla="*/ 375505 w 1342244"/>
              <a:gd name="connsiteY24" fmla="*/ 5330009 h 6858000"/>
              <a:gd name="connsiteX25" fmla="*/ 408998 w 1342244"/>
              <a:gd name="connsiteY25" fmla="*/ 5273739 h 6858000"/>
              <a:gd name="connsiteX26" fmla="*/ 418597 w 1342244"/>
              <a:gd name="connsiteY26" fmla="*/ 5241779 h 6858000"/>
              <a:gd name="connsiteX27" fmla="*/ 429823 w 1342244"/>
              <a:gd name="connsiteY27" fmla="*/ 5225268 h 6858000"/>
              <a:gd name="connsiteX28" fmla="*/ 430843 w 1342244"/>
              <a:gd name="connsiteY28" fmla="*/ 5217684 h 6858000"/>
              <a:gd name="connsiteX29" fmla="*/ 438184 w 1342244"/>
              <a:gd name="connsiteY29" fmla="*/ 5193377 h 6858000"/>
              <a:gd name="connsiteX30" fmla="*/ 441487 w 1342244"/>
              <a:gd name="connsiteY30" fmla="*/ 5179288 h 6858000"/>
              <a:gd name="connsiteX31" fmla="*/ 442471 w 1342244"/>
              <a:gd name="connsiteY31" fmla="*/ 5173621 h 6858000"/>
              <a:gd name="connsiteX32" fmla="*/ 438105 w 1342244"/>
              <a:gd name="connsiteY32" fmla="*/ 5159961 h 6858000"/>
              <a:gd name="connsiteX33" fmla="*/ 441715 w 1342244"/>
              <a:gd name="connsiteY33" fmla="*/ 5125185 h 6858000"/>
              <a:gd name="connsiteX34" fmla="*/ 448545 w 1342244"/>
              <a:gd name="connsiteY34" fmla="*/ 5121884 h 6858000"/>
              <a:gd name="connsiteX35" fmla="*/ 455581 w 1342244"/>
              <a:gd name="connsiteY35" fmla="*/ 5067850 h 6858000"/>
              <a:gd name="connsiteX36" fmla="*/ 458312 w 1342244"/>
              <a:gd name="connsiteY36" fmla="*/ 5060861 h 6858000"/>
              <a:gd name="connsiteX37" fmla="*/ 455016 w 1342244"/>
              <a:gd name="connsiteY37" fmla="*/ 5034192 h 6858000"/>
              <a:gd name="connsiteX38" fmla="*/ 456570 w 1342244"/>
              <a:gd name="connsiteY38" fmla="*/ 4993030 h 6858000"/>
              <a:gd name="connsiteX39" fmla="*/ 463479 w 1342244"/>
              <a:gd name="connsiteY39" fmla="*/ 4946844 h 6858000"/>
              <a:gd name="connsiteX40" fmla="*/ 459335 w 1342244"/>
              <a:gd name="connsiteY40" fmla="*/ 4932692 h 6858000"/>
              <a:gd name="connsiteX41" fmla="*/ 474738 w 1342244"/>
              <a:gd name="connsiteY41" fmla="*/ 4858827 h 6858000"/>
              <a:gd name="connsiteX42" fmla="*/ 480641 w 1342244"/>
              <a:gd name="connsiteY42" fmla="*/ 4821170 h 6858000"/>
              <a:gd name="connsiteX43" fmla="*/ 486667 w 1342244"/>
              <a:gd name="connsiteY43" fmla="*/ 4750867 h 6858000"/>
              <a:gd name="connsiteX44" fmla="*/ 484474 w 1342244"/>
              <a:gd name="connsiteY44" fmla="*/ 4690749 h 6858000"/>
              <a:gd name="connsiteX45" fmla="*/ 479954 w 1342244"/>
              <a:gd name="connsiteY45" fmla="*/ 4584173 h 6858000"/>
              <a:gd name="connsiteX46" fmla="*/ 475037 w 1342244"/>
              <a:gd name="connsiteY46" fmla="*/ 4444346 h 6858000"/>
              <a:gd name="connsiteX47" fmla="*/ 471602 w 1342244"/>
              <a:gd name="connsiteY47" fmla="*/ 4375228 h 6858000"/>
              <a:gd name="connsiteX48" fmla="*/ 452255 w 1342244"/>
              <a:gd name="connsiteY48" fmla="*/ 4214165 h 6858000"/>
              <a:gd name="connsiteX49" fmla="*/ 453884 w 1342244"/>
              <a:gd name="connsiteY49" fmla="*/ 4076008 h 6858000"/>
              <a:gd name="connsiteX50" fmla="*/ 441584 w 1342244"/>
              <a:gd name="connsiteY50" fmla="*/ 4033999 h 6858000"/>
              <a:gd name="connsiteX51" fmla="*/ 441309 w 1342244"/>
              <a:gd name="connsiteY51" fmla="*/ 4013953 h 6858000"/>
              <a:gd name="connsiteX52" fmla="*/ 427604 w 1342244"/>
              <a:gd name="connsiteY52" fmla="*/ 3974753 h 6858000"/>
              <a:gd name="connsiteX53" fmla="*/ 433387 w 1342244"/>
              <a:gd name="connsiteY53" fmla="*/ 3901461 h 6858000"/>
              <a:gd name="connsiteX54" fmla="*/ 455981 w 1342244"/>
              <a:gd name="connsiteY54" fmla="*/ 3813873 h 6858000"/>
              <a:gd name="connsiteX55" fmla="*/ 453239 w 1342244"/>
              <a:gd name="connsiteY55" fmla="*/ 3777135 h 6858000"/>
              <a:gd name="connsiteX56" fmla="*/ 454972 w 1342244"/>
              <a:gd name="connsiteY56" fmla="*/ 3771656 h 6858000"/>
              <a:gd name="connsiteX57" fmla="*/ 458715 w 1342244"/>
              <a:gd name="connsiteY57" fmla="*/ 3769007 h 6858000"/>
              <a:gd name="connsiteX58" fmla="*/ 466877 w 1342244"/>
              <a:gd name="connsiteY58" fmla="*/ 3738082 h 6858000"/>
              <a:gd name="connsiteX59" fmla="*/ 474223 w 1342244"/>
              <a:gd name="connsiteY59" fmla="*/ 3673397 h 6858000"/>
              <a:gd name="connsiteX60" fmla="*/ 473519 w 1342244"/>
              <a:gd name="connsiteY60" fmla="*/ 3637109 h 6858000"/>
              <a:gd name="connsiteX61" fmla="*/ 476962 w 1342244"/>
              <a:gd name="connsiteY61" fmla="*/ 3536883 h 6858000"/>
              <a:gd name="connsiteX62" fmla="*/ 484500 w 1342244"/>
              <a:gd name="connsiteY62" fmla="*/ 3435652 h 6858000"/>
              <a:gd name="connsiteX63" fmla="*/ 498392 w 1342244"/>
              <a:gd name="connsiteY63" fmla="*/ 3295862 h 6858000"/>
              <a:gd name="connsiteX64" fmla="*/ 504159 w 1342244"/>
              <a:gd name="connsiteY64" fmla="*/ 3229163 h 6858000"/>
              <a:gd name="connsiteX65" fmla="*/ 480918 w 1342244"/>
              <a:gd name="connsiteY65" fmla="*/ 3158586 h 6858000"/>
              <a:gd name="connsiteX66" fmla="*/ 456326 w 1342244"/>
              <a:gd name="connsiteY66" fmla="*/ 3112365 h 6858000"/>
              <a:gd name="connsiteX67" fmla="*/ 441801 w 1342244"/>
              <a:gd name="connsiteY67" fmla="*/ 3072935 h 6858000"/>
              <a:gd name="connsiteX68" fmla="*/ 416975 w 1342244"/>
              <a:gd name="connsiteY68" fmla="*/ 2958185 h 6858000"/>
              <a:gd name="connsiteX69" fmla="*/ 374255 w 1342244"/>
              <a:gd name="connsiteY69" fmla="*/ 2843952 h 6858000"/>
              <a:gd name="connsiteX70" fmla="*/ 308507 w 1342244"/>
              <a:gd name="connsiteY70" fmla="*/ 2554718 h 6858000"/>
              <a:gd name="connsiteX71" fmla="*/ 279324 w 1342244"/>
              <a:gd name="connsiteY71" fmla="*/ 2447068 h 6858000"/>
              <a:gd name="connsiteX72" fmla="*/ 283394 w 1342244"/>
              <a:gd name="connsiteY72" fmla="*/ 2423438 h 6858000"/>
              <a:gd name="connsiteX73" fmla="*/ 272284 w 1342244"/>
              <a:gd name="connsiteY73" fmla="*/ 2402874 h 6858000"/>
              <a:gd name="connsiteX74" fmla="*/ 274896 w 1342244"/>
              <a:gd name="connsiteY74" fmla="*/ 2381443 h 6858000"/>
              <a:gd name="connsiteX75" fmla="*/ 251225 w 1342244"/>
              <a:gd name="connsiteY75" fmla="*/ 2261920 h 6858000"/>
              <a:gd name="connsiteX76" fmla="*/ 241112 w 1342244"/>
              <a:gd name="connsiteY76" fmla="*/ 2195378 h 6858000"/>
              <a:gd name="connsiteX77" fmla="*/ 225329 w 1342244"/>
              <a:gd name="connsiteY77" fmla="*/ 2155135 h 6858000"/>
              <a:gd name="connsiteX78" fmla="*/ 222787 w 1342244"/>
              <a:gd name="connsiteY78" fmla="*/ 2118008 h 6858000"/>
              <a:gd name="connsiteX79" fmla="*/ 223780 w 1342244"/>
              <a:gd name="connsiteY79" fmla="*/ 2050531 h 6858000"/>
              <a:gd name="connsiteX80" fmla="*/ 196764 w 1342244"/>
              <a:gd name="connsiteY80" fmla="*/ 1906352 h 6858000"/>
              <a:gd name="connsiteX81" fmla="*/ 173321 w 1342244"/>
              <a:gd name="connsiteY81" fmla="*/ 1861531 h 6858000"/>
              <a:gd name="connsiteX82" fmla="*/ 127120 w 1342244"/>
              <a:gd name="connsiteY82" fmla="*/ 1732919 h 6858000"/>
              <a:gd name="connsiteX83" fmla="*/ 99431 w 1342244"/>
              <a:gd name="connsiteY83" fmla="*/ 1663540 h 6858000"/>
              <a:gd name="connsiteX84" fmla="*/ 98557 w 1342244"/>
              <a:gd name="connsiteY84" fmla="*/ 1615777 h 6858000"/>
              <a:gd name="connsiteX85" fmla="*/ 79352 w 1342244"/>
              <a:gd name="connsiteY85" fmla="*/ 1563678 h 6858000"/>
              <a:gd name="connsiteX86" fmla="*/ 85174 w 1342244"/>
              <a:gd name="connsiteY86" fmla="*/ 1477995 h 6858000"/>
              <a:gd name="connsiteX87" fmla="*/ 71259 w 1342244"/>
              <a:gd name="connsiteY87" fmla="*/ 1373769 h 6858000"/>
              <a:gd name="connsiteX88" fmla="*/ 79566 w 1342244"/>
              <a:gd name="connsiteY88" fmla="*/ 1307086 h 6858000"/>
              <a:gd name="connsiteX89" fmla="*/ 85439 w 1342244"/>
              <a:gd name="connsiteY89" fmla="*/ 1168288 h 6858000"/>
              <a:gd name="connsiteX90" fmla="*/ 77721 w 1342244"/>
              <a:gd name="connsiteY90" fmla="*/ 1142577 h 6858000"/>
              <a:gd name="connsiteX91" fmla="*/ 67027 w 1342244"/>
              <a:gd name="connsiteY91" fmla="*/ 1088484 h 6858000"/>
              <a:gd name="connsiteX92" fmla="*/ 55763 w 1342244"/>
              <a:gd name="connsiteY92" fmla="*/ 1016103 h 6858000"/>
              <a:gd name="connsiteX93" fmla="*/ 57219 w 1342244"/>
              <a:gd name="connsiteY93" fmla="*/ 954054 h 6858000"/>
              <a:gd name="connsiteX94" fmla="*/ 52084 w 1342244"/>
              <a:gd name="connsiteY94" fmla="*/ 896999 h 6858000"/>
              <a:gd name="connsiteX95" fmla="*/ 21492 w 1342244"/>
              <a:gd name="connsiteY95" fmla="*/ 821517 h 6858000"/>
              <a:gd name="connsiteX96" fmla="*/ 442 w 1342244"/>
              <a:gd name="connsiteY96" fmla="*/ 751353 h 6858000"/>
              <a:gd name="connsiteX97" fmla="*/ 0 w 1342244"/>
              <a:gd name="connsiteY97" fmla="*/ 721230 h 6858000"/>
              <a:gd name="connsiteX98" fmla="*/ 9132 w 1342244"/>
              <a:gd name="connsiteY98" fmla="*/ 619315 h 6858000"/>
              <a:gd name="connsiteX99" fmla="*/ 2788 w 1342244"/>
              <a:gd name="connsiteY99" fmla="*/ 585934 h 6858000"/>
              <a:gd name="connsiteX100" fmla="*/ 84 w 1342244"/>
              <a:gd name="connsiteY100" fmla="*/ 538948 h 6858000"/>
              <a:gd name="connsiteX101" fmla="*/ 3992 w 1342244"/>
              <a:gd name="connsiteY101" fmla="*/ 525163 h 6858000"/>
              <a:gd name="connsiteX102" fmla="*/ 30116 w 1342244"/>
              <a:gd name="connsiteY102" fmla="*/ 446567 h 6858000"/>
              <a:gd name="connsiteX103" fmla="*/ 29364 w 1342244"/>
              <a:gd name="connsiteY103" fmla="*/ 393828 h 6858000"/>
              <a:gd name="connsiteX104" fmla="*/ 29194 w 1342244"/>
              <a:gd name="connsiteY104" fmla="*/ 353137 h 6858000"/>
              <a:gd name="connsiteX105" fmla="*/ 34887 w 1342244"/>
              <a:gd name="connsiteY105" fmla="*/ 275771 h 6858000"/>
              <a:gd name="connsiteX106" fmla="*/ 44581 w 1342244"/>
              <a:gd name="connsiteY106" fmla="*/ 236673 h 6858000"/>
              <a:gd name="connsiteX107" fmla="*/ 43624 w 1342244"/>
              <a:gd name="connsiteY107" fmla="*/ 144983 h 6858000"/>
              <a:gd name="connsiteX108" fmla="*/ 33909 w 1342244"/>
              <a:gd name="connsiteY108" fmla="*/ 33857 h 6858000"/>
              <a:gd name="connsiteX109" fmla="*/ 15462 w 1342244"/>
              <a:gd name="connsiteY109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51770 w 1342244"/>
              <a:gd name="connsiteY6" fmla="*/ 6691589 h 6858000"/>
              <a:gd name="connsiteX7" fmla="*/ 143794 w 1342244"/>
              <a:gd name="connsiteY7" fmla="*/ 6659970 h 6858000"/>
              <a:gd name="connsiteX8" fmla="*/ 161862 w 1342244"/>
              <a:gd name="connsiteY8" fmla="*/ 6594177 h 6858000"/>
              <a:gd name="connsiteX9" fmla="*/ 228859 w 1342244"/>
              <a:gd name="connsiteY9" fmla="*/ 6492130 h 6858000"/>
              <a:gd name="connsiteX10" fmla="*/ 244546 w 1342244"/>
              <a:gd name="connsiteY10" fmla="*/ 6431610 h 6858000"/>
              <a:gd name="connsiteX11" fmla="*/ 271474 w 1342244"/>
              <a:gd name="connsiteY11" fmla="*/ 6334727 h 6858000"/>
              <a:gd name="connsiteX12" fmla="*/ 263386 w 1342244"/>
              <a:gd name="connsiteY12" fmla="*/ 6294334 h 6858000"/>
              <a:gd name="connsiteX13" fmla="*/ 265826 w 1342244"/>
              <a:gd name="connsiteY13" fmla="*/ 6252834 h 6858000"/>
              <a:gd name="connsiteX14" fmla="*/ 243818 w 1342244"/>
              <a:gd name="connsiteY14" fmla="*/ 6202459 h 6858000"/>
              <a:gd name="connsiteX15" fmla="*/ 242616 w 1342244"/>
              <a:gd name="connsiteY15" fmla="*/ 6153037 h 6858000"/>
              <a:gd name="connsiteX16" fmla="*/ 258031 w 1342244"/>
              <a:gd name="connsiteY16" fmla="*/ 6078132 h 6858000"/>
              <a:gd name="connsiteX17" fmla="*/ 245418 w 1342244"/>
              <a:gd name="connsiteY17" fmla="*/ 6028119 h 6858000"/>
              <a:gd name="connsiteX18" fmla="*/ 230647 w 1342244"/>
              <a:gd name="connsiteY18" fmla="*/ 5926735 h 6858000"/>
              <a:gd name="connsiteX19" fmla="*/ 280159 w 1342244"/>
              <a:gd name="connsiteY19" fmla="*/ 5712857 h 6858000"/>
              <a:gd name="connsiteX20" fmla="*/ 309957 w 1342244"/>
              <a:gd name="connsiteY20" fmla="*/ 5660491 h 6858000"/>
              <a:gd name="connsiteX21" fmla="*/ 319080 w 1342244"/>
              <a:gd name="connsiteY21" fmla="*/ 5563435 h 6858000"/>
              <a:gd name="connsiteX22" fmla="*/ 345956 w 1342244"/>
              <a:gd name="connsiteY22" fmla="*/ 5437125 h 6858000"/>
              <a:gd name="connsiteX23" fmla="*/ 359524 w 1342244"/>
              <a:gd name="connsiteY23" fmla="*/ 5396260 h 6858000"/>
              <a:gd name="connsiteX24" fmla="*/ 375505 w 1342244"/>
              <a:gd name="connsiteY24" fmla="*/ 5330009 h 6858000"/>
              <a:gd name="connsiteX25" fmla="*/ 408998 w 1342244"/>
              <a:gd name="connsiteY25" fmla="*/ 5273739 h 6858000"/>
              <a:gd name="connsiteX26" fmla="*/ 418597 w 1342244"/>
              <a:gd name="connsiteY26" fmla="*/ 5241779 h 6858000"/>
              <a:gd name="connsiteX27" fmla="*/ 429823 w 1342244"/>
              <a:gd name="connsiteY27" fmla="*/ 5225268 h 6858000"/>
              <a:gd name="connsiteX28" fmla="*/ 438184 w 1342244"/>
              <a:gd name="connsiteY28" fmla="*/ 5193377 h 6858000"/>
              <a:gd name="connsiteX29" fmla="*/ 441487 w 1342244"/>
              <a:gd name="connsiteY29" fmla="*/ 5179288 h 6858000"/>
              <a:gd name="connsiteX30" fmla="*/ 442471 w 1342244"/>
              <a:gd name="connsiteY30" fmla="*/ 5173621 h 6858000"/>
              <a:gd name="connsiteX31" fmla="*/ 438105 w 1342244"/>
              <a:gd name="connsiteY31" fmla="*/ 5159961 h 6858000"/>
              <a:gd name="connsiteX32" fmla="*/ 441715 w 1342244"/>
              <a:gd name="connsiteY32" fmla="*/ 5125185 h 6858000"/>
              <a:gd name="connsiteX33" fmla="*/ 448545 w 1342244"/>
              <a:gd name="connsiteY33" fmla="*/ 5121884 h 6858000"/>
              <a:gd name="connsiteX34" fmla="*/ 455581 w 1342244"/>
              <a:gd name="connsiteY34" fmla="*/ 5067850 h 6858000"/>
              <a:gd name="connsiteX35" fmla="*/ 458312 w 1342244"/>
              <a:gd name="connsiteY35" fmla="*/ 5060861 h 6858000"/>
              <a:gd name="connsiteX36" fmla="*/ 455016 w 1342244"/>
              <a:gd name="connsiteY36" fmla="*/ 5034192 h 6858000"/>
              <a:gd name="connsiteX37" fmla="*/ 456570 w 1342244"/>
              <a:gd name="connsiteY37" fmla="*/ 4993030 h 6858000"/>
              <a:gd name="connsiteX38" fmla="*/ 463479 w 1342244"/>
              <a:gd name="connsiteY38" fmla="*/ 4946844 h 6858000"/>
              <a:gd name="connsiteX39" fmla="*/ 459335 w 1342244"/>
              <a:gd name="connsiteY39" fmla="*/ 4932692 h 6858000"/>
              <a:gd name="connsiteX40" fmla="*/ 474738 w 1342244"/>
              <a:gd name="connsiteY40" fmla="*/ 4858827 h 6858000"/>
              <a:gd name="connsiteX41" fmla="*/ 480641 w 1342244"/>
              <a:gd name="connsiteY41" fmla="*/ 4821170 h 6858000"/>
              <a:gd name="connsiteX42" fmla="*/ 486667 w 1342244"/>
              <a:gd name="connsiteY42" fmla="*/ 4750867 h 6858000"/>
              <a:gd name="connsiteX43" fmla="*/ 484474 w 1342244"/>
              <a:gd name="connsiteY43" fmla="*/ 4690749 h 6858000"/>
              <a:gd name="connsiteX44" fmla="*/ 479954 w 1342244"/>
              <a:gd name="connsiteY44" fmla="*/ 4584173 h 6858000"/>
              <a:gd name="connsiteX45" fmla="*/ 475037 w 1342244"/>
              <a:gd name="connsiteY45" fmla="*/ 4444346 h 6858000"/>
              <a:gd name="connsiteX46" fmla="*/ 471602 w 1342244"/>
              <a:gd name="connsiteY46" fmla="*/ 4375228 h 6858000"/>
              <a:gd name="connsiteX47" fmla="*/ 452255 w 1342244"/>
              <a:gd name="connsiteY47" fmla="*/ 4214165 h 6858000"/>
              <a:gd name="connsiteX48" fmla="*/ 453884 w 1342244"/>
              <a:gd name="connsiteY48" fmla="*/ 4076008 h 6858000"/>
              <a:gd name="connsiteX49" fmla="*/ 441584 w 1342244"/>
              <a:gd name="connsiteY49" fmla="*/ 4033999 h 6858000"/>
              <a:gd name="connsiteX50" fmla="*/ 441309 w 1342244"/>
              <a:gd name="connsiteY50" fmla="*/ 4013953 h 6858000"/>
              <a:gd name="connsiteX51" fmla="*/ 427604 w 1342244"/>
              <a:gd name="connsiteY51" fmla="*/ 3974753 h 6858000"/>
              <a:gd name="connsiteX52" fmla="*/ 433387 w 1342244"/>
              <a:gd name="connsiteY52" fmla="*/ 3901461 h 6858000"/>
              <a:gd name="connsiteX53" fmla="*/ 455981 w 1342244"/>
              <a:gd name="connsiteY53" fmla="*/ 3813873 h 6858000"/>
              <a:gd name="connsiteX54" fmla="*/ 453239 w 1342244"/>
              <a:gd name="connsiteY54" fmla="*/ 3777135 h 6858000"/>
              <a:gd name="connsiteX55" fmla="*/ 454972 w 1342244"/>
              <a:gd name="connsiteY55" fmla="*/ 3771656 h 6858000"/>
              <a:gd name="connsiteX56" fmla="*/ 458715 w 1342244"/>
              <a:gd name="connsiteY56" fmla="*/ 3769007 h 6858000"/>
              <a:gd name="connsiteX57" fmla="*/ 466877 w 1342244"/>
              <a:gd name="connsiteY57" fmla="*/ 3738082 h 6858000"/>
              <a:gd name="connsiteX58" fmla="*/ 474223 w 1342244"/>
              <a:gd name="connsiteY58" fmla="*/ 3673397 h 6858000"/>
              <a:gd name="connsiteX59" fmla="*/ 473519 w 1342244"/>
              <a:gd name="connsiteY59" fmla="*/ 3637109 h 6858000"/>
              <a:gd name="connsiteX60" fmla="*/ 476962 w 1342244"/>
              <a:gd name="connsiteY60" fmla="*/ 3536883 h 6858000"/>
              <a:gd name="connsiteX61" fmla="*/ 484500 w 1342244"/>
              <a:gd name="connsiteY61" fmla="*/ 3435652 h 6858000"/>
              <a:gd name="connsiteX62" fmla="*/ 498392 w 1342244"/>
              <a:gd name="connsiteY62" fmla="*/ 3295862 h 6858000"/>
              <a:gd name="connsiteX63" fmla="*/ 504159 w 1342244"/>
              <a:gd name="connsiteY63" fmla="*/ 3229163 h 6858000"/>
              <a:gd name="connsiteX64" fmla="*/ 480918 w 1342244"/>
              <a:gd name="connsiteY64" fmla="*/ 3158586 h 6858000"/>
              <a:gd name="connsiteX65" fmla="*/ 456326 w 1342244"/>
              <a:gd name="connsiteY65" fmla="*/ 3112365 h 6858000"/>
              <a:gd name="connsiteX66" fmla="*/ 441801 w 1342244"/>
              <a:gd name="connsiteY66" fmla="*/ 3072935 h 6858000"/>
              <a:gd name="connsiteX67" fmla="*/ 416975 w 1342244"/>
              <a:gd name="connsiteY67" fmla="*/ 2958185 h 6858000"/>
              <a:gd name="connsiteX68" fmla="*/ 374255 w 1342244"/>
              <a:gd name="connsiteY68" fmla="*/ 2843952 h 6858000"/>
              <a:gd name="connsiteX69" fmla="*/ 308507 w 1342244"/>
              <a:gd name="connsiteY69" fmla="*/ 2554718 h 6858000"/>
              <a:gd name="connsiteX70" fmla="*/ 279324 w 1342244"/>
              <a:gd name="connsiteY70" fmla="*/ 2447068 h 6858000"/>
              <a:gd name="connsiteX71" fmla="*/ 283394 w 1342244"/>
              <a:gd name="connsiteY71" fmla="*/ 2423438 h 6858000"/>
              <a:gd name="connsiteX72" fmla="*/ 272284 w 1342244"/>
              <a:gd name="connsiteY72" fmla="*/ 2402874 h 6858000"/>
              <a:gd name="connsiteX73" fmla="*/ 274896 w 1342244"/>
              <a:gd name="connsiteY73" fmla="*/ 2381443 h 6858000"/>
              <a:gd name="connsiteX74" fmla="*/ 251225 w 1342244"/>
              <a:gd name="connsiteY74" fmla="*/ 2261920 h 6858000"/>
              <a:gd name="connsiteX75" fmla="*/ 241112 w 1342244"/>
              <a:gd name="connsiteY75" fmla="*/ 2195378 h 6858000"/>
              <a:gd name="connsiteX76" fmla="*/ 225329 w 1342244"/>
              <a:gd name="connsiteY76" fmla="*/ 2155135 h 6858000"/>
              <a:gd name="connsiteX77" fmla="*/ 222787 w 1342244"/>
              <a:gd name="connsiteY77" fmla="*/ 2118008 h 6858000"/>
              <a:gd name="connsiteX78" fmla="*/ 223780 w 1342244"/>
              <a:gd name="connsiteY78" fmla="*/ 2050531 h 6858000"/>
              <a:gd name="connsiteX79" fmla="*/ 196764 w 1342244"/>
              <a:gd name="connsiteY79" fmla="*/ 1906352 h 6858000"/>
              <a:gd name="connsiteX80" fmla="*/ 173321 w 1342244"/>
              <a:gd name="connsiteY80" fmla="*/ 1861531 h 6858000"/>
              <a:gd name="connsiteX81" fmla="*/ 127120 w 1342244"/>
              <a:gd name="connsiteY81" fmla="*/ 1732919 h 6858000"/>
              <a:gd name="connsiteX82" fmla="*/ 99431 w 1342244"/>
              <a:gd name="connsiteY82" fmla="*/ 1663540 h 6858000"/>
              <a:gd name="connsiteX83" fmla="*/ 98557 w 1342244"/>
              <a:gd name="connsiteY83" fmla="*/ 1615777 h 6858000"/>
              <a:gd name="connsiteX84" fmla="*/ 79352 w 1342244"/>
              <a:gd name="connsiteY84" fmla="*/ 1563678 h 6858000"/>
              <a:gd name="connsiteX85" fmla="*/ 85174 w 1342244"/>
              <a:gd name="connsiteY85" fmla="*/ 1477995 h 6858000"/>
              <a:gd name="connsiteX86" fmla="*/ 71259 w 1342244"/>
              <a:gd name="connsiteY86" fmla="*/ 1373769 h 6858000"/>
              <a:gd name="connsiteX87" fmla="*/ 79566 w 1342244"/>
              <a:gd name="connsiteY87" fmla="*/ 1307086 h 6858000"/>
              <a:gd name="connsiteX88" fmla="*/ 85439 w 1342244"/>
              <a:gd name="connsiteY88" fmla="*/ 1168288 h 6858000"/>
              <a:gd name="connsiteX89" fmla="*/ 77721 w 1342244"/>
              <a:gd name="connsiteY89" fmla="*/ 1142577 h 6858000"/>
              <a:gd name="connsiteX90" fmla="*/ 67027 w 1342244"/>
              <a:gd name="connsiteY90" fmla="*/ 1088484 h 6858000"/>
              <a:gd name="connsiteX91" fmla="*/ 55763 w 1342244"/>
              <a:gd name="connsiteY91" fmla="*/ 1016103 h 6858000"/>
              <a:gd name="connsiteX92" fmla="*/ 57219 w 1342244"/>
              <a:gd name="connsiteY92" fmla="*/ 954054 h 6858000"/>
              <a:gd name="connsiteX93" fmla="*/ 52084 w 1342244"/>
              <a:gd name="connsiteY93" fmla="*/ 896999 h 6858000"/>
              <a:gd name="connsiteX94" fmla="*/ 21492 w 1342244"/>
              <a:gd name="connsiteY94" fmla="*/ 821517 h 6858000"/>
              <a:gd name="connsiteX95" fmla="*/ 442 w 1342244"/>
              <a:gd name="connsiteY95" fmla="*/ 751353 h 6858000"/>
              <a:gd name="connsiteX96" fmla="*/ 0 w 1342244"/>
              <a:gd name="connsiteY96" fmla="*/ 721230 h 6858000"/>
              <a:gd name="connsiteX97" fmla="*/ 9132 w 1342244"/>
              <a:gd name="connsiteY97" fmla="*/ 619315 h 6858000"/>
              <a:gd name="connsiteX98" fmla="*/ 2788 w 1342244"/>
              <a:gd name="connsiteY98" fmla="*/ 585934 h 6858000"/>
              <a:gd name="connsiteX99" fmla="*/ 84 w 1342244"/>
              <a:gd name="connsiteY99" fmla="*/ 538948 h 6858000"/>
              <a:gd name="connsiteX100" fmla="*/ 3992 w 1342244"/>
              <a:gd name="connsiteY100" fmla="*/ 525163 h 6858000"/>
              <a:gd name="connsiteX101" fmla="*/ 30116 w 1342244"/>
              <a:gd name="connsiteY101" fmla="*/ 446567 h 6858000"/>
              <a:gd name="connsiteX102" fmla="*/ 29364 w 1342244"/>
              <a:gd name="connsiteY102" fmla="*/ 393828 h 6858000"/>
              <a:gd name="connsiteX103" fmla="*/ 29194 w 1342244"/>
              <a:gd name="connsiteY103" fmla="*/ 353137 h 6858000"/>
              <a:gd name="connsiteX104" fmla="*/ 34887 w 1342244"/>
              <a:gd name="connsiteY104" fmla="*/ 275771 h 6858000"/>
              <a:gd name="connsiteX105" fmla="*/ 44581 w 1342244"/>
              <a:gd name="connsiteY105" fmla="*/ 236673 h 6858000"/>
              <a:gd name="connsiteX106" fmla="*/ 43624 w 1342244"/>
              <a:gd name="connsiteY106" fmla="*/ 144983 h 6858000"/>
              <a:gd name="connsiteX107" fmla="*/ 33909 w 1342244"/>
              <a:gd name="connsiteY107" fmla="*/ 33857 h 6858000"/>
              <a:gd name="connsiteX108" fmla="*/ 15462 w 1342244"/>
              <a:gd name="connsiteY108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51770 w 1342244"/>
              <a:gd name="connsiteY6" fmla="*/ 6691589 h 6858000"/>
              <a:gd name="connsiteX7" fmla="*/ 143794 w 1342244"/>
              <a:gd name="connsiteY7" fmla="*/ 6659970 h 6858000"/>
              <a:gd name="connsiteX8" fmla="*/ 161862 w 1342244"/>
              <a:gd name="connsiteY8" fmla="*/ 6594177 h 6858000"/>
              <a:gd name="connsiteX9" fmla="*/ 228859 w 1342244"/>
              <a:gd name="connsiteY9" fmla="*/ 6492130 h 6858000"/>
              <a:gd name="connsiteX10" fmla="*/ 244546 w 1342244"/>
              <a:gd name="connsiteY10" fmla="*/ 6431610 h 6858000"/>
              <a:gd name="connsiteX11" fmla="*/ 271474 w 1342244"/>
              <a:gd name="connsiteY11" fmla="*/ 6334727 h 6858000"/>
              <a:gd name="connsiteX12" fmla="*/ 263386 w 1342244"/>
              <a:gd name="connsiteY12" fmla="*/ 6294334 h 6858000"/>
              <a:gd name="connsiteX13" fmla="*/ 265826 w 1342244"/>
              <a:gd name="connsiteY13" fmla="*/ 6252834 h 6858000"/>
              <a:gd name="connsiteX14" fmla="*/ 243818 w 1342244"/>
              <a:gd name="connsiteY14" fmla="*/ 6202459 h 6858000"/>
              <a:gd name="connsiteX15" fmla="*/ 242616 w 1342244"/>
              <a:gd name="connsiteY15" fmla="*/ 6153037 h 6858000"/>
              <a:gd name="connsiteX16" fmla="*/ 258031 w 1342244"/>
              <a:gd name="connsiteY16" fmla="*/ 6078132 h 6858000"/>
              <a:gd name="connsiteX17" fmla="*/ 245418 w 1342244"/>
              <a:gd name="connsiteY17" fmla="*/ 6028119 h 6858000"/>
              <a:gd name="connsiteX18" fmla="*/ 230647 w 1342244"/>
              <a:gd name="connsiteY18" fmla="*/ 5926735 h 6858000"/>
              <a:gd name="connsiteX19" fmla="*/ 280159 w 1342244"/>
              <a:gd name="connsiteY19" fmla="*/ 5712857 h 6858000"/>
              <a:gd name="connsiteX20" fmla="*/ 309957 w 1342244"/>
              <a:gd name="connsiteY20" fmla="*/ 5660491 h 6858000"/>
              <a:gd name="connsiteX21" fmla="*/ 319080 w 1342244"/>
              <a:gd name="connsiteY21" fmla="*/ 5563435 h 6858000"/>
              <a:gd name="connsiteX22" fmla="*/ 345956 w 1342244"/>
              <a:gd name="connsiteY22" fmla="*/ 5437125 h 6858000"/>
              <a:gd name="connsiteX23" fmla="*/ 359524 w 1342244"/>
              <a:gd name="connsiteY23" fmla="*/ 5396260 h 6858000"/>
              <a:gd name="connsiteX24" fmla="*/ 375505 w 1342244"/>
              <a:gd name="connsiteY24" fmla="*/ 5330009 h 6858000"/>
              <a:gd name="connsiteX25" fmla="*/ 408998 w 1342244"/>
              <a:gd name="connsiteY25" fmla="*/ 5273739 h 6858000"/>
              <a:gd name="connsiteX26" fmla="*/ 418597 w 1342244"/>
              <a:gd name="connsiteY26" fmla="*/ 5241779 h 6858000"/>
              <a:gd name="connsiteX27" fmla="*/ 429823 w 1342244"/>
              <a:gd name="connsiteY27" fmla="*/ 5225268 h 6858000"/>
              <a:gd name="connsiteX28" fmla="*/ 438184 w 1342244"/>
              <a:gd name="connsiteY28" fmla="*/ 5193377 h 6858000"/>
              <a:gd name="connsiteX29" fmla="*/ 441487 w 1342244"/>
              <a:gd name="connsiteY29" fmla="*/ 5179288 h 6858000"/>
              <a:gd name="connsiteX30" fmla="*/ 442471 w 1342244"/>
              <a:gd name="connsiteY30" fmla="*/ 5173621 h 6858000"/>
              <a:gd name="connsiteX31" fmla="*/ 438105 w 1342244"/>
              <a:gd name="connsiteY31" fmla="*/ 5159961 h 6858000"/>
              <a:gd name="connsiteX32" fmla="*/ 441715 w 1342244"/>
              <a:gd name="connsiteY32" fmla="*/ 5125185 h 6858000"/>
              <a:gd name="connsiteX33" fmla="*/ 455581 w 1342244"/>
              <a:gd name="connsiteY33" fmla="*/ 5067850 h 6858000"/>
              <a:gd name="connsiteX34" fmla="*/ 458312 w 1342244"/>
              <a:gd name="connsiteY34" fmla="*/ 5060861 h 6858000"/>
              <a:gd name="connsiteX35" fmla="*/ 455016 w 1342244"/>
              <a:gd name="connsiteY35" fmla="*/ 5034192 h 6858000"/>
              <a:gd name="connsiteX36" fmla="*/ 456570 w 1342244"/>
              <a:gd name="connsiteY36" fmla="*/ 4993030 h 6858000"/>
              <a:gd name="connsiteX37" fmla="*/ 463479 w 1342244"/>
              <a:gd name="connsiteY37" fmla="*/ 4946844 h 6858000"/>
              <a:gd name="connsiteX38" fmla="*/ 459335 w 1342244"/>
              <a:gd name="connsiteY38" fmla="*/ 4932692 h 6858000"/>
              <a:gd name="connsiteX39" fmla="*/ 474738 w 1342244"/>
              <a:gd name="connsiteY39" fmla="*/ 4858827 h 6858000"/>
              <a:gd name="connsiteX40" fmla="*/ 480641 w 1342244"/>
              <a:gd name="connsiteY40" fmla="*/ 4821170 h 6858000"/>
              <a:gd name="connsiteX41" fmla="*/ 486667 w 1342244"/>
              <a:gd name="connsiteY41" fmla="*/ 4750867 h 6858000"/>
              <a:gd name="connsiteX42" fmla="*/ 484474 w 1342244"/>
              <a:gd name="connsiteY42" fmla="*/ 4690749 h 6858000"/>
              <a:gd name="connsiteX43" fmla="*/ 479954 w 1342244"/>
              <a:gd name="connsiteY43" fmla="*/ 4584173 h 6858000"/>
              <a:gd name="connsiteX44" fmla="*/ 475037 w 1342244"/>
              <a:gd name="connsiteY44" fmla="*/ 4444346 h 6858000"/>
              <a:gd name="connsiteX45" fmla="*/ 471602 w 1342244"/>
              <a:gd name="connsiteY45" fmla="*/ 4375228 h 6858000"/>
              <a:gd name="connsiteX46" fmla="*/ 452255 w 1342244"/>
              <a:gd name="connsiteY46" fmla="*/ 4214165 h 6858000"/>
              <a:gd name="connsiteX47" fmla="*/ 453884 w 1342244"/>
              <a:gd name="connsiteY47" fmla="*/ 4076008 h 6858000"/>
              <a:gd name="connsiteX48" fmla="*/ 441584 w 1342244"/>
              <a:gd name="connsiteY48" fmla="*/ 4033999 h 6858000"/>
              <a:gd name="connsiteX49" fmla="*/ 441309 w 1342244"/>
              <a:gd name="connsiteY49" fmla="*/ 4013953 h 6858000"/>
              <a:gd name="connsiteX50" fmla="*/ 427604 w 1342244"/>
              <a:gd name="connsiteY50" fmla="*/ 3974753 h 6858000"/>
              <a:gd name="connsiteX51" fmla="*/ 433387 w 1342244"/>
              <a:gd name="connsiteY51" fmla="*/ 3901461 h 6858000"/>
              <a:gd name="connsiteX52" fmla="*/ 455981 w 1342244"/>
              <a:gd name="connsiteY52" fmla="*/ 3813873 h 6858000"/>
              <a:gd name="connsiteX53" fmla="*/ 453239 w 1342244"/>
              <a:gd name="connsiteY53" fmla="*/ 3777135 h 6858000"/>
              <a:gd name="connsiteX54" fmla="*/ 454972 w 1342244"/>
              <a:gd name="connsiteY54" fmla="*/ 3771656 h 6858000"/>
              <a:gd name="connsiteX55" fmla="*/ 458715 w 1342244"/>
              <a:gd name="connsiteY55" fmla="*/ 3769007 h 6858000"/>
              <a:gd name="connsiteX56" fmla="*/ 466877 w 1342244"/>
              <a:gd name="connsiteY56" fmla="*/ 3738082 h 6858000"/>
              <a:gd name="connsiteX57" fmla="*/ 474223 w 1342244"/>
              <a:gd name="connsiteY57" fmla="*/ 3673397 h 6858000"/>
              <a:gd name="connsiteX58" fmla="*/ 473519 w 1342244"/>
              <a:gd name="connsiteY58" fmla="*/ 3637109 h 6858000"/>
              <a:gd name="connsiteX59" fmla="*/ 476962 w 1342244"/>
              <a:gd name="connsiteY59" fmla="*/ 3536883 h 6858000"/>
              <a:gd name="connsiteX60" fmla="*/ 484500 w 1342244"/>
              <a:gd name="connsiteY60" fmla="*/ 3435652 h 6858000"/>
              <a:gd name="connsiteX61" fmla="*/ 498392 w 1342244"/>
              <a:gd name="connsiteY61" fmla="*/ 3295862 h 6858000"/>
              <a:gd name="connsiteX62" fmla="*/ 504159 w 1342244"/>
              <a:gd name="connsiteY62" fmla="*/ 3229163 h 6858000"/>
              <a:gd name="connsiteX63" fmla="*/ 480918 w 1342244"/>
              <a:gd name="connsiteY63" fmla="*/ 3158586 h 6858000"/>
              <a:gd name="connsiteX64" fmla="*/ 456326 w 1342244"/>
              <a:gd name="connsiteY64" fmla="*/ 3112365 h 6858000"/>
              <a:gd name="connsiteX65" fmla="*/ 441801 w 1342244"/>
              <a:gd name="connsiteY65" fmla="*/ 3072935 h 6858000"/>
              <a:gd name="connsiteX66" fmla="*/ 416975 w 1342244"/>
              <a:gd name="connsiteY66" fmla="*/ 2958185 h 6858000"/>
              <a:gd name="connsiteX67" fmla="*/ 374255 w 1342244"/>
              <a:gd name="connsiteY67" fmla="*/ 2843952 h 6858000"/>
              <a:gd name="connsiteX68" fmla="*/ 308507 w 1342244"/>
              <a:gd name="connsiteY68" fmla="*/ 2554718 h 6858000"/>
              <a:gd name="connsiteX69" fmla="*/ 279324 w 1342244"/>
              <a:gd name="connsiteY69" fmla="*/ 2447068 h 6858000"/>
              <a:gd name="connsiteX70" fmla="*/ 283394 w 1342244"/>
              <a:gd name="connsiteY70" fmla="*/ 2423438 h 6858000"/>
              <a:gd name="connsiteX71" fmla="*/ 272284 w 1342244"/>
              <a:gd name="connsiteY71" fmla="*/ 2402874 h 6858000"/>
              <a:gd name="connsiteX72" fmla="*/ 274896 w 1342244"/>
              <a:gd name="connsiteY72" fmla="*/ 2381443 h 6858000"/>
              <a:gd name="connsiteX73" fmla="*/ 251225 w 1342244"/>
              <a:gd name="connsiteY73" fmla="*/ 2261920 h 6858000"/>
              <a:gd name="connsiteX74" fmla="*/ 241112 w 1342244"/>
              <a:gd name="connsiteY74" fmla="*/ 2195378 h 6858000"/>
              <a:gd name="connsiteX75" fmla="*/ 225329 w 1342244"/>
              <a:gd name="connsiteY75" fmla="*/ 2155135 h 6858000"/>
              <a:gd name="connsiteX76" fmla="*/ 222787 w 1342244"/>
              <a:gd name="connsiteY76" fmla="*/ 2118008 h 6858000"/>
              <a:gd name="connsiteX77" fmla="*/ 223780 w 1342244"/>
              <a:gd name="connsiteY77" fmla="*/ 2050531 h 6858000"/>
              <a:gd name="connsiteX78" fmla="*/ 196764 w 1342244"/>
              <a:gd name="connsiteY78" fmla="*/ 1906352 h 6858000"/>
              <a:gd name="connsiteX79" fmla="*/ 173321 w 1342244"/>
              <a:gd name="connsiteY79" fmla="*/ 1861531 h 6858000"/>
              <a:gd name="connsiteX80" fmla="*/ 127120 w 1342244"/>
              <a:gd name="connsiteY80" fmla="*/ 1732919 h 6858000"/>
              <a:gd name="connsiteX81" fmla="*/ 99431 w 1342244"/>
              <a:gd name="connsiteY81" fmla="*/ 1663540 h 6858000"/>
              <a:gd name="connsiteX82" fmla="*/ 98557 w 1342244"/>
              <a:gd name="connsiteY82" fmla="*/ 1615777 h 6858000"/>
              <a:gd name="connsiteX83" fmla="*/ 79352 w 1342244"/>
              <a:gd name="connsiteY83" fmla="*/ 1563678 h 6858000"/>
              <a:gd name="connsiteX84" fmla="*/ 85174 w 1342244"/>
              <a:gd name="connsiteY84" fmla="*/ 1477995 h 6858000"/>
              <a:gd name="connsiteX85" fmla="*/ 71259 w 1342244"/>
              <a:gd name="connsiteY85" fmla="*/ 1373769 h 6858000"/>
              <a:gd name="connsiteX86" fmla="*/ 79566 w 1342244"/>
              <a:gd name="connsiteY86" fmla="*/ 1307086 h 6858000"/>
              <a:gd name="connsiteX87" fmla="*/ 85439 w 1342244"/>
              <a:gd name="connsiteY87" fmla="*/ 1168288 h 6858000"/>
              <a:gd name="connsiteX88" fmla="*/ 77721 w 1342244"/>
              <a:gd name="connsiteY88" fmla="*/ 1142577 h 6858000"/>
              <a:gd name="connsiteX89" fmla="*/ 67027 w 1342244"/>
              <a:gd name="connsiteY89" fmla="*/ 1088484 h 6858000"/>
              <a:gd name="connsiteX90" fmla="*/ 55763 w 1342244"/>
              <a:gd name="connsiteY90" fmla="*/ 1016103 h 6858000"/>
              <a:gd name="connsiteX91" fmla="*/ 57219 w 1342244"/>
              <a:gd name="connsiteY91" fmla="*/ 954054 h 6858000"/>
              <a:gd name="connsiteX92" fmla="*/ 52084 w 1342244"/>
              <a:gd name="connsiteY92" fmla="*/ 896999 h 6858000"/>
              <a:gd name="connsiteX93" fmla="*/ 21492 w 1342244"/>
              <a:gd name="connsiteY93" fmla="*/ 821517 h 6858000"/>
              <a:gd name="connsiteX94" fmla="*/ 442 w 1342244"/>
              <a:gd name="connsiteY94" fmla="*/ 751353 h 6858000"/>
              <a:gd name="connsiteX95" fmla="*/ 0 w 1342244"/>
              <a:gd name="connsiteY95" fmla="*/ 721230 h 6858000"/>
              <a:gd name="connsiteX96" fmla="*/ 9132 w 1342244"/>
              <a:gd name="connsiteY96" fmla="*/ 619315 h 6858000"/>
              <a:gd name="connsiteX97" fmla="*/ 2788 w 1342244"/>
              <a:gd name="connsiteY97" fmla="*/ 585934 h 6858000"/>
              <a:gd name="connsiteX98" fmla="*/ 84 w 1342244"/>
              <a:gd name="connsiteY98" fmla="*/ 538948 h 6858000"/>
              <a:gd name="connsiteX99" fmla="*/ 3992 w 1342244"/>
              <a:gd name="connsiteY99" fmla="*/ 525163 h 6858000"/>
              <a:gd name="connsiteX100" fmla="*/ 30116 w 1342244"/>
              <a:gd name="connsiteY100" fmla="*/ 446567 h 6858000"/>
              <a:gd name="connsiteX101" fmla="*/ 29364 w 1342244"/>
              <a:gd name="connsiteY101" fmla="*/ 393828 h 6858000"/>
              <a:gd name="connsiteX102" fmla="*/ 29194 w 1342244"/>
              <a:gd name="connsiteY102" fmla="*/ 353137 h 6858000"/>
              <a:gd name="connsiteX103" fmla="*/ 34887 w 1342244"/>
              <a:gd name="connsiteY103" fmla="*/ 275771 h 6858000"/>
              <a:gd name="connsiteX104" fmla="*/ 44581 w 1342244"/>
              <a:gd name="connsiteY104" fmla="*/ 236673 h 6858000"/>
              <a:gd name="connsiteX105" fmla="*/ 43624 w 1342244"/>
              <a:gd name="connsiteY105" fmla="*/ 144983 h 6858000"/>
              <a:gd name="connsiteX106" fmla="*/ 33909 w 1342244"/>
              <a:gd name="connsiteY106" fmla="*/ 33857 h 6858000"/>
              <a:gd name="connsiteX107" fmla="*/ 15462 w 1342244"/>
              <a:gd name="connsiteY107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51770 w 1342244"/>
              <a:gd name="connsiteY6" fmla="*/ 6691589 h 6858000"/>
              <a:gd name="connsiteX7" fmla="*/ 143794 w 1342244"/>
              <a:gd name="connsiteY7" fmla="*/ 6659970 h 6858000"/>
              <a:gd name="connsiteX8" fmla="*/ 161862 w 1342244"/>
              <a:gd name="connsiteY8" fmla="*/ 6594177 h 6858000"/>
              <a:gd name="connsiteX9" fmla="*/ 228859 w 1342244"/>
              <a:gd name="connsiteY9" fmla="*/ 6492130 h 6858000"/>
              <a:gd name="connsiteX10" fmla="*/ 244546 w 1342244"/>
              <a:gd name="connsiteY10" fmla="*/ 6431610 h 6858000"/>
              <a:gd name="connsiteX11" fmla="*/ 271474 w 1342244"/>
              <a:gd name="connsiteY11" fmla="*/ 6334727 h 6858000"/>
              <a:gd name="connsiteX12" fmla="*/ 263386 w 1342244"/>
              <a:gd name="connsiteY12" fmla="*/ 6294334 h 6858000"/>
              <a:gd name="connsiteX13" fmla="*/ 265826 w 1342244"/>
              <a:gd name="connsiteY13" fmla="*/ 6252834 h 6858000"/>
              <a:gd name="connsiteX14" fmla="*/ 243818 w 1342244"/>
              <a:gd name="connsiteY14" fmla="*/ 6202459 h 6858000"/>
              <a:gd name="connsiteX15" fmla="*/ 242616 w 1342244"/>
              <a:gd name="connsiteY15" fmla="*/ 6153037 h 6858000"/>
              <a:gd name="connsiteX16" fmla="*/ 258031 w 1342244"/>
              <a:gd name="connsiteY16" fmla="*/ 6078132 h 6858000"/>
              <a:gd name="connsiteX17" fmla="*/ 245418 w 1342244"/>
              <a:gd name="connsiteY17" fmla="*/ 6028119 h 6858000"/>
              <a:gd name="connsiteX18" fmla="*/ 230647 w 1342244"/>
              <a:gd name="connsiteY18" fmla="*/ 5926735 h 6858000"/>
              <a:gd name="connsiteX19" fmla="*/ 280159 w 1342244"/>
              <a:gd name="connsiteY19" fmla="*/ 5712857 h 6858000"/>
              <a:gd name="connsiteX20" fmla="*/ 309957 w 1342244"/>
              <a:gd name="connsiteY20" fmla="*/ 5660491 h 6858000"/>
              <a:gd name="connsiteX21" fmla="*/ 319080 w 1342244"/>
              <a:gd name="connsiteY21" fmla="*/ 5563435 h 6858000"/>
              <a:gd name="connsiteX22" fmla="*/ 345956 w 1342244"/>
              <a:gd name="connsiteY22" fmla="*/ 5437125 h 6858000"/>
              <a:gd name="connsiteX23" fmla="*/ 359524 w 1342244"/>
              <a:gd name="connsiteY23" fmla="*/ 5396260 h 6858000"/>
              <a:gd name="connsiteX24" fmla="*/ 375505 w 1342244"/>
              <a:gd name="connsiteY24" fmla="*/ 5330009 h 6858000"/>
              <a:gd name="connsiteX25" fmla="*/ 408998 w 1342244"/>
              <a:gd name="connsiteY25" fmla="*/ 5273739 h 6858000"/>
              <a:gd name="connsiteX26" fmla="*/ 418597 w 1342244"/>
              <a:gd name="connsiteY26" fmla="*/ 5241779 h 6858000"/>
              <a:gd name="connsiteX27" fmla="*/ 429823 w 1342244"/>
              <a:gd name="connsiteY27" fmla="*/ 5225268 h 6858000"/>
              <a:gd name="connsiteX28" fmla="*/ 438184 w 1342244"/>
              <a:gd name="connsiteY28" fmla="*/ 5193377 h 6858000"/>
              <a:gd name="connsiteX29" fmla="*/ 441487 w 1342244"/>
              <a:gd name="connsiteY29" fmla="*/ 5179288 h 6858000"/>
              <a:gd name="connsiteX30" fmla="*/ 438105 w 1342244"/>
              <a:gd name="connsiteY30" fmla="*/ 5159961 h 6858000"/>
              <a:gd name="connsiteX31" fmla="*/ 441715 w 1342244"/>
              <a:gd name="connsiteY31" fmla="*/ 5125185 h 6858000"/>
              <a:gd name="connsiteX32" fmla="*/ 455581 w 1342244"/>
              <a:gd name="connsiteY32" fmla="*/ 5067850 h 6858000"/>
              <a:gd name="connsiteX33" fmla="*/ 458312 w 1342244"/>
              <a:gd name="connsiteY33" fmla="*/ 5060861 h 6858000"/>
              <a:gd name="connsiteX34" fmla="*/ 455016 w 1342244"/>
              <a:gd name="connsiteY34" fmla="*/ 5034192 h 6858000"/>
              <a:gd name="connsiteX35" fmla="*/ 456570 w 1342244"/>
              <a:gd name="connsiteY35" fmla="*/ 4993030 h 6858000"/>
              <a:gd name="connsiteX36" fmla="*/ 463479 w 1342244"/>
              <a:gd name="connsiteY36" fmla="*/ 4946844 h 6858000"/>
              <a:gd name="connsiteX37" fmla="*/ 459335 w 1342244"/>
              <a:gd name="connsiteY37" fmla="*/ 4932692 h 6858000"/>
              <a:gd name="connsiteX38" fmla="*/ 474738 w 1342244"/>
              <a:gd name="connsiteY38" fmla="*/ 4858827 h 6858000"/>
              <a:gd name="connsiteX39" fmla="*/ 480641 w 1342244"/>
              <a:gd name="connsiteY39" fmla="*/ 4821170 h 6858000"/>
              <a:gd name="connsiteX40" fmla="*/ 486667 w 1342244"/>
              <a:gd name="connsiteY40" fmla="*/ 4750867 h 6858000"/>
              <a:gd name="connsiteX41" fmla="*/ 484474 w 1342244"/>
              <a:gd name="connsiteY41" fmla="*/ 4690749 h 6858000"/>
              <a:gd name="connsiteX42" fmla="*/ 479954 w 1342244"/>
              <a:gd name="connsiteY42" fmla="*/ 4584173 h 6858000"/>
              <a:gd name="connsiteX43" fmla="*/ 475037 w 1342244"/>
              <a:gd name="connsiteY43" fmla="*/ 4444346 h 6858000"/>
              <a:gd name="connsiteX44" fmla="*/ 471602 w 1342244"/>
              <a:gd name="connsiteY44" fmla="*/ 4375228 h 6858000"/>
              <a:gd name="connsiteX45" fmla="*/ 452255 w 1342244"/>
              <a:gd name="connsiteY45" fmla="*/ 4214165 h 6858000"/>
              <a:gd name="connsiteX46" fmla="*/ 453884 w 1342244"/>
              <a:gd name="connsiteY46" fmla="*/ 4076008 h 6858000"/>
              <a:gd name="connsiteX47" fmla="*/ 441584 w 1342244"/>
              <a:gd name="connsiteY47" fmla="*/ 4033999 h 6858000"/>
              <a:gd name="connsiteX48" fmla="*/ 441309 w 1342244"/>
              <a:gd name="connsiteY48" fmla="*/ 4013953 h 6858000"/>
              <a:gd name="connsiteX49" fmla="*/ 427604 w 1342244"/>
              <a:gd name="connsiteY49" fmla="*/ 3974753 h 6858000"/>
              <a:gd name="connsiteX50" fmla="*/ 433387 w 1342244"/>
              <a:gd name="connsiteY50" fmla="*/ 3901461 h 6858000"/>
              <a:gd name="connsiteX51" fmla="*/ 455981 w 1342244"/>
              <a:gd name="connsiteY51" fmla="*/ 3813873 h 6858000"/>
              <a:gd name="connsiteX52" fmla="*/ 453239 w 1342244"/>
              <a:gd name="connsiteY52" fmla="*/ 3777135 h 6858000"/>
              <a:gd name="connsiteX53" fmla="*/ 454972 w 1342244"/>
              <a:gd name="connsiteY53" fmla="*/ 3771656 h 6858000"/>
              <a:gd name="connsiteX54" fmla="*/ 458715 w 1342244"/>
              <a:gd name="connsiteY54" fmla="*/ 3769007 h 6858000"/>
              <a:gd name="connsiteX55" fmla="*/ 466877 w 1342244"/>
              <a:gd name="connsiteY55" fmla="*/ 3738082 h 6858000"/>
              <a:gd name="connsiteX56" fmla="*/ 474223 w 1342244"/>
              <a:gd name="connsiteY56" fmla="*/ 3673397 h 6858000"/>
              <a:gd name="connsiteX57" fmla="*/ 473519 w 1342244"/>
              <a:gd name="connsiteY57" fmla="*/ 3637109 h 6858000"/>
              <a:gd name="connsiteX58" fmla="*/ 476962 w 1342244"/>
              <a:gd name="connsiteY58" fmla="*/ 3536883 h 6858000"/>
              <a:gd name="connsiteX59" fmla="*/ 484500 w 1342244"/>
              <a:gd name="connsiteY59" fmla="*/ 3435652 h 6858000"/>
              <a:gd name="connsiteX60" fmla="*/ 498392 w 1342244"/>
              <a:gd name="connsiteY60" fmla="*/ 3295862 h 6858000"/>
              <a:gd name="connsiteX61" fmla="*/ 504159 w 1342244"/>
              <a:gd name="connsiteY61" fmla="*/ 3229163 h 6858000"/>
              <a:gd name="connsiteX62" fmla="*/ 480918 w 1342244"/>
              <a:gd name="connsiteY62" fmla="*/ 3158586 h 6858000"/>
              <a:gd name="connsiteX63" fmla="*/ 456326 w 1342244"/>
              <a:gd name="connsiteY63" fmla="*/ 3112365 h 6858000"/>
              <a:gd name="connsiteX64" fmla="*/ 441801 w 1342244"/>
              <a:gd name="connsiteY64" fmla="*/ 3072935 h 6858000"/>
              <a:gd name="connsiteX65" fmla="*/ 416975 w 1342244"/>
              <a:gd name="connsiteY65" fmla="*/ 2958185 h 6858000"/>
              <a:gd name="connsiteX66" fmla="*/ 374255 w 1342244"/>
              <a:gd name="connsiteY66" fmla="*/ 2843952 h 6858000"/>
              <a:gd name="connsiteX67" fmla="*/ 308507 w 1342244"/>
              <a:gd name="connsiteY67" fmla="*/ 2554718 h 6858000"/>
              <a:gd name="connsiteX68" fmla="*/ 279324 w 1342244"/>
              <a:gd name="connsiteY68" fmla="*/ 2447068 h 6858000"/>
              <a:gd name="connsiteX69" fmla="*/ 283394 w 1342244"/>
              <a:gd name="connsiteY69" fmla="*/ 2423438 h 6858000"/>
              <a:gd name="connsiteX70" fmla="*/ 272284 w 1342244"/>
              <a:gd name="connsiteY70" fmla="*/ 2402874 h 6858000"/>
              <a:gd name="connsiteX71" fmla="*/ 274896 w 1342244"/>
              <a:gd name="connsiteY71" fmla="*/ 2381443 h 6858000"/>
              <a:gd name="connsiteX72" fmla="*/ 251225 w 1342244"/>
              <a:gd name="connsiteY72" fmla="*/ 2261920 h 6858000"/>
              <a:gd name="connsiteX73" fmla="*/ 241112 w 1342244"/>
              <a:gd name="connsiteY73" fmla="*/ 2195378 h 6858000"/>
              <a:gd name="connsiteX74" fmla="*/ 225329 w 1342244"/>
              <a:gd name="connsiteY74" fmla="*/ 2155135 h 6858000"/>
              <a:gd name="connsiteX75" fmla="*/ 222787 w 1342244"/>
              <a:gd name="connsiteY75" fmla="*/ 2118008 h 6858000"/>
              <a:gd name="connsiteX76" fmla="*/ 223780 w 1342244"/>
              <a:gd name="connsiteY76" fmla="*/ 2050531 h 6858000"/>
              <a:gd name="connsiteX77" fmla="*/ 196764 w 1342244"/>
              <a:gd name="connsiteY77" fmla="*/ 1906352 h 6858000"/>
              <a:gd name="connsiteX78" fmla="*/ 173321 w 1342244"/>
              <a:gd name="connsiteY78" fmla="*/ 1861531 h 6858000"/>
              <a:gd name="connsiteX79" fmla="*/ 127120 w 1342244"/>
              <a:gd name="connsiteY79" fmla="*/ 1732919 h 6858000"/>
              <a:gd name="connsiteX80" fmla="*/ 99431 w 1342244"/>
              <a:gd name="connsiteY80" fmla="*/ 1663540 h 6858000"/>
              <a:gd name="connsiteX81" fmla="*/ 98557 w 1342244"/>
              <a:gd name="connsiteY81" fmla="*/ 1615777 h 6858000"/>
              <a:gd name="connsiteX82" fmla="*/ 79352 w 1342244"/>
              <a:gd name="connsiteY82" fmla="*/ 1563678 h 6858000"/>
              <a:gd name="connsiteX83" fmla="*/ 85174 w 1342244"/>
              <a:gd name="connsiteY83" fmla="*/ 1477995 h 6858000"/>
              <a:gd name="connsiteX84" fmla="*/ 71259 w 1342244"/>
              <a:gd name="connsiteY84" fmla="*/ 1373769 h 6858000"/>
              <a:gd name="connsiteX85" fmla="*/ 79566 w 1342244"/>
              <a:gd name="connsiteY85" fmla="*/ 1307086 h 6858000"/>
              <a:gd name="connsiteX86" fmla="*/ 85439 w 1342244"/>
              <a:gd name="connsiteY86" fmla="*/ 1168288 h 6858000"/>
              <a:gd name="connsiteX87" fmla="*/ 77721 w 1342244"/>
              <a:gd name="connsiteY87" fmla="*/ 1142577 h 6858000"/>
              <a:gd name="connsiteX88" fmla="*/ 67027 w 1342244"/>
              <a:gd name="connsiteY88" fmla="*/ 1088484 h 6858000"/>
              <a:gd name="connsiteX89" fmla="*/ 55763 w 1342244"/>
              <a:gd name="connsiteY89" fmla="*/ 1016103 h 6858000"/>
              <a:gd name="connsiteX90" fmla="*/ 57219 w 1342244"/>
              <a:gd name="connsiteY90" fmla="*/ 954054 h 6858000"/>
              <a:gd name="connsiteX91" fmla="*/ 52084 w 1342244"/>
              <a:gd name="connsiteY91" fmla="*/ 896999 h 6858000"/>
              <a:gd name="connsiteX92" fmla="*/ 21492 w 1342244"/>
              <a:gd name="connsiteY92" fmla="*/ 821517 h 6858000"/>
              <a:gd name="connsiteX93" fmla="*/ 442 w 1342244"/>
              <a:gd name="connsiteY93" fmla="*/ 751353 h 6858000"/>
              <a:gd name="connsiteX94" fmla="*/ 0 w 1342244"/>
              <a:gd name="connsiteY94" fmla="*/ 721230 h 6858000"/>
              <a:gd name="connsiteX95" fmla="*/ 9132 w 1342244"/>
              <a:gd name="connsiteY95" fmla="*/ 619315 h 6858000"/>
              <a:gd name="connsiteX96" fmla="*/ 2788 w 1342244"/>
              <a:gd name="connsiteY96" fmla="*/ 585934 h 6858000"/>
              <a:gd name="connsiteX97" fmla="*/ 84 w 1342244"/>
              <a:gd name="connsiteY97" fmla="*/ 538948 h 6858000"/>
              <a:gd name="connsiteX98" fmla="*/ 3992 w 1342244"/>
              <a:gd name="connsiteY98" fmla="*/ 525163 h 6858000"/>
              <a:gd name="connsiteX99" fmla="*/ 30116 w 1342244"/>
              <a:gd name="connsiteY99" fmla="*/ 446567 h 6858000"/>
              <a:gd name="connsiteX100" fmla="*/ 29364 w 1342244"/>
              <a:gd name="connsiteY100" fmla="*/ 393828 h 6858000"/>
              <a:gd name="connsiteX101" fmla="*/ 29194 w 1342244"/>
              <a:gd name="connsiteY101" fmla="*/ 353137 h 6858000"/>
              <a:gd name="connsiteX102" fmla="*/ 34887 w 1342244"/>
              <a:gd name="connsiteY102" fmla="*/ 275771 h 6858000"/>
              <a:gd name="connsiteX103" fmla="*/ 44581 w 1342244"/>
              <a:gd name="connsiteY103" fmla="*/ 236673 h 6858000"/>
              <a:gd name="connsiteX104" fmla="*/ 43624 w 1342244"/>
              <a:gd name="connsiteY104" fmla="*/ 144983 h 6858000"/>
              <a:gd name="connsiteX105" fmla="*/ 33909 w 1342244"/>
              <a:gd name="connsiteY105" fmla="*/ 33857 h 6858000"/>
              <a:gd name="connsiteX106" fmla="*/ 15462 w 1342244"/>
              <a:gd name="connsiteY106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51770 w 1342244"/>
              <a:gd name="connsiteY6" fmla="*/ 6691589 h 6858000"/>
              <a:gd name="connsiteX7" fmla="*/ 143794 w 1342244"/>
              <a:gd name="connsiteY7" fmla="*/ 6659970 h 6858000"/>
              <a:gd name="connsiteX8" fmla="*/ 161862 w 1342244"/>
              <a:gd name="connsiteY8" fmla="*/ 6594177 h 6858000"/>
              <a:gd name="connsiteX9" fmla="*/ 228859 w 1342244"/>
              <a:gd name="connsiteY9" fmla="*/ 6492130 h 6858000"/>
              <a:gd name="connsiteX10" fmla="*/ 244546 w 1342244"/>
              <a:gd name="connsiteY10" fmla="*/ 6431610 h 6858000"/>
              <a:gd name="connsiteX11" fmla="*/ 271474 w 1342244"/>
              <a:gd name="connsiteY11" fmla="*/ 6334727 h 6858000"/>
              <a:gd name="connsiteX12" fmla="*/ 263386 w 1342244"/>
              <a:gd name="connsiteY12" fmla="*/ 6294334 h 6858000"/>
              <a:gd name="connsiteX13" fmla="*/ 265826 w 1342244"/>
              <a:gd name="connsiteY13" fmla="*/ 6252834 h 6858000"/>
              <a:gd name="connsiteX14" fmla="*/ 243818 w 1342244"/>
              <a:gd name="connsiteY14" fmla="*/ 6202459 h 6858000"/>
              <a:gd name="connsiteX15" fmla="*/ 242616 w 1342244"/>
              <a:gd name="connsiteY15" fmla="*/ 6153037 h 6858000"/>
              <a:gd name="connsiteX16" fmla="*/ 258031 w 1342244"/>
              <a:gd name="connsiteY16" fmla="*/ 6078132 h 6858000"/>
              <a:gd name="connsiteX17" fmla="*/ 245418 w 1342244"/>
              <a:gd name="connsiteY17" fmla="*/ 6028119 h 6858000"/>
              <a:gd name="connsiteX18" fmla="*/ 230647 w 1342244"/>
              <a:gd name="connsiteY18" fmla="*/ 5926735 h 6858000"/>
              <a:gd name="connsiteX19" fmla="*/ 280159 w 1342244"/>
              <a:gd name="connsiteY19" fmla="*/ 5712857 h 6858000"/>
              <a:gd name="connsiteX20" fmla="*/ 309957 w 1342244"/>
              <a:gd name="connsiteY20" fmla="*/ 5660491 h 6858000"/>
              <a:gd name="connsiteX21" fmla="*/ 319080 w 1342244"/>
              <a:gd name="connsiteY21" fmla="*/ 5563435 h 6858000"/>
              <a:gd name="connsiteX22" fmla="*/ 345956 w 1342244"/>
              <a:gd name="connsiteY22" fmla="*/ 5437125 h 6858000"/>
              <a:gd name="connsiteX23" fmla="*/ 359524 w 1342244"/>
              <a:gd name="connsiteY23" fmla="*/ 5396260 h 6858000"/>
              <a:gd name="connsiteX24" fmla="*/ 375505 w 1342244"/>
              <a:gd name="connsiteY24" fmla="*/ 5330009 h 6858000"/>
              <a:gd name="connsiteX25" fmla="*/ 408998 w 1342244"/>
              <a:gd name="connsiteY25" fmla="*/ 5273739 h 6858000"/>
              <a:gd name="connsiteX26" fmla="*/ 418597 w 1342244"/>
              <a:gd name="connsiteY26" fmla="*/ 5241779 h 6858000"/>
              <a:gd name="connsiteX27" fmla="*/ 429823 w 1342244"/>
              <a:gd name="connsiteY27" fmla="*/ 5225268 h 6858000"/>
              <a:gd name="connsiteX28" fmla="*/ 438184 w 1342244"/>
              <a:gd name="connsiteY28" fmla="*/ 5193377 h 6858000"/>
              <a:gd name="connsiteX29" fmla="*/ 441487 w 1342244"/>
              <a:gd name="connsiteY29" fmla="*/ 5179288 h 6858000"/>
              <a:gd name="connsiteX30" fmla="*/ 438105 w 1342244"/>
              <a:gd name="connsiteY30" fmla="*/ 5159961 h 6858000"/>
              <a:gd name="connsiteX31" fmla="*/ 441715 w 1342244"/>
              <a:gd name="connsiteY31" fmla="*/ 5125185 h 6858000"/>
              <a:gd name="connsiteX32" fmla="*/ 455581 w 1342244"/>
              <a:gd name="connsiteY32" fmla="*/ 5067850 h 6858000"/>
              <a:gd name="connsiteX33" fmla="*/ 458312 w 1342244"/>
              <a:gd name="connsiteY33" fmla="*/ 5060861 h 6858000"/>
              <a:gd name="connsiteX34" fmla="*/ 455016 w 1342244"/>
              <a:gd name="connsiteY34" fmla="*/ 5034192 h 6858000"/>
              <a:gd name="connsiteX35" fmla="*/ 456570 w 1342244"/>
              <a:gd name="connsiteY35" fmla="*/ 4993030 h 6858000"/>
              <a:gd name="connsiteX36" fmla="*/ 463479 w 1342244"/>
              <a:gd name="connsiteY36" fmla="*/ 4946844 h 6858000"/>
              <a:gd name="connsiteX37" fmla="*/ 474738 w 1342244"/>
              <a:gd name="connsiteY37" fmla="*/ 4858827 h 6858000"/>
              <a:gd name="connsiteX38" fmla="*/ 480641 w 1342244"/>
              <a:gd name="connsiteY38" fmla="*/ 4821170 h 6858000"/>
              <a:gd name="connsiteX39" fmla="*/ 486667 w 1342244"/>
              <a:gd name="connsiteY39" fmla="*/ 4750867 h 6858000"/>
              <a:gd name="connsiteX40" fmla="*/ 484474 w 1342244"/>
              <a:gd name="connsiteY40" fmla="*/ 4690749 h 6858000"/>
              <a:gd name="connsiteX41" fmla="*/ 479954 w 1342244"/>
              <a:gd name="connsiteY41" fmla="*/ 4584173 h 6858000"/>
              <a:gd name="connsiteX42" fmla="*/ 475037 w 1342244"/>
              <a:gd name="connsiteY42" fmla="*/ 4444346 h 6858000"/>
              <a:gd name="connsiteX43" fmla="*/ 471602 w 1342244"/>
              <a:gd name="connsiteY43" fmla="*/ 4375228 h 6858000"/>
              <a:gd name="connsiteX44" fmla="*/ 452255 w 1342244"/>
              <a:gd name="connsiteY44" fmla="*/ 4214165 h 6858000"/>
              <a:gd name="connsiteX45" fmla="*/ 453884 w 1342244"/>
              <a:gd name="connsiteY45" fmla="*/ 4076008 h 6858000"/>
              <a:gd name="connsiteX46" fmla="*/ 441584 w 1342244"/>
              <a:gd name="connsiteY46" fmla="*/ 4033999 h 6858000"/>
              <a:gd name="connsiteX47" fmla="*/ 441309 w 1342244"/>
              <a:gd name="connsiteY47" fmla="*/ 4013953 h 6858000"/>
              <a:gd name="connsiteX48" fmla="*/ 427604 w 1342244"/>
              <a:gd name="connsiteY48" fmla="*/ 3974753 h 6858000"/>
              <a:gd name="connsiteX49" fmla="*/ 433387 w 1342244"/>
              <a:gd name="connsiteY49" fmla="*/ 3901461 h 6858000"/>
              <a:gd name="connsiteX50" fmla="*/ 455981 w 1342244"/>
              <a:gd name="connsiteY50" fmla="*/ 3813873 h 6858000"/>
              <a:gd name="connsiteX51" fmla="*/ 453239 w 1342244"/>
              <a:gd name="connsiteY51" fmla="*/ 3777135 h 6858000"/>
              <a:gd name="connsiteX52" fmla="*/ 454972 w 1342244"/>
              <a:gd name="connsiteY52" fmla="*/ 3771656 h 6858000"/>
              <a:gd name="connsiteX53" fmla="*/ 458715 w 1342244"/>
              <a:gd name="connsiteY53" fmla="*/ 3769007 h 6858000"/>
              <a:gd name="connsiteX54" fmla="*/ 466877 w 1342244"/>
              <a:gd name="connsiteY54" fmla="*/ 3738082 h 6858000"/>
              <a:gd name="connsiteX55" fmla="*/ 474223 w 1342244"/>
              <a:gd name="connsiteY55" fmla="*/ 3673397 h 6858000"/>
              <a:gd name="connsiteX56" fmla="*/ 473519 w 1342244"/>
              <a:gd name="connsiteY56" fmla="*/ 3637109 h 6858000"/>
              <a:gd name="connsiteX57" fmla="*/ 476962 w 1342244"/>
              <a:gd name="connsiteY57" fmla="*/ 3536883 h 6858000"/>
              <a:gd name="connsiteX58" fmla="*/ 484500 w 1342244"/>
              <a:gd name="connsiteY58" fmla="*/ 3435652 h 6858000"/>
              <a:gd name="connsiteX59" fmla="*/ 498392 w 1342244"/>
              <a:gd name="connsiteY59" fmla="*/ 3295862 h 6858000"/>
              <a:gd name="connsiteX60" fmla="*/ 504159 w 1342244"/>
              <a:gd name="connsiteY60" fmla="*/ 3229163 h 6858000"/>
              <a:gd name="connsiteX61" fmla="*/ 480918 w 1342244"/>
              <a:gd name="connsiteY61" fmla="*/ 3158586 h 6858000"/>
              <a:gd name="connsiteX62" fmla="*/ 456326 w 1342244"/>
              <a:gd name="connsiteY62" fmla="*/ 3112365 h 6858000"/>
              <a:gd name="connsiteX63" fmla="*/ 441801 w 1342244"/>
              <a:gd name="connsiteY63" fmla="*/ 3072935 h 6858000"/>
              <a:gd name="connsiteX64" fmla="*/ 416975 w 1342244"/>
              <a:gd name="connsiteY64" fmla="*/ 2958185 h 6858000"/>
              <a:gd name="connsiteX65" fmla="*/ 374255 w 1342244"/>
              <a:gd name="connsiteY65" fmla="*/ 2843952 h 6858000"/>
              <a:gd name="connsiteX66" fmla="*/ 308507 w 1342244"/>
              <a:gd name="connsiteY66" fmla="*/ 2554718 h 6858000"/>
              <a:gd name="connsiteX67" fmla="*/ 279324 w 1342244"/>
              <a:gd name="connsiteY67" fmla="*/ 2447068 h 6858000"/>
              <a:gd name="connsiteX68" fmla="*/ 283394 w 1342244"/>
              <a:gd name="connsiteY68" fmla="*/ 2423438 h 6858000"/>
              <a:gd name="connsiteX69" fmla="*/ 272284 w 1342244"/>
              <a:gd name="connsiteY69" fmla="*/ 2402874 h 6858000"/>
              <a:gd name="connsiteX70" fmla="*/ 274896 w 1342244"/>
              <a:gd name="connsiteY70" fmla="*/ 2381443 h 6858000"/>
              <a:gd name="connsiteX71" fmla="*/ 251225 w 1342244"/>
              <a:gd name="connsiteY71" fmla="*/ 2261920 h 6858000"/>
              <a:gd name="connsiteX72" fmla="*/ 241112 w 1342244"/>
              <a:gd name="connsiteY72" fmla="*/ 2195378 h 6858000"/>
              <a:gd name="connsiteX73" fmla="*/ 225329 w 1342244"/>
              <a:gd name="connsiteY73" fmla="*/ 2155135 h 6858000"/>
              <a:gd name="connsiteX74" fmla="*/ 222787 w 1342244"/>
              <a:gd name="connsiteY74" fmla="*/ 2118008 h 6858000"/>
              <a:gd name="connsiteX75" fmla="*/ 223780 w 1342244"/>
              <a:gd name="connsiteY75" fmla="*/ 2050531 h 6858000"/>
              <a:gd name="connsiteX76" fmla="*/ 196764 w 1342244"/>
              <a:gd name="connsiteY76" fmla="*/ 1906352 h 6858000"/>
              <a:gd name="connsiteX77" fmla="*/ 173321 w 1342244"/>
              <a:gd name="connsiteY77" fmla="*/ 1861531 h 6858000"/>
              <a:gd name="connsiteX78" fmla="*/ 127120 w 1342244"/>
              <a:gd name="connsiteY78" fmla="*/ 1732919 h 6858000"/>
              <a:gd name="connsiteX79" fmla="*/ 99431 w 1342244"/>
              <a:gd name="connsiteY79" fmla="*/ 1663540 h 6858000"/>
              <a:gd name="connsiteX80" fmla="*/ 98557 w 1342244"/>
              <a:gd name="connsiteY80" fmla="*/ 1615777 h 6858000"/>
              <a:gd name="connsiteX81" fmla="*/ 79352 w 1342244"/>
              <a:gd name="connsiteY81" fmla="*/ 1563678 h 6858000"/>
              <a:gd name="connsiteX82" fmla="*/ 85174 w 1342244"/>
              <a:gd name="connsiteY82" fmla="*/ 1477995 h 6858000"/>
              <a:gd name="connsiteX83" fmla="*/ 71259 w 1342244"/>
              <a:gd name="connsiteY83" fmla="*/ 1373769 h 6858000"/>
              <a:gd name="connsiteX84" fmla="*/ 79566 w 1342244"/>
              <a:gd name="connsiteY84" fmla="*/ 1307086 h 6858000"/>
              <a:gd name="connsiteX85" fmla="*/ 85439 w 1342244"/>
              <a:gd name="connsiteY85" fmla="*/ 1168288 h 6858000"/>
              <a:gd name="connsiteX86" fmla="*/ 77721 w 1342244"/>
              <a:gd name="connsiteY86" fmla="*/ 1142577 h 6858000"/>
              <a:gd name="connsiteX87" fmla="*/ 67027 w 1342244"/>
              <a:gd name="connsiteY87" fmla="*/ 1088484 h 6858000"/>
              <a:gd name="connsiteX88" fmla="*/ 55763 w 1342244"/>
              <a:gd name="connsiteY88" fmla="*/ 1016103 h 6858000"/>
              <a:gd name="connsiteX89" fmla="*/ 57219 w 1342244"/>
              <a:gd name="connsiteY89" fmla="*/ 954054 h 6858000"/>
              <a:gd name="connsiteX90" fmla="*/ 52084 w 1342244"/>
              <a:gd name="connsiteY90" fmla="*/ 896999 h 6858000"/>
              <a:gd name="connsiteX91" fmla="*/ 21492 w 1342244"/>
              <a:gd name="connsiteY91" fmla="*/ 821517 h 6858000"/>
              <a:gd name="connsiteX92" fmla="*/ 442 w 1342244"/>
              <a:gd name="connsiteY92" fmla="*/ 751353 h 6858000"/>
              <a:gd name="connsiteX93" fmla="*/ 0 w 1342244"/>
              <a:gd name="connsiteY93" fmla="*/ 721230 h 6858000"/>
              <a:gd name="connsiteX94" fmla="*/ 9132 w 1342244"/>
              <a:gd name="connsiteY94" fmla="*/ 619315 h 6858000"/>
              <a:gd name="connsiteX95" fmla="*/ 2788 w 1342244"/>
              <a:gd name="connsiteY95" fmla="*/ 585934 h 6858000"/>
              <a:gd name="connsiteX96" fmla="*/ 84 w 1342244"/>
              <a:gd name="connsiteY96" fmla="*/ 538948 h 6858000"/>
              <a:gd name="connsiteX97" fmla="*/ 3992 w 1342244"/>
              <a:gd name="connsiteY97" fmla="*/ 525163 h 6858000"/>
              <a:gd name="connsiteX98" fmla="*/ 30116 w 1342244"/>
              <a:gd name="connsiteY98" fmla="*/ 446567 h 6858000"/>
              <a:gd name="connsiteX99" fmla="*/ 29364 w 1342244"/>
              <a:gd name="connsiteY99" fmla="*/ 393828 h 6858000"/>
              <a:gd name="connsiteX100" fmla="*/ 29194 w 1342244"/>
              <a:gd name="connsiteY100" fmla="*/ 353137 h 6858000"/>
              <a:gd name="connsiteX101" fmla="*/ 34887 w 1342244"/>
              <a:gd name="connsiteY101" fmla="*/ 275771 h 6858000"/>
              <a:gd name="connsiteX102" fmla="*/ 44581 w 1342244"/>
              <a:gd name="connsiteY102" fmla="*/ 236673 h 6858000"/>
              <a:gd name="connsiteX103" fmla="*/ 43624 w 1342244"/>
              <a:gd name="connsiteY103" fmla="*/ 144983 h 6858000"/>
              <a:gd name="connsiteX104" fmla="*/ 33909 w 1342244"/>
              <a:gd name="connsiteY104" fmla="*/ 33857 h 6858000"/>
              <a:gd name="connsiteX105" fmla="*/ 15462 w 1342244"/>
              <a:gd name="connsiteY105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51770 w 1342244"/>
              <a:gd name="connsiteY6" fmla="*/ 6691589 h 6858000"/>
              <a:gd name="connsiteX7" fmla="*/ 143794 w 1342244"/>
              <a:gd name="connsiteY7" fmla="*/ 6659970 h 6858000"/>
              <a:gd name="connsiteX8" fmla="*/ 161862 w 1342244"/>
              <a:gd name="connsiteY8" fmla="*/ 6594177 h 6858000"/>
              <a:gd name="connsiteX9" fmla="*/ 228859 w 1342244"/>
              <a:gd name="connsiteY9" fmla="*/ 6492130 h 6858000"/>
              <a:gd name="connsiteX10" fmla="*/ 244546 w 1342244"/>
              <a:gd name="connsiteY10" fmla="*/ 6431610 h 6858000"/>
              <a:gd name="connsiteX11" fmla="*/ 271474 w 1342244"/>
              <a:gd name="connsiteY11" fmla="*/ 6334727 h 6858000"/>
              <a:gd name="connsiteX12" fmla="*/ 263386 w 1342244"/>
              <a:gd name="connsiteY12" fmla="*/ 6294334 h 6858000"/>
              <a:gd name="connsiteX13" fmla="*/ 265826 w 1342244"/>
              <a:gd name="connsiteY13" fmla="*/ 6252834 h 6858000"/>
              <a:gd name="connsiteX14" fmla="*/ 243818 w 1342244"/>
              <a:gd name="connsiteY14" fmla="*/ 6202459 h 6858000"/>
              <a:gd name="connsiteX15" fmla="*/ 242616 w 1342244"/>
              <a:gd name="connsiteY15" fmla="*/ 6153037 h 6858000"/>
              <a:gd name="connsiteX16" fmla="*/ 258031 w 1342244"/>
              <a:gd name="connsiteY16" fmla="*/ 6078132 h 6858000"/>
              <a:gd name="connsiteX17" fmla="*/ 245418 w 1342244"/>
              <a:gd name="connsiteY17" fmla="*/ 6028119 h 6858000"/>
              <a:gd name="connsiteX18" fmla="*/ 230647 w 1342244"/>
              <a:gd name="connsiteY18" fmla="*/ 5926735 h 6858000"/>
              <a:gd name="connsiteX19" fmla="*/ 280159 w 1342244"/>
              <a:gd name="connsiteY19" fmla="*/ 5712857 h 6858000"/>
              <a:gd name="connsiteX20" fmla="*/ 309957 w 1342244"/>
              <a:gd name="connsiteY20" fmla="*/ 5660491 h 6858000"/>
              <a:gd name="connsiteX21" fmla="*/ 319080 w 1342244"/>
              <a:gd name="connsiteY21" fmla="*/ 5563435 h 6858000"/>
              <a:gd name="connsiteX22" fmla="*/ 345956 w 1342244"/>
              <a:gd name="connsiteY22" fmla="*/ 5437125 h 6858000"/>
              <a:gd name="connsiteX23" fmla="*/ 359524 w 1342244"/>
              <a:gd name="connsiteY23" fmla="*/ 5396260 h 6858000"/>
              <a:gd name="connsiteX24" fmla="*/ 375505 w 1342244"/>
              <a:gd name="connsiteY24" fmla="*/ 5330009 h 6858000"/>
              <a:gd name="connsiteX25" fmla="*/ 408998 w 1342244"/>
              <a:gd name="connsiteY25" fmla="*/ 5273739 h 6858000"/>
              <a:gd name="connsiteX26" fmla="*/ 429823 w 1342244"/>
              <a:gd name="connsiteY26" fmla="*/ 5225268 h 6858000"/>
              <a:gd name="connsiteX27" fmla="*/ 438184 w 1342244"/>
              <a:gd name="connsiteY27" fmla="*/ 5193377 h 6858000"/>
              <a:gd name="connsiteX28" fmla="*/ 441487 w 1342244"/>
              <a:gd name="connsiteY28" fmla="*/ 5179288 h 6858000"/>
              <a:gd name="connsiteX29" fmla="*/ 438105 w 1342244"/>
              <a:gd name="connsiteY29" fmla="*/ 5159961 h 6858000"/>
              <a:gd name="connsiteX30" fmla="*/ 441715 w 1342244"/>
              <a:gd name="connsiteY30" fmla="*/ 5125185 h 6858000"/>
              <a:gd name="connsiteX31" fmla="*/ 455581 w 1342244"/>
              <a:gd name="connsiteY31" fmla="*/ 5067850 h 6858000"/>
              <a:gd name="connsiteX32" fmla="*/ 458312 w 1342244"/>
              <a:gd name="connsiteY32" fmla="*/ 5060861 h 6858000"/>
              <a:gd name="connsiteX33" fmla="*/ 455016 w 1342244"/>
              <a:gd name="connsiteY33" fmla="*/ 5034192 h 6858000"/>
              <a:gd name="connsiteX34" fmla="*/ 456570 w 1342244"/>
              <a:gd name="connsiteY34" fmla="*/ 4993030 h 6858000"/>
              <a:gd name="connsiteX35" fmla="*/ 463479 w 1342244"/>
              <a:gd name="connsiteY35" fmla="*/ 4946844 h 6858000"/>
              <a:gd name="connsiteX36" fmla="*/ 474738 w 1342244"/>
              <a:gd name="connsiteY36" fmla="*/ 4858827 h 6858000"/>
              <a:gd name="connsiteX37" fmla="*/ 480641 w 1342244"/>
              <a:gd name="connsiteY37" fmla="*/ 4821170 h 6858000"/>
              <a:gd name="connsiteX38" fmla="*/ 486667 w 1342244"/>
              <a:gd name="connsiteY38" fmla="*/ 4750867 h 6858000"/>
              <a:gd name="connsiteX39" fmla="*/ 484474 w 1342244"/>
              <a:gd name="connsiteY39" fmla="*/ 4690749 h 6858000"/>
              <a:gd name="connsiteX40" fmla="*/ 479954 w 1342244"/>
              <a:gd name="connsiteY40" fmla="*/ 4584173 h 6858000"/>
              <a:gd name="connsiteX41" fmla="*/ 475037 w 1342244"/>
              <a:gd name="connsiteY41" fmla="*/ 4444346 h 6858000"/>
              <a:gd name="connsiteX42" fmla="*/ 471602 w 1342244"/>
              <a:gd name="connsiteY42" fmla="*/ 4375228 h 6858000"/>
              <a:gd name="connsiteX43" fmla="*/ 452255 w 1342244"/>
              <a:gd name="connsiteY43" fmla="*/ 4214165 h 6858000"/>
              <a:gd name="connsiteX44" fmla="*/ 453884 w 1342244"/>
              <a:gd name="connsiteY44" fmla="*/ 4076008 h 6858000"/>
              <a:gd name="connsiteX45" fmla="*/ 441584 w 1342244"/>
              <a:gd name="connsiteY45" fmla="*/ 4033999 h 6858000"/>
              <a:gd name="connsiteX46" fmla="*/ 441309 w 1342244"/>
              <a:gd name="connsiteY46" fmla="*/ 4013953 h 6858000"/>
              <a:gd name="connsiteX47" fmla="*/ 427604 w 1342244"/>
              <a:gd name="connsiteY47" fmla="*/ 3974753 h 6858000"/>
              <a:gd name="connsiteX48" fmla="*/ 433387 w 1342244"/>
              <a:gd name="connsiteY48" fmla="*/ 3901461 h 6858000"/>
              <a:gd name="connsiteX49" fmla="*/ 455981 w 1342244"/>
              <a:gd name="connsiteY49" fmla="*/ 3813873 h 6858000"/>
              <a:gd name="connsiteX50" fmla="*/ 453239 w 1342244"/>
              <a:gd name="connsiteY50" fmla="*/ 3777135 h 6858000"/>
              <a:gd name="connsiteX51" fmla="*/ 454972 w 1342244"/>
              <a:gd name="connsiteY51" fmla="*/ 3771656 h 6858000"/>
              <a:gd name="connsiteX52" fmla="*/ 458715 w 1342244"/>
              <a:gd name="connsiteY52" fmla="*/ 3769007 h 6858000"/>
              <a:gd name="connsiteX53" fmla="*/ 466877 w 1342244"/>
              <a:gd name="connsiteY53" fmla="*/ 3738082 h 6858000"/>
              <a:gd name="connsiteX54" fmla="*/ 474223 w 1342244"/>
              <a:gd name="connsiteY54" fmla="*/ 3673397 h 6858000"/>
              <a:gd name="connsiteX55" fmla="*/ 473519 w 1342244"/>
              <a:gd name="connsiteY55" fmla="*/ 3637109 h 6858000"/>
              <a:gd name="connsiteX56" fmla="*/ 476962 w 1342244"/>
              <a:gd name="connsiteY56" fmla="*/ 3536883 h 6858000"/>
              <a:gd name="connsiteX57" fmla="*/ 484500 w 1342244"/>
              <a:gd name="connsiteY57" fmla="*/ 3435652 h 6858000"/>
              <a:gd name="connsiteX58" fmla="*/ 498392 w 1342244"/>
              <a:gd name="connsiteY58" fmla="*/ 3295862 h 6858000"/>
              <a:gd name="connsiteX59" fmla="*/ 504159 w 1342244"/>
              <a:gd name="connsiteY59" fmla="*/ 3229163 h 6858000"/>
              <a:gd name="connsiteX60" fmla="*/ 480918 w 1342244"/>
              <a:gd name="connsiteY60" fmla="*/ 3158586 h 6858000"/>
              <a:gd name="connsiteX61" fmla="*/ 456326 w 1342244"/>
              <a:gd name="connsiteY61" fmla="*/ 3112365 h 6858000"/>
              <a:gd name="connsiteX62" fmla="*/ 441801 w 1342244"/>
              <a:gd name="connsiteY62" fmla="*/ 3072935 h 6858000"/>
              <a:gd name="connsiteX63" fmla="*/ 416975 w 1342244"/>
              <a:gd name="connsiteY63" fmla="*/ 2958185 h 6858000"/>
              <a:gd name="connsiteX64" fmla="*/ 374255 w 1342244"/>
              <a:gd name="connsiteY64" fmla="*/ 2843952 h 6858000"/>
              <a:gd name="connsiteX65" fmla="*/ 308507 w 1342244"/>
              <a:gd name="connsiteY65" fmla="*/ 2554718 h 6858000"/>
              <a:gd name="connsiteX66" fmla="*/ 279324 w 1342244"/>
              <a:gd name="connsiteY66" fmla="*/ 2447068 h 6858000"/>
              <a:gd name="connsiteX67" fmla="*/ 283394 w 1342244"/>
              <a:gd name="connsiteY67" fmla="*/ 2423438 h 6858000"/>
              <a:gd name="connsiteX68" fmla="*/ 272284 w 1342244"/>
              <a:gd name="connsiteY68" fmla="*/ 2402874 h 6858000"/>
              <a:gd name="connsiteX69" fmla="*/ 274896 w 1342244"/>
              <a:gd name="connsiteY69" fmla="*/ 2381443 h 6858000"/>
              <a:gd name="connsiteX70" fmla="*/ 251225 w 1342244"/>
              <a:gd name="connsiteY70" fmla="*/ 2261920 h 6858000"/>
              <a:gd name="connsiteX71" fmla="*/ 241112 w 1342244"/>
              <a:gd name="connsiteY71" fmla="*/ 2195378 h 6858000"/>
              <a:gd name="connsiteX72" fmla="*/ 225329 w 1342244"/>
              <a:gd name="connsiteY72" fmla="*/ 2155135 h 6858000"/>
              <a:gd name="connsiteX73" fmla="*/ 222787 w 1342244"/>
              <a:gd name="connsiteY73" fmla="*/ 2118008 h 6858000"/>
              <a:gd name="connsiteX74" fmla="*/ 223780 w 1342244"/>
              <a:gd name="connsiteY74" fmla="*/ 2050531 h 6858000"/>
              <a:gd name="connsiteX75" fmla="*/ 196764 w 1342244"/>
              <a:gd name="connsiteY75" fmla="*/ 1906352 h 6858000"/>
              <a:gd name="connsiteX76" fmla="*/ 173321 w 1342244"/>
              <a:gd name="connsiteY76" fmla="*/ 1861531 h 6858000"/>
              <a:gd name="connsiteX77" fmla="*/ 127120 w 1342244"/>
              <a:gd name="connsiteY77" fmla="*/ 1732919 h 6858000"/>
              <a:gd name="connsiteX78" fmla="*/ 99431 w 1342244"/>
              <a:gd name="connsiteY78" fmla="*/ 1663540 h 6858000"/>
              <a:gd name="connsiteX79" fmla="*/ 98557 w 1342244"/>
              <a:gd name="connsiteY79" fmla="*/ 1615777 h 6858000"/>
              <a:gd name="connsiteX80" fmla="*/ 79352 w 1342244"/>
              <a:gd name="connsiteY80" fmla="*/ 1563678 h 6858000"/>
              <a:gd name="connsiteX81" fmla="*/ 85174 w 1342244"/>
              <a:gd name="connsiteY81" fmla="*/ 1477995 h 6858000"/>
              <a:gd name="connsiteX82" fmla="*/ 71259 w 1342244"/>
              <a:gd name="connsiteY82" fmla="*/ 1373769 h 6858000"/>
              <a:gd name="connsiteX83" fmla="*/ 79566 w 1342244"/>
              <a:gd name="connsiteY83" fmla="*/ 1307086 h 6858000"/>
              <a:gd name="connsiteX84" fmla="*/ 85439 w 1342244"/>
              <a:gd name="connsiteY84" fmla="*/ 1168288 h 6858000"/>
              <a:gd name="connsiteX85" fmla="*/ 77721 w 1342244"/>
              <a:gd name="connsiteY85" fmla="*/ 1142577 h 6858000"/>
              <a:gd name="connsiteX86" fmla="*/ 67027 w 1342244"/>
              <a:gd name="connsiteY86" fmla="*/ 1088484 h 6858000"/>
              <a:gd name="connsiteX87" fmla="*/ 55763 w 1342244"/>
              <a:gd name="connsiteY87" fmla="*/ 1016103 h 6858000"/>
              <a:gd name="connsiteX88" fmla="*/ 57219 w 1342244"/>
              <a:gd name="connsiteY88" fmla="*/ 954054 h 6858000"/>
              <a:gd name="connsiteX89" fmla="*/ 52084 w 1342244"/>
              <a:gd name="connsiteY89" fmla="*/ 896999 h 6858000"/>
              <a:gd name="connsiteX90" fmla="*/ 21492 w 1342244"/>
              <a:gd name="connsiteY90" fmla="*/ 821517 h 6858000"/>
              <a:gd name="connsiteX91" fmla="*/ 442 w 1342244"/>
              <a:gd name="connsiteY91" fmla="*/ 751353 h 6858000"/>
              <a:gd name="connsiteX92" fmla="*/ 0 w 1342244"/>
              <a:gd name="connsiteY92" fmla="*/ 721230 h 6858000"/>
              <a:gd name="connsiteX93" fmla="*/ 9132 w 1342244"/>
              <a:gd name="connsiteY93" fmla="*/ 619315 h 6858000"/>
              <a:gd name="connsiteX94" fmla="*/ 2788 w 1342244"/>
              <a:gd name="connsiteY94" fmla="*/ 585934 h 6858000"/>
              <a:gd name="connsiteX95" fmla="*/ 84 w 1342244"/>
              <a:gd name="connsiteY95" fmla="*/ 538948 h 6858000"/>
              <a:gd name="connsiteX96" fmla="*/ 3992 w 1342244"/>
              <a:gd name="connsiteY96" fmla="*/ 525163 h 6858000"/>
              <a:gd name="connsiteX97" fmla="*/ 30116 w 1342244"/>
              <a:gd name="connsiteY97" fmla="*/ 446567 h 6858000"/>
              <a:gd name="connsiteX98" fmla="*/ 29364 w 1342244"/>
              <a:gd name="connsiteY98" fmla="*/ 393828 h 6858000"/>
              <a:gd name="connsiteX99" fmla="*/ 29194 w 1342244"/>
              <a:gd name="connsiteY99" fmla="*/ 353137 h 6858000"/>
              <a:gd name="connsiteX100" fmla="*/ 34887 w 1342244"/>
              <a:gd name="connsiteY100" fmla="*/ 275771 h 6858000"/>
              <a:gd name="connsiteX101" fmla="*/ 44581 w 1342244"/>
              <a:gd name="connsiteY101" fmla="*/ 236673 h 6858000"/>
              <a:gd name="connsiteX102" fmla="*/ 43624 w 1342244"/>
              <a:gd name="connsiteY102" fmla="*/ 144983 h 6858000"/>
              <a:gd name="connsiteX103" fmla="*/ 33909 w 1342244"/>
              <a:gd name="connsiteY103" fmla="*/ 33857 h 6858000"/>
              <a:gd name="connsiteX104" fmla="*/ 15462 w 1342244"/>
              <a:gd name="connsiteY104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51770 w 1342244"/>
              <a:gd name="connsiteY6" fmla="*/ 6691589 h 6858000"/>
              <a:gd name="connsiteX7" fmla="*/ 143794 w 1342244"/>
              <a:gd name="connsiteY7" fmla="*/ 6659970 h 6858000"/>
              <a:gd name="connsiteX8" fmla="*/ 161862 w 1342244"/>
              <a:gd name="connsiteY8" fmla="*/ 6594177 h 6858000"/>
              <a:gd name="connsiteX9" fmla="*/ 228859 w 1342244"/>
              <a:gd name="connsiteY9" fmla="*/ 6492130 h 6858000"/>
              <a:gd name="connsiteX10" fmla="*/ 244546 w 1342244"/>
              <a:gd name="connsiteY10" fmla="*/ 6431610 h 6858000"/>
              <a:gd name="connsiteX11" fmla="*/ 271474 w 1342244"/>
              <a:gd name="connsiteY11" fmla="*/ 6334727 h 6858000"/>
              <a:gd name="connsiteX12" fmla="*/ 263386 w 1342244"/>
              <a:gd name="connsiteY12" fmla="*/ 6294334 h 6858000"/>
              <a:gd name="connsiteX13" fmla="*/ 265826 w 1342244"/>
              <a:gd name="connsiteY13" fmla="*/ 6252834 h 6858000"/>
              <a:gd name="connsiteX14" fmla="*/ 243818 w 1342244"/>
              <a:gd name="connsiteY14" fmla="*/ 6202459 h 6858000"/>
              <a:gd name="connsiteX15" fmla="*/ 242616 w 1342244"/>
              <a:gd name="connsiteY15" fmla="*/ 6153037 h 6858000"/>
              <a:gd name="connsiteX16" fmla="*/ 258031 w 1342244"/>
              <a:gd name="connsiteY16" fmla="*/ 6078132 h 6858000"/>
              <a:gd name="connsiteX17" fmla="*/ 245418 w 1342244"/>
              <a:gd name="connsiteY17" fmla="*/ 6028119 h 6858000"/>
              <a:gd name="connsiteX18" fmla="*/ 230647 w 1342244"/>
              <a:gd name="connsiteY18" fmla="*/ 5926735 h 6858000"/>
              <a:gd name="connsiteX19" fmla="*/ 280159 w 1342244"/>
              <a:gd name="connsiteY19" fmla="*/ 5712857 h 6858000"/>
              <a:gd name="connsiteX20" fmla="*/ 309957 w 1342244"/>
              <a:gd name="connsiteY20" fmla="*/ 5660491 h 6858000"/>
              <a:gd name="connsiteX21" fmla="*/ 319080 w 1342244"/>
              <a:gd name="connsiteY21" fmla="*/ 5563435 h 6858000"/>
              <a:gd name="connsiteX22" fmla="*/ 345956 w 1342244"/>
              <a:gd name="connsiteY22" fmla="*/ 5437125 h 6858000"/>
              <a:gd name="connsiteX23" fmla="*/ 359524 w 1342244"/>
              <a:gd name="connsiteY23" fmla="*/ 5396260 h 6858000"/>
              <a:gd name="connsiteX24" fmla="*/ 375505 w 1342244"/>
              <a:gd name="connsiteY24" fmla="*/ 5330009 h 6858000"/>
              <a:gd name="connsiteX25" fmla="*/ 423664 w 1342244"/>
              <a:gd name="connsiteY25" fmla="*/ 5273739 h 6858000"/>
              <a:gd name="connsiteX26" fmla="*/ 429823 w 1342244"/>
              <a:gd name="connsiteY26" fmla="*/ 5225268 h 6858000"/>
              <a:gd name="connsiteX27" fmla="*/ 438184 w 1342244"/>
              <a:gd name="connsiteY27" fmla="*/ 5193377 h 6858000"/>
              <a:gd name="connsiteX28" fmla="*/ 441487 w 1342244"/>
              <a:gd name="connsiteY28" fmla="*/ 5179288 h 6858000"/>
              <a:gd name="connsiteX29" fmla="*/ 438105 w 1342244"/>
              <a:gd name="connsiteY29" fmla="*/ 5159961 h 6858000"/>
              <a:gd name="connsiteX30" fmla="*/ 441715 w 1342244"/>
              <a:gd name="connsiteY30" fmla="*/ 5125185 h 6858000"/>
              <a:gd name="connsiteX31" fmla="*/ 455581 w 1342244"/>
              <a:gd name="connsiteY31" fmla="*/ 5067850 h 6858000"/>
              <a:gd name="connsiteX32" fmla="*/ 458312 w 1342244"/>
              <a:gd name="connsiteY32" fmla="*/ 5060861 h 6858000"/>
              <a:gd name="connsiteX33" fmla="*/ 455016 w 1342244"/>
              <a:gd name="connsiteY33" fmla="*/ 5034192 h 6858000"/>
              <a:gd name="connsiteX34" fmla="*/ 456570 w 1342244"/>
              <a:gd name="connsiteY34" fmla="*/ 4993030 h 6858000"/>
              <a:gd name="connsiteX35" fmla="*/ 463479 w 1342244"/>
              <a:gd name="connsiteY35" fmla="*/ 4946844 h 6858000"/>
              <a:gd name="connsiteX36" fmla="*/ 474738 w 1342244"/>
              <a:gd name="connsiteY36" fmla="*/ 4858827 h 6858000"/>
              <a:gd name="connsiteX37" fmla="*/ 480641 w 1342244"/>
              <a:gd name="connsiteY37" fmla="*/ 4821170 h 6858000"/>
              <a:gd name="connsiteX38" fmla="*/ 486667 w 1342244"/>
              <a:gd name="connsiteY38" fmla="*/ 4750867 h 6858000"/>
              <a:gd name="connsiteX39" fmla="*/ 484474 w 1342244"/>
              <a:gd name="connsiteY39" fmla="*/ 4690749 h 6858000"/>
              <a:gd name="connsiteX40" fmla="*/ 479954 w 1342244"/>
              <a:gd name="connsiteY40" fmla="*/ 4584173 h 6858000"/>
              <a:gd name="connsiteX41" fmla="*/ 475037 w 1342244"/>
              <a:gd name="connsiteY41" fmla="*/ 4444346 h 6858000"/>
              <a:gd name="connsiteX42" fmla="*/ 471602 w 1342244"/>
              <a:gd name="connsiteY42" fmla="*/ 4375228 h 6858000"/>
              <a:gd name="connsiteX43" fmla="*/ 452255 w 1342244"/>
              <a:gd name="connsiteY43" fmla="*/ 4214165 h 6858000"/>
              <a:gd name="connsiteX44" fmla="*/ 453884 w 1342244"/>
              <a:gd name="connsiteY44" fmla="*/ 4076008 h 6858000"/>
              <a:gd name="connsiteX45" fmla="*/ 441584 w 1342244"/>
              <a:gd name="connsiteY45" fmla="*/ 4033999 h 6858000"/>
              <a:gd name="connsiteX46" fmla="*/ 441309 w 1342244"/>
              <a:gd name="connsiteY46" fmla="*/ 4013953 h 6858000"/>
              <a:gd name="connsiteX47" fmla="*/ 427604 w 1342244"/>
              <a:gd name="connsiteY47" fmla="*/ 3974753 h 6858000"/>
              <a:gd name="connsiteX48" fmla="*/ 433387 w 1342244"/>
              <a:gd name="connsiteY48" fmla="*/ 3901461 h 6858000"/>
              <a:gd name="connsiteX49" fmla="*/ 455981 w 1342244"/>
              <a:gd name="connsiteY49" fmla="*/ 3813873 h 6858000"/>
              <a:gd name="connsiteX50" fmla="*/ 453239 w 1342244"/>
              <a:gd name="connsiteY50" fmla="*/ 3777135 h 6858000"/>
              <a:gd name="connsiteX51" fmla="*/ 454972 w 1342244"/>
              <a:gd name="connsiteY51" fmla="*/ 3771656 h 6858000"/>
              <a:gd name="connsiteX52" fmla="*/ 458715 w 1342244"/>
              <a:gd name="connsiteY52" fmla="*/ 3769007 h 6858000"/>
              <a:gd name="connsiteX53" fmla="*/ 466877 w 1342244"/>
              <a:gd name="connsiteY53" fmla="*/ 3738082 h 6858000"/>
              <a:gd name="connsiteX54" fmla="*/ 474223 w 1342244"/>
              <a:gd name="connsiteY54" fmla="*/ 3673397 h 6858000"/>
              <a:gd name="connsiteX55" fmla="*/ 473519 w 1342244"/>
              <a:gd name="connsiteY55" fmla="*/ 3637109 h 6858000"/>
              <a:gd name="connsiteX56" fmla="*/ 476962 w 1342244"/>
              <a:gd name="connsiteY56" fmla="*/ 3536883 h 6858000"/>
              <a:gd name="connsiteX57" fmla="*/ 484500 w 1342244"/>
              <a:gd name="connsiteY57" fmla="*/ 3435652 h 6858000"/>
              <a:gd name="connsiteX58" fmla="*/ 498392 w 1342244"/>
              <a:gd name="connsiteY58" fmla="*/ 3295862 h 6858000"/>
              <a:gd name="connsiteX59" fmla="*/ 504159 w 1342244"/>
              <a:gd name="connsiteY59" fmla="*/ 3229163 h 6858000"/>
              <a:gd name="connsiteX60" fmla="*/ 480918 w 1342244"/>
              <a:gd name="connsiteY60" fmla="*/ 3158586 h 6858000"/>
              <a:gd name="connsiteX61" fmla="*/ 456326 w 1342244"/>
              <a:gd name="connsiteY61" fmla="*/ 3112365 h 6858000"/>
              <a:gd name="connsiteX62" fmla="*/ 441801 w 1342244"/>
              <a:gd name="connsiteY62" fmla="*/ 3072935 h 6858000"/>
              <a:gd name="connsiteX63" fmla="*/ 416975 w 1342244"/>
              <a:gd name="connsiteY63" fmla="*/ 2958185 h 6858000"/>
              <a:gd name="connsiteX64" fmla="*/ 374255 w 1342244"/>
              <a:gd name="connsiteY64" fmla="*/ 2843952 h 6858000"/>
              <a:gd name="connsiteX65" fmla="*/ 308507 w 1342244"/>
              <a:gd name="connsiteY65" fmla="*/ 2554718 h 6858000"/>
              <a:gd name="connsiteX66" fmla="*/ 279324 w 1342244"/>
              <a:gd name="connsiteY66" fmla="*/ 2447068 h 6858000"/>
              <a:gd name="connsiteX67" fmla="*/ 283394 w 1342244"/>
              <a:gd name="connsiteY67" fmla="*/ 2423438 h 6858000"/>
              <a:gd name="connsiteX68" fmla="*/ 272284 w 1342244"/>
              <a:gd name="connsiteY68" fmla="*/ 2402874 h 6858000"/>
              <a:gd name="connsiteX69" fmla="*/ 274896 w 1342244"/>
              <a:gd name="connsiteY69" fmla="*/ 2381443 h 6858000"/>
              <a:gd name="connsiteX70" fmla="*/ 251225 w 1342244"/>
              <a:gd name="connsiteY70" fmla="*/ 2261920 h 6858000"/>
              <a:gd name="connsiteX71" fmla="*/ 241112 w 1342244"/>
              <a:gd name="connsiteY71" fmla="*/ 2195378 h 6858000"/>
              <a:gd name="connsiteX72" fmla="*/ 225329 w 1342244"/>
              <a:gd name="connsiteY72" fmla="*/ 2155135 h 6858000"/>
              <a:gd name="connsiteX73" fmla="*/ 222787 w 1342244"/>
              <a:gd name="connsiteY73" fmla="*/ 2118008 h 6858000"/>
              <a:gd name="connsiteX74" fmla="*/ 223780 w 1342244"/>
              <a:gd name="connsiteY74" fmla="*/ 2050531 h 6858000"/>
              <a:gd name="connsiteX75" fmla="*/ 196764 w 1342244"/>
              <a:gd name="connsiteY75" fmla="*/ 1906352 h 6858000"/>
              <a:gd name="connsiteX76" fmla="*/ 173321 w 1342244"/>
              <a:gd name="connsiteY76" fmla="*/ 1861531 h 6858000"/>
              <a:gd name="connsiteX77" fmla="*/ 127120 w 1342244"/>
              <a:gd name="connsiteY77" fmla="*/ 1732919 h 6858000"/>
              <a:gd name="connsiteX78" fmla="*/ 99431 w 1342244"/>
              <a:gd name="connsiteY78" fmla="*/ 1663540 h 6858000"/>
              <a:gd name="connsiteX79" fmla="*/ 98557 w 1342244"/>
              <a:gd name="connsiteY79" fmla="*/ 1615777 h 6858000"/>
              <a:gd name="connsiteX80" fmla="*/ 79352 w 1342244"/>
              <a:gd name="connsiteY80" fmla="*/ 1563678 h 6858000"/>
              <a:gd name="connsiteX81" fmla="*/ 85174 w 1342244"/>
              <a:gd name="connsiteY81" fmla="*/ 1477995 h 6858000"/>
              <a:gd name="connsiteX82" fmla="*/ 71259 w 1342244"/>
              <a:gd name="connsiteY82" fmla="*/ 1373769 h 6858000"/>
              <a:gd name="connsiteX83" fmla="*/ 79566 w 1342244"/>
              <a:gd name="connsiteY83" fmla="*/ 1307086 h 6858000"/>
              <a:gd name="connsiteX84" fmla="*/ 85439 w 1342244"/>
              <a:gd name="connsiteY84" fmla="*/ 1168288 h 6858000"/>
              <a:gd name="connsiteX85" fmla="*/ 77721 w 1342244"/>
              <a:gd name="connsiteY85" fmla="*/ 1142577 h 6858000"/>
              <a:gd name="connsiteX86" fmla="*/ 67027 w 1342244"/>
              <a:gd name="connsiteY86" fmla="*/ 1088484 h 6858000"/>
              <a:gd name="connsiteX87" fmla="*/ 55763 w 1342244"/>
              <a:gd name="connsiteY87" fmla="*/ 1016103 h 6858000"/>
              <a:gd name="connsiteX88" fmla="*/ 57219 w 1342244"/>
              <a:gd name="connsiteY88" fmla="*/ 954054 h 6858000"/>
              <a:gd name="connsiteX89" fmla="*/ 52084 w 1342244"/>
              <a:gd name="connsiteY89" fmla="*/ 896999 h 6858000"/>
              <a:gd name="connsiteX90" fmla="*/ 21492 w 1342244"/>
              <a:gd name="connsiteY90" fmla="*/ 821517 h 6858000"/>
              <a:gd name="connsiteX91" fmla="*/ 442 w 1342244"/>
              <a:gd name="connsiteY91" fmla="*/ 751353 h 6858000"/>
              <a:gd name="connsiteX92" fmla="*/ 0 w 1342244"/>
              <a:gd name="connsiteY92" fmla="*/ 721230 h 6858000"/>
              <a:gd name="connsiteX93" fmla="*/ 9132 w 1342244"/>
              <a:gd name="connsiteY93" fmla="*/ 619315 h 6858000"/>
              <a:gd name="connsiteX94" fmla="*/ 2788 w 1342244"/>
              <a:gd name="connsiteY94" fmla="*/ 585934 h 6858000"/>
              <a:gd name="connsiteX95" fmla="*/ 84 w 1342244"/>
              <a:gd name="connsiteY95" fmla="*/ 538948 h 6858000"/>
              <a:gd name="connsiteX96" fmla="*/ 3992 w 1342244"/>
              <a:gd name="connsiteY96" fmla="*/ 525163 h 6858000"/>
              <a:gd name="connsiteX97" fmla="*/ 30116 w 1342244"/>
              <a:gd name="connsiteY97" fmla="*/ 446567 h 6858000"/>
              <a:gd name="connsiteX98" fmla="*/ 29364 w 1342244"/>
              <a:gd name="connsiteY98" fmla="*/ 393828 h 6858000"/>
              <a:gd name="connsiteX99" fmla="*/ 29194 w 1342244"/>
              <a:gd name="connsiteY99" fmla="*/ 353137 h 6858000"/>
              <a:gd name="connsiteX100" fmla="*/ 34887 w 1342244"/>
              <a:gd name="connsiteY100" fmla="*/ 275771 h 6858000"/>
              <a:gd name="connsiteX101" fmla="*/ 44581 w 1342244"/>
              <a:gd name="connsiteY101" fmla="*/ 236673 h 6858000"/>
              <a:gd name="connsiteX102" fmla="*/ 43624 w 1342244"/>
              <a:gd name="connsiteY102" fmla="*/ 144983 h 6858000"/>
              <a:gd name="connsiteX103" fmla="*/ 33909 w 1342244"/>
              <a:gd name="connsiteY103" fmla="*/ 33857 h 6858000"/>
              <a:gd name="connsiteX104" fmla="*/ 15462 w 1342244"/>
              <a:gd name="connsiteY104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51770 w 1342244"/>
              <a:gd name="connsiteY6" fmla="*/ 6691589 h 6858000"/>
              <a:gd name="connsiteX7" fmla="*/ 143794 w 1342244"/>
              <a:gd name="connsiteY7" fmla="*/ 6659970 h 6858000"/>
              <a:gd name="connsiteX8" fmla="*/ 161862 w 1342244"/>
              <a:gd name="connsiteY8" fmla="*/ 6594177 h 6858000"/>
              <a:gd name="connsiteX9" fmla="*/ 228859 w 1342244"/>
              <a:gd name="connsiteY9" fmla="*/ 6492130 h 6858000"/>
              <a:gd name="connsiteX10" fmla="*/ 244546 w 1342244"/>
              <a:gd name="connsiteY10" fmla="*/ 6431610 h 6858000"/>
              <a:gd name="connsiteX11" fmla="*/ 271474 w 1342244"/>
              <a:gd name="connsiteY11" fmla="*/ 6334727 h 6858000"/>
              <a:gd name="connsiteX12" fmla="*/ 263386 w 1342244"/>
              <a:gd name="connsiteY12" fmla="*/ 6294334 h 6858000"/>
              <a:gd name="connsiteX13" fmla="*/ 265826 w 1342244"/>
              <a:gd name="connsiteY13" fmla="*/ 6252834 h 6858000"/>
              <a:gd name="connsiteX14" fmla="*/ 243818 w 1342244"/>
              <a:gd name="connsiteY14" fmla="*/ 6202459 h 6858000"/>
              <a:gd name="connsiteX15" fmla="*/ 242616 w 1342244"/>
              <a:gd name="connsiteY15" fmla="*/ 6153037 h 6858000"/>
              <a:gd name="connsiteX16" fmla="*/ 258031 w 1342244"/>
              <a:gd name="connsiteY16" fmla="*/ 6078132 h 6858000"/>
              <a:gd name="connsiteX17" fmla="*/ 245418 w 1342244"/>
              <a:gd name="connsiteY17" fmla="*/ 6028119 h 6858000"/>
              <a:gd name="connsiteX18" fmla="*/ 230647 w 1342244"/>
              <a:gd name="connsiteY18" fmla="*/ 5926735 h 6858000"/>
              <a:gd name="connsiteX19" fmla="*/ 280159 w 1342244"/>
              <a:gd name="connsiteY19" fmla="*/ 5712857 h 6858000"/>
              <a:gd name="connsiteX20" fmla="*/ 309957 w 1342244"/>
              <a:gd name="connsiteY20" fmla="*/ 5660491 h 6858000"/>
              <a:gd name="connsiteX21" fmla="*/ 319080 w 1342244"/>
              <a:gd name="connsiteY21" fmla="*/ 5563435 h 6858000"/>
              <a:gd name="connsiteX22" fmla="*/ 345956 w 1342244"/>
              <a:gd name="connsiteY22" fmla="*/ 5437125 h 6858000"/>
              <a:gd name="connsiteX23" fmla="*/ 359524 w 1342244"/>
              <a:gd name="connsiteY23" fmla="*/ 5396260 h 6858000"/>
              <a:gd name="connsiteX24" fmla="*/ 375505 w 1342244"/>
              <a:gd name="connsiteY24" fmla="*/ 5330009 h 6858000"/>
              <a:gd name="connsiteX25" fmla="*/ 423664 w 1342244"/>
              <a:gd name="connsiteY25" fmla="*/ 5273739 h 6858000"/>
              <a:gd name="connsiteX26" fmla="*/ 429823 w 1342244"/>
              <a:gd name="connsiteY26" fmla="*/ 5225268 h 6858000"/>
              <a:gd name="connsiteX27" fmla="*/ 438184 w 1342244"/>
              <a:gd name="connsiteY27" fmla="*/ 5193377 h 6858000"/>
              <a:gd name="connsiteX28" fmla="*/ 438105 w 1342244"/>
              <a:gd name="connsiteY28" fmla="*/ 5159961 h 6858000"/>
              <a:gd name="connsiteX29" fmla="*/ 441715 w 1342244"/>
              <a:gd name="connsiteY29" fmla="*/ 5125185 h 6858000"/>
              <a:gd name="connsiteX30" fmla="*/ 455581 w 1342244"/>
              <a:gd name="connsiteY30" fmla="*/ 5067850 h 6858000"/>
              <a:gd name="connsiteX31" fmla="*/ 458312 w 1342244"/>
              <a:gd name="connsiteY31" fmla="*/ 5060861 h 6858000"/>
              <a:gd name="connsiteX32" fmla="*/ 455016 w 1342244"/>
              <a:gd name="connsiteY32" fmla="*/ 5034192 h 6858000"/>
              <a:gd name="connsiteX33" fmla="*/ 456570 w 1342244"/>
              <a:gd name="connsiteY33" fmla="*/ 4993030 h 6858000"/>
              <a:gd name="connsiteX34" fmla="*/ 463479 w 1342244"/>
              <a:gd name="connsiteY34" fmla="*/ 4946844 h 6858000"/>
              <a:gd name="connsiteX35" fmla="*/ 474738 w 1342244"/>
              <a:gd name="connsiteY35" fmla="*/ 4858827 h 6858000"/>
              <a:gd name="connsiteX36" fmla="*/ 480641 w 1342244"/>
              <a:gd name="connsiteY36" fmla="*/ 4821170 h 6858000"/>
              <a:gd name="connsiteX37" fmla="*/ 486667 w 1342244"/>
              <a:gd name="connsiteY37" fmla="*/ 4750867 h 6858000"/>
              <a:gd name="connsiteX38" fmla="*/ 484474 w 1342244"/>
              <a:gd name="connsiteY38" fmla="*/ 4690749 h 6858000"/>
              <a:gd name="connsiteX39" fmla="*/ 479954 w 1342244"/>
              <a:gd name="connsiteY39" fmla="*/ 4584173 h 6858000"/>
              <a:gd name="connsiteX40" fmla="*/ 475037 w 1342244"/>
              <a:gd name="connsiteY40" fmla="*/ 4444346 h 6858000"/>
              <a:gd name="connsiteX41" fmla="*/ 471602 w 1342244"/>
              <a:gd name="connsiteY41" fmla="*/ 4375228 h 6858000"/>
              <a:gd name="connsiteX42" fmla="*/ 452255 w 1342244"/>
              <a:gd name="connsiteY42" fmla="*/ 4214165 h 6858000"/>
              <a:gd name="connsiteX43" fmla="*/ 453884 w 1342244"/>
              <a:gd name="connsiteY43" fmla="*/ 4076008 h 6858000"/>
              <a:gd name="connsiteX44" fmla="*/ 441584 w 1342244"/>
              <a:gd name="connsiteY44" fmla="*/ 4033999 h 6858000"/>
              <a:gd name="connsiteX45" fmla="*/ 441309 w 1342244"/>
              <a:gd name="connsiteY45" fmla="*/ 4013953 h 6858000"/>
              <a:gd name="connsiteX46" fmla="*/ 427604 w 1342244"/>
              <a:gd name="connsiteY46" fmla="*/ 3974753 h 6858000"/>
              <a:gd name="connsiteX47" fmla="*/ 433387 w 1342244"/>
              <a:gd name="connsiteY47" fmla="*/ 3901461 h 6858000"/>
              <a:gd name="connsiteX48" fmla="*/ 455981 w 1342244"/>
              <a:gd name="connsiteY48" fmla="*/ 3813873 h 6858000"/>
              <a:gd name="connsiteX49" fmla="*/ 453239 w 1342244"/>
              <a:gd name="connsiteY49" fmla="*/ 3777135 h 6858000"/>
              <a:gd name="connsiteX50" fmla="*/ 454972 w 1342244"/>
              <a:gd name="connsiteY50" fmla="*/ 3771656 h 6858000"/>
              <a:gd name="connsiteX51" fmla="*/ 458715 w 1342244"/>
              <a:gd name="connsiteY51" fmla="*/ 3769007 h 6858000"/>
              <a:gd name="connsiteX52" fmla="*/ 466877 w 1342244"/>
              <a:gd name="connsiteY52" fmla="*/ 3738082 h 6858000"/>
              <a:gd name="connsiteX53" fmla="*/ 474223 w 1342244"/>
              <a:gd name="connsiteY53" fmla="*/ 3673397 h 6858000"/>
              <a:gd name="connsiteX54" fmla="*/ 473519 w 1342244"/>
              <a:gd name="connsiteY54" fmla="*/ 3637109 h 6858000"/>
              <a:gd name="connsiteX55" fmla="*/ 476962 w 1342244"/>
              <a:gd name="connsiteY55" fmla="*/ 3536883 h 6858000"/>
              <a:gd name="connsiteX56" fmla="*/ 484500 w 1342244"/>
              <a:gd name="connsiteY56" fmla="*/ 3435652 h 6858000"/>
              <a:gd name="connsiteX57" fmla="*/ 498392 w 1342244"/>
              <a:gd name="connsiteY57" fmla="*/ 3295862 h 6858000"/>
              <a:gd name="connsiteX58" fmla="*/ 504159 w 1342244"/>
              <a:gd name="connsiteY58" fmla="*/ 3229163 h 6858000"/>
              <a:gd name="connsiteX59" fmla="*/ 480918 w 1342244"/>
              <a:gd name="connsiteY59" fmla="*/ 3158586 h 6858000"/>
              <a:gd name="connsiteX60" fmla="*/ 456326 w 1342244"/>
              <a:gd name="connsiteY60" fmla="*/ 3112365 h 6858000"/>
              <a:gd name="connsiteX61" fmla="*/ 441801 w 1342244"/>
              <a:gd name="connsiteY61" fmla="*/ 3072935 h 6858000"/>
              <a:gd name="connsiteX62" fmla="*/ 416975 w 1342244"/>
              <a:gd name="connsiteY62" fmla="*/ 2958185 h 6858000"/>
              <a:gd name="connsiteX63" fmla="*/ 374255 w 1342244"/>
              <a:gd name="connsiteY63" fmla="*/ 2843952 h 6858000"/>
              <a:gd name="connsiteX64" fmla="*/ 308507 w 1342244"/>
              <a:gd name="connsiteY64" fmla="*/ 2554718 h 6858000"/>
              <a:gd name="connsiteX65" fmla="*/ 279324 w 1342244"/>
              <a:gd name="connsiteY65" fmla="*/ 2447068 h 6858000"/>
              <a:gd name="connsiteX66" fmla="*/ 283394 w 1342244"/>
              <a:gd name="connsiteY66" fmla="*/ 2423438 h 6858000"/>
              <a:gd name="connsiteX67" fmla="*/ 272284 w 1342244"/>
              <a:gd name="connsiteY67" fmla="*/ 2402874 h 6858000"/>
              <a:gd name="connsiteX68" fmla="*/ 274896 w 1342244"/>
              <a:gd name="connsiteY68" fmla="*/ 2381443 h 6858000"/>
              <a:gd name="connsiteX69" fmla="*/ 251225 w 1342244"/>
              <a:gd name="connsiteY69" fmla="*/ 2261920 h 6858000"/>
              <a:gd name="connsiteX70" fmla="*/ 241112 w 1342244"/>
              <a:gd name="connsiteY70" fmla="*/ 2195378 h 6858000"/>
              <a:gd name="connsiteX71" fmla="*/ 225329 w 1342244"/>
              <a:gd name="connsiteY71" fmla="*/ 2155135 h 6858000"/>
              <a:gd name="connsiteX72" fmla="*/ 222787 w 1342244"/>
              <a:gd name="connsiteY72" fmla="*/ 2118008 h 6858000"/>
              <a:gd name="connsiteX73" fmla="*/ 223780 w 1342244"/>
              <a:gd name="connsiteY73" fmla="*/ 2050531 h 6858000"/>
              <a:gd name="connsiteX74" fmla="*/ 196764 w 1342244"/>
              <a:gd name="connsiteY74" fmla="*/ 1906352 h 6858000"/>
              <a:gd name="connsiteX75" fmla="*/ 173321 w 1342244"/>
              <a:gd name="connsiteY75" fmla="*/ 1861531 h 6858000"/>
              <a:gd name="connsiteX76" fmla="*/ 127120 w 1342244"/>
              <a:gd name="connsiteY76" fmla="*/ 1732919 h 6858000"/>
              <a:gd name="connsiteX77" fmla="*/ 99431 w 1342244"/>
              <a:gd name="connsiteY77" fmla="*/ 1663540 h 6858000"/>
              <a:gd name="connsiteX78" fmla="*/ 98557 w 1342244"/>
              <a:gd name="connsiteY78" fmla="*/ 1615777 h 6858000"/>
              <a:gd name="connsiteX79" fmla="*/ 79352 w 1342244"/>
              <a:gd name="connsiteY79" fmla="*/ 1563678 h 6858000"/>
              <a:gd name="connsiteX80" fmla="*/ 85174 w 1342244"/>
              <a:gd name="connsiteY80" fmla="*/ 1477995 h 6858000"/>
              <a:gd name="connsiteX81" fmla="*/ 71259 w 1342244"/>
              <a:gd name="connsiteY81" fmla="*/ 1373769 h 6858000"/>
              <a:gd name="connsiteX82" fmla="*/ 79566 w 1342244"/>
              <a:gd name="connsiteY82" fmla="*/ 1307086 h 6858000"/>
              <a:gd name="connsiteX83" fmla="*/ 85439 w 1342244"/>
              <a:gd name="connsiteY83" fmla="*/ 1168288 h 6858000"/>
              <a:gd name="connsiteX84" fmla="*/ 77721 w 1342244"/>
              <a:gd name="connsiteY84" fmla="*/ 1142577 h 6858000"/>
              <a:gd name="connsiteX85" fmla="*/ 67027 w 1342244"/>
              <a:gd name="connsiteY85" fmla="*/ 1088484 h 6858000"/>
              <a:gd name="connsiteX86" fmla="*/ 55763 w 1342244"/>
              <a:gd name="connsiteY86" fmla="*/ 1016103 h 6858000"/>
              <a:gd name="connsiteX87" fmla="*/ 57219 w 1342244"/>
              <a:gd name="connsiteY87" fmla="*/ 954054 h 6858000"/>
              <a:gd name="connsiteX88" fmla="*/ 52084 w 1342244"/>
              <a:gd name="connsiteY88" fmla="*/ 896999 h 6858000"/>
              <a:gd name="connsiteX89" fmla="*/ 21492 w 1342244"/>
              <a:gd name="connsiteY89" fmla="*/ 821517 h 6858000"/>
              <a:gd name="connsiteX90" fmla="*/ 442 w 1342244"/>
              <a:gd name="connsiteY90" fmla="*/ 751353 h 6858000"/>
              <a:gd name="connsiteX91" fmla="*/ 0 w 1342244"/>
              <a:gd name="connsiteY91" fmla="*/ 721230 h 6858000"/>
              <a:gd name="connsiteX92" fmla="*/ 9132 w 1342244"/>
              <a:gd name="connsiteY92" fmla="*/ 619315 h 6858000"/>
              <a:gd name="connsiteX93" fmla="*/ 2788 w 1342244"/>
              <a:gd name="connsiteY93" fmla="*/ 585934 h 6858000"/>
              <a:gd name="connsiteX94" fmla="*/ 84 w 1342244"/>
              <a:gd name="connsiteY94" fmla="*/ 538948 h 6858000"/>
              <a:gd name="connsiteX95" fmla="*/ 3992 w 1342244"/>
              <a:gd name="connsiteY95" fmla="*/ 525163 h 6858000"/>
              <a:gd name="connsiteX96" fmla="*/ 30116 w 1342244"/>
              <a:gd name="connsiteY96" fmla="*/ 446567 h 6858000"/>
              <a:gd name="connsiteX97" fmla="*/ 29364 w 1342244"/>
              <a:gd name="connsiteY97" fmla="*/ 393828 h 6858000"/>
              <a:gd name="connsiteX98" fmla="*/ 29194 w 1342244"/>
              <a:gd name="connsiteY98" fmla="*/ 353137 h 6858000"/>
              <a:gd name="connsiteX99" fmla="*/ 34887 w 1342244"/>
              <a:gd name="connsiteY99" fmla="*/ 275771 h 6858000"/>
              <a:gd name="connsiteX100" fmla="*/ 44581 w 1342244"/>
              <a:gd name="connsiteY100" fmla="*/ 236673 h 6858000"/>
              <a:gd name="connsiteX101" fmla="*/ 43624 w 1342244"/>
              <a:gd name="connsiteY101" fmla="*/ 144983 h 6858000"/>
              <a:gd name="connsiteX102" fmla="*/ 33909 w 1342244"/>
              <a:gd name="connsiteY102" fmla="*/ 33857 h 6858000"/>
              <a:gd name="connsiteX103" fmla="*/ 15462 w 1342244"/>
              <a:gd name="connsiteY103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51770 w 1342244"/>
              <a:gd name="connsiteY6" fmla="*/ 6691589 h 6858000"/>
              <a:gd name="connsiteX7" fmla="*/ 143794 w 1342244"/>
              <a:gd name="connsiteY7" fmla="*/ 6659970 h 6858000"/>
              <a:gd name="connsiteX8" fmla="*/ 161862 w 1342244"/>
              <a:gd name="connsiteY8" fmla="*/ 6594177 h 6858000"/>
              <a:gd name="connsiteX9" fmla="*/ 228859 w 1342244"/>
              <a:gd name="connsiteY9" fmla="*/ 6492130 h 6858000"/>
              <a:gd name="connsiteX10" fmla="*/ 244546 w 1342244"/>
              <a:gd name="connsiteY10" fmla="*/ 6431610 h 6858000"/>
              <a:gd name="connsiteX11" fmla="*/ 271474 w 1342244"/>
              <a:gd name="connsiteY11" fmla="*/ 6334727 h 6858000"/>
              <a:gd name="connsiteX12" fmla="*/ 263386 w 1342244"/>
              <a:gd name="connsiteY12" fmla="*/ 6294334 h 6858000"/>
              <a:gd name="connsiteX13" fmla="*/ 265826 w 1342244"/>
              <a:gd name="connsiteY13" fmla="*/ 6252834 h 6858000"/>
              <a:gd name="connsiteX14" fmla="*/ 243818 w 1342244"/>
              <a:gd name="connsiteY14" fmla="*/ 6202459 h 6858000"/>
              <a:gd name="connsiteX15" fmla="*/ 242616 w 1342244"/>
              <a:gd name="connsiteY15" fmla="*/ 6153037 h 6858000"/>
              <a:gd name="connsiteX16" fmla="*/ 258031 w 1342244"/>
              <a:gd name="connsiteY16" fmla="*/ 6078132 h 6858000"/>
              <a:gd name="connsiteX17" fmla="*/ 245418 w 1342244"/>
              <a:gd name="connsiteY17" fmla="*/ 6028119 h 6858000"/>
              <a:gd name="connsiteX18" fmla="*/ 230647 w 1342244"/>
              <a:gd name="connsiteY18" fmla="*/ 5926735 h 6858000"/>
              <a:gd name="connsiteX19" fmla="*/ 280159 w 1342244"/>
              <a:gd name="connsiteY19" fmla="*/ 5712857 h 6858000"/>
              <a:gd name="connsiteX20" fmla="*/ 309957 w 1342244"/>
              <a:gd name="connsiteY20" fmla="*/ 5660491 h 6858000"/>
              <a:gd name="connsiteX21" fmla="*/ 319080 w 1342244"/>
              <a:gd name="connsiteY21" fmla="*/ 5563435 h 6858000"/>
              <a:gd name="connsiteX22" fmla="*/ 348400 w 1342244"/>
              <a:gd name="connsiteY22" fmla="*/ 5449031 h 6858000"/>
              <a:gd name="connsiteX23" fmla="*/ 359524 w 1342244"/>
              <a:gd name="connsiteY23" fmla="*/ 5396260 h 6858000"/>
              <a:gd name="connsiteX24" fmla="*/ 375505 w 1342244"/>
              <a:gd name="connsiteY24" fmla="*/ 5330009 h 6858000"/>
              <a:gd name="connsiteX25" fmla="*/ 423664 w 1342244"/>
              <a:gd name="connsiteY25" fmla="*/ 5273739 h 6858000"/>
              <a:gd name="connsiteX26" fmla="*/ 429823 w 1342244"/>
              <a:gd name="connsiteY26" fmla="*/ 5225268 h 6858000"/>
              <a:gd name="connsiteX27" fmla="*/ 438184 w 1342244"/>
              <a:gd name="connsiteY27" fmla="*/ 5193377 h 6858000"/>
              <a:gd name="connsiteX28" fmla="*/ 438105 w 1342244"/>
              <a:gd name="connsiteY28" fmla="*/ 5159961 h 6858000"/>
              <a:gd name="connsiteX29" fmla="*/ 441715 w 1342244"/>
              <a:gd name="connsiteY29" fmla="*/ 5125185 h 6858000"/>
              <a:gd name="connsiteX30" fmla="*/ 455581 w 1342244"/>
              <a:gd name="connsiteY30" fmla="*/ 5067850 h 6858000"/>
              <a:gd name="connsiteX31" fmla="*/ 458312 w 1342244"/>
              <a:gd name="connsiteY31" fmla="*/ 5060861 h 6858000"/>
              <a:gd name="connsiteX32" fmla="*/ 455016 w 1342244"/>
              <a:gd name="connsiteY32" fmla="*/ 5034192 h 6858000"/>
              <a:gd name="connsiteX33" fmla="*/ 456570 w 1342244"/>
              <a:gd name="connsiteY33" fmla="*/ 4993030 h 6858000"/>
              <a:gd name="connsiteX34" fmla="*/ 463479 w 1342244"/>
              <a:gd name="connsiteY34" fmla="*/ 4946844 h 6858000"/>
              <a:gd name="connsiteX35" fmla="*/ 474738 w 1342244"/>
              <a:gd name="connsiteY35" fmla="*/ 4858827 h 6858000"/>
              <a:gd name="connsiteX36" fmla="*/ 480641 w 1342244"/>
              <a:gd name="connsiteY36" fmla="*/ 4821170 h 6858000"/>
              <a:gd name="connsiteX37" fmla="*/ 486667 w 1342244"/>
              <a:gd name="connsiteY37" fmla="*/ 4750867 h 6858000"/>
              <a:gd name="connsiteX38" fmla="*/ 484474 w 1342244"/>
              <a:gd name="connsiteY38" fmla="*/ 4690749 h 6858000"/>
              <a:gd name="connsiteX39" fmla="*/ 479954 w 1342244"/>
              <a:gd name="connsiteY39" fmla="*/ 4584173 h 6858000"/>
              <a:gd name="connsiteX40" fmla="*/ 475037 w 1342244"/>
              <a:gd name="connsiteY40" fmla="*/ 4444346 h 6858000"/>
              <a:gd name="connsiteX41" fmla="*/ 471602 w 1342244"/>
              <a:gd name="connsiteY41" fmla="*/ 4375228 h 6858000"/>
              <a:gd name="connsiteX42" fmla="*/ 452255 w 1342244"/>
              <a:gd name="connsiteY42" fmla="*/ 4214165 h 6858000"/>
              <a:gd name="connsiteX43" fmla="*/ 453884 w 1342244"/>
              <a:gd name="connsiteY43" fmla="*/ 4076008 h 6858000"/>
              <a:gd name="connsiteX44" fmla="*/ 441584 w 1342244"/>
              <a:gd name="connsiteY44" fmla="*/ 4033999 h 6858000"/>
              <a:gd name="connsiteX45" fmla="*/ 441309 w 1342244"/>
              <a:gd name="connsiteY45" fmla="*/ 4013953 h 6858000"/>
              <a:gd name="connsiteX46" fmla="*/ 427604 w 1342244"/>
              <a:gd name="connsiteY46" fmla="*/ 3974753 h 6858000"/>
              <a:gd name="connsiteX47" fmla="*/ 433387 w 1342244"/>
              <a:gd name="connsiteY47" fmla="*/ 3901461 h 6858000"/>
              <a:gd name="connsiteX48" fmla="*/ 455981 w 1342244"/>
              <a:gd name="connsiteY48" fmla="*/ 3813873 h 6858000"/>
              <a:gd name="connsiteX49" fmla="*/ 453239 w 1342244"/>
              <a:gd name="connsiteY49" fmla="*/ 3777135 h 6858000"/>
              <a:gd name="connsiteX50" fmla="*/ 454972 w 1342244"/>
              <a:gd name="connsiteY50" fmla="*/ 3771656 h 6858000"/>
              <a:gd name="connsiteX51" fmla="*/ 458715 w 1342244"/>
              <a:gd name="connsiteY51" fmla="*/ 3769007 h 6858000"/>
              <a:gd name="connsiteX52" fmla="*/ 466877 w 1342244"/>
              <a:gd name="connsiteY52" fmla="*/ 3738082 h 6858000"/>
              <a:gd name="connsiteX53" fmla="*/ 474223 w 1342244"/>
              <a:gd name="connsiteY53" fmla="*/ 3673397 h 6858000"/>
              <a:gd name="connsiteX54" fmla="*/ 473519 w 1342244"/>
              <a:gd name="connsiteY54" fmla="*/ 3637109 h 6858000"/>
              <a:gd name="connsiteX55" fmla="*/ 476962 w 1342244"/>
              <a:gd name="connsiteY55" fmla="*/ 3536883 h 6858000"/>
              <a:gd name="connsiteX56" fmla="*/ 484500 w 1342244"/>
              <a:gd name="connsiteY56" fmla="*/ 3435652 h 6858000"/>
              <a:gd name="connsiteX57" fmla="*/ 498392 w 1342244"/>
              <a:gd name="connsiteY57" fmla="*/ 3295862 h 6858000"/>
              <a:gd name="connsiteX58" fmla="*/ 504159 w 1342244"/>
              <a:gd name="connsiteY58" fmla="*/ 3229163 h 6858000"/>
              <a:gd name="connsiteX59" fmla="*/ 480918 w 1342244"/>
              <a:gd name="connsiteY59" fmla="*/ 3158586 h 6858000"/>
              <a:gd name="connsiteX60" fmla="*/ 456326 w 1342244"/>
              <a:gd name="connsiteY60" fmla="*/ 3112365 h 6858000"/>
              <a:gd name="connsiteX61" fmla="*/ 441801 w 1342244"/>
              <a:gd name="connsiteY61" fmla="*/ 3072935 h 6858000"/>
              <a:gd name="connsiteX62" fmla="*/ 416975 w 1342244"/>
              <a:gd name="connsiteY62" fmla="*/ 2958185 h 6858000"/>
              <a:gd name="connsiteX63" fmla="*/ 374255 w 1342244"/>
              <a:gd name="connsiteY63" fmla="*/ 2843952 h 6858000"/>
              <a:gd name="connsiteX64" fmla="*/ 308507 w 1342244"/>
              <a:gd name="connsiteY64" fmla="*/ 2554718 h 6858000"/>
              <a:gd name="connsiteX65" fmla="*/ 279324 w 1342244"/>
              <a:gd name="connsiteY65" fmla="*/ 2447068 h 6858000"/>
              <a:gd name="connsiteX66" fmla="*/ 283394 w 1342244"/>
              <a:gd name="connsiteY66" fmla="*/ 2423438 h 6858000"/>
              <a:gd name="connsiteX67" fmla="*/ 272284 w 1342244"/>
              <a:gd name="connsiteY67" fmla="*/ 2402874 h 6858000"/>
              <a:gd name="connsiteX68" fmla="*/ 274896 w 1342244"/>
              <a:gd name="connsiteY68" fmla="*/ 2381443 h 6858000"/>
              <a:gd name="connsiteX69" fmla="*/ 251225 w 1342244"/>
              <a:gd name="connsiteY69" fmla="*/ 2261920 h 6858000"/>
              <a:gd name="connsiteX70" fmla="*/ 241112 w 1342244"/>
              <a:gd name="connsiteY70" fmla="*/ 2195378 h 6858000"/>
              <a:gd name="connsiteX71" fmla="*/ 225329 w 1342244"/>
              <a:gd name="connsiteY71" fmla="*/ 2155135 h 6858000"/>
              <a:gd name="connsiteX72" fmla="*/ 222787 w 1342244"/>
              <a:gd name="connsiteY72" fmla="*/ 2118008 h 6858000"/>
              <a:gd name="connsiteX73" fmla="*/ 223780 w 1342244"/>
              <a:gd name="connsiteY73" fmla="*/ 2050531 h 6858000"/>
              <a:gd name="connsiteX74" fmla="*/ 196764 w 1342244"/>
              <a:gd name="connsiteY74" fmla="*/ 1906352 h 6858000"/>
              <a:gd name="connsiteX75" fmla="*/ 173321 w 1342244"/>
              <a:gd name="connsiteY75" fmla="*/ 1861531 h 6858000"/>
              <a:gd name="connsiteX76" fmla="*/ 127120 w 1342244"/>
              <a:gd name="connsiteY76" fmla="*/ 1732919 h 6858000"/>
              <a:gd name="connsiteX77" fmla="*/ 99431 w 1342244"/>
              <a:gd name="connsiteY77" fmla="*/ 1663540 h 6858000"/>
              <a:gd name="connsiteX78" fmla="*/ 98557 w 1342244"/>
              <a:gd name="connsiteY78" fmla="*/ 1615777 h 6858000"/>
              <a:gd name="connsiteX79" fmla="*/ 79352 w 1342244"/>
              <a:gd name="connsiteY79" fmla="*/ 1563678 h 6858000"/>
              <a:gd name="connsiteX80" fmla="*/ 85174 w 1342244"/>
              <a:gd name="connsiteY80" fmla="*/ 1477995 h 6858000"/>
              <a:gd name="connsiteX81" fmla="*/ 71259 w 1342244"/>
              <a:gd name="connsiteY81" fmla="*/ 1373769 h 6858000"/>
              <a:gd name="connsiteX82" fmla="*/ 79566 w 1342244"/>
              <a:gd name="connsiteY82" fmla="*/ 1307086 h 6858000"/>
              <a:gd name="connsiteX83" fmla="*/ 85439 w 1342244"/>
              <a:gd name="connsiteY83" fmla="*/ 1168288 h 6858000"/>
              <a:gd name="connsiteX84" fmla="*/ 77721 w 1342244"/>
              <a:gd name="connsiteY84" fmla="*/ 1142577 h 6858000"/>
              <a:gd name="connsiteX85" fmla="*/ 67027 w 1342244"/>
              <a:gd name="connsiteY85" fmla="*/ 1088484 h 6858000"/>
              <a:gd name="connsiteX86" fmla="*/ 55763 w 1342244"/>
              <a:gd name="connsiteY86" fmla="*/ 1016103 h 6858000"/>
              <a:gd name="connsiteX87" fmla="*/ 57219 w 1342244"/>
              <a:gd name="connsiteY87" fmla="*/ 954054 h 6858000"/>
              <a:gd name="connsiteX88" fmla="*/ 52084 w 1342244"/>
              <a:gd name="connsiteY88" fmla="*/ 896999 h 6858000"/>
              <a:gd name="connsiteX89" fmla="*/ 21492 w 1342244"/>
              <a:gd name="connsiteY89" fmla="*/ 821517 h 6858000"/>
              <a:gd name="connsiteX90" fmla="*/ 442 w 1342244"/>
              <a:gd name="connsiteY90" fmla="*/ 751353 h 6858000"/>
              <a:gd name="connsiteX91" fmla="*/ 0 w 1342244"/>
              <a:gd name="connsiteY91" fmla="*/ 721230 h 6858000"/>
              <a:gd name="connsiteX92" fmla="*/ 9132 w 1342244"/>
              <a:gd name="connsiteY92" fmla="*/ 619315 h 6858000"/>
              <a:gd name="connsiteX93" fmla="*/ 2788 w 1342244"/>
              <a:gd name="connsiteY93" fmla="*/ 585934 h 6858000"/>
              <a:gd name="connsiteX94" fmla="*/ 84 w 1342244"/>
              <a:gd name="connsiteY94" fmla="*/ 538948 h 6858000"/>
              <a:gd name="connsiteX95" fmla="*/ 3992 w 1342244"/>
              <a:gd name="connsiteY95" fmla="*/ 525163 h 6858000"/>
              <a:gd name="connsiteX96" fmla="*/ 30116 w 1342244"/>
              <a:gd name="connsiteY96" fmla="*/ 446567 h 6858000"/>
              <a:gd name="connsiteX97" fmla="*/ 29364 w 1342244"/>
              <a:gd name="connsiteY97" fmla="*/ 393828 h 6858000"/>
              <a:gd name="connsiteX98" fmla="*/ 29194 w 1342244"/>
              <a:gd name="connsiteY98" fmla="*/ 353137 h 6858000"/>
              <a:gd name="connsiteX99" fmla="*/ 34887 w 1342244"/>
              <a:gd name="connsiteY99" fmla="*/ 275771 h 6858000"/>
              <a:gd name="connsiteX100" fmla="*/ 44581 w 1342244"/>
              <a:gd name="connsiteY100" fmla="*/ 236673 h 6858000"/>
              <a:gd name="connsiteX101" fmla="*/ 43624 w 1342244"/>
              <a:gd name="connsiteY101" fmla="*/ 144983 h 6858000"/>
              <a:gd name="connsiteX102" fmla="*/ 33909 w 1342244"/>
              <a:gd name="connsiteY102" fmla="*/ 33857 h 6858000"/>
              <a:gd name="connsiteX103" fmla="*/ 15462 w 1342244"/>
              <a:gd name="connsiteY103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44438 w 1342244"/>
              <a:gd name="connsiteY6" fmla="*/ 6686827 h 6858000"/>
              <a:gd name="connsiteX7" fmla="*/ 143794 w 1342244"/>
              <a:gd name="connsiteY7" fmla="*/ 6659970 h 6858000"/>
              <a:gd name="connsiteX8" fmla="*/ 161862 w 1342244"/>
              <a:gd name="connsiteY8" fmla="*/ 6594177 h 6858000"/>
              <a:gd name="connsiteX9" fmla="*/ 228859 w 1342244"/>
              <a:gd name="connsiteY9" fmla="*/ 6492130 h 6858000"/>
              <a:gd name="connsiteX10" fmla="*/ 244546 w 1342244"/>
              <a:gd name="connsiteY10" fmla="*/ 6431610 h 6858000"/>
              <a:gd name="connsiteX11" fmla="*/ 271474 w 1342244"/>
              <a:gd name="connsiteY11" fmla="*/ 6334727 h 6858000"/>
              <a:gd name="connsiteX12" fmla="*/ 263386 w 1342244"/>
              <a:gd name="connsiteY12" fmla="*/ 6294334 h 6858000"/>
              <a:gd name="connsiteX13" fmla="*/ 265826 w 1342244"/>
              <a:gd name="connsiteY13" fmla="*/ 6252834 h 6858000"/>
              <a:gd name="connsiteX14" fmla="*/ 243818 w 1342244"/>
              <a:gd name="connsiteY14" fmla="*/ 6202459 h 6858000"/>
              <a:gd name="connsiteX15" fmla="*/ 242616 w 1342244"/>
              <a:gd name="connsiteY15" fmla="*/ 6153037 h 6858000"/>
              <a:gd name="connsiteX16" fmla="*/ 258031 w 1342244"/>
              <a:gd name="connsiteY16" fmla="*/ 6078132 h 6858000"/>
              <a:gd name="connsiteX17" fmla="*/ 245418 w 1342244"/>
              <a:gd name="connsiteY17" fmla="*/ 6028119 h 6858000"/>
              <a:gd name="connsiteX18" fmla="*/ 230647 w 1342244"/>
              <a:gd name="connsiteY18" fmla="*/ 5926735 h 6858000"/>
              <a:gd name="connsiteX19" fmla="*/ 280159 w 1342244"/>
              <a:gd name="connsiteY19" fmla="*/ 5712857 h 6858000"/>
              <a:gd name="connsiteX20" fmla="*/ 309957 w 1342244"/>
              <a:gd name="connsiteY20" fmla="*/ 5660491 h 6858000"/>
              <a:gd name="connsiteX21" fmla="*/ 319080 w 1342244"/>
              <a:gd name="connsiteY21" fmla="*/ 5563435 h 6858000"/>
              <a:gd name="connsiteX22" fmla="*/ 348400 w 1342244"/>
              <a:gd name="connsiteY22" fmla="*/ 5449031 h 6858000"/>
              <a:gd name="connsiteX23" fmla="*/ 359524 w 1342244"/>
              <a:gd name="connsiteY23" fmla="*/ 5396260 h 6858000"/>
              <a:gd name="connsiteX24" fmla="*/ 375505 w 1342244"/>
              <a:gd name="connsiteY24" fmla="*/ 5330009 h 6858000"/>
              <a:gd name="connsiteX25" fmla="*/ 423664 w 1342244"/>
              <a:gd name="connsiteY25" fmla="*/ 5273739 h 6858000"/>
              <a:gd name="connsiteX26" fmla="*/ 429823 w 1342244"/>
              <a:gd name="connsiteY26" fmla="*/ 5225268 h 6858000"/>
              <a:gd name="connsiteX27" fmla="*/ 438184 w 1342244"/>
              <a:gd name="connsiteY27" fmla="*/ 5193377 h 6858000"/>
              <a:gd name="connsiteX28" fmla="*/ 438105 w 1342244"/>
              <a:gd name="connsiteY28" fmla="*/ 5159961 h 6858000"/>
              <a:gd name="connsiteX29" fmla="*/ 441715 w 1342244"/>
              <a:gd name="connsiteY29" fmla="*/ 5125185 h 6858000"/>
              <a:gd name="connsiteX30" fmla="*/ 455581 w 1342244"/>
              <a:gd name="connsiteY30" fmla="*/ 5067850 h 6858000"/>
              <a:gd name="connsiteX31" fmla="*/ 458312 w 1342244"/>
              <a:gd name="connsiteY31" fmla="*/ 5060861 h 6858000"/>
              <a:gd name="connsiteX32" fmla="*/ 455016 w 1342244"/>
              <a:gd name="connsiteY32" fmla="*/ 5034192 h 6858000"/>
              <a:gd name="connsiteX33" fmla="*/ 456570 w 1342244"/>
              <a:gd name="connsiteY33" fmla="*/ 4993030 h 6858000"/>
              <a:gd name="connsiteX34" fmla="*/ 463479 w 1342244"/>
              <a:gd name="connsiteY34" fmla="*/ 4946844 h 6858000"/>
              <a:gd name="connsiteX35" fmla="*/ 474738 w 1342244"/>
              <a:gd name="connsiteY35" fmla="*/ 4858827 h 6858000"/>
              <a:gd name="connsiteX36" fmla="*/ 480641 w 1342244"/>
              <a:gd name="connsiteY36" fmla="*/ 4821170 h 6858000"/>
              <a:gd name="connsiteX37" fmla="*/ 486667 w 1342244"/>
              <a:gd name="connsiteY37" fmla="*/ 4750867 h 6858000"/>
              <a:gd name="connsiteX38" fmla="*/ 484474 w 1342244"/>
              <a:gd name="connsiteY38" fmla="*/ 4690749 h 6858000"/>
              <a:gd name="connsiteX39" fmla="*/ 479954 w 1342244"/>
              <a:gd name="connsiteY39" fmla="*/ 4584173 h 6858000"/>
              <a:gd name="connsiteX40" fmla="*/ 475037 w 1342244"/>
              <a:gd name="connsiteY40" fmla="*/ 4444346 h 6858000"/>
              <a:gd name="connsiteX41" fmla="*/ 471602 w 1342244"/>
              <a:gd name="connsiteY41" fmla="*/ 4375228 h 6858000"/>
              <a:gd name="connsiteX42" fmla="*/ 452255 w 1342244"/>
              <a:gd name="connsiteY42" fmla="*/ 4214165 h 6858000"/>
              <a:gd name="connsiteX43" fmla="*/ 453884 w 1342244"/>
              <a:gd name="connsiteY43" fmla="*/ 4076008 h 6858000"/>
              <a:gd name="connsiteX44" fmla="*/ 441584 w 1342244"/>
              <a:gd name="connsiteY44" fmla="*/ 4033999 h 6858000"/>
              <a:gd name="connsiteX45" fmla="*/ 441309 w 1342244"/>
              <a:gd name="connsiteY45" fmla="*/ 4013953 h 6858000"/>
              <a:gd name="connsiteX46" fmla="*/ 427604 w 1342244"/>
              <a:gd name="connsiteY46" fmla="*/ 3974753 h 6858000"/>
              <a:gd name="connsiteX47" fmla="*/ 433387 w 1342244"/>
              <a:gd name="connsiteY47" fmla="*/ 3901461 h 6858000"/>
              <a:gd name="connsiteX48" fmla="*/ 455981 w 1342244"/>
              <a:gd name="connsiteY48" fmla="*/ 3813873 h 6858000"/>
              <a:gd name="connsiteX49" fmla="*/ 453239 w 1342244"/>
              <a:gd name="connsiteY49" fmla="*/ 3777135 h 6858000"/>
              <a:gd name="connsiteX50" fmla="*/ 454972 w 1342244"/>
              <a:gd name="connsiteY50" fmla="*/ 3771656 h 6858000"/>
              <a:gd name="connsiteX51" fmla="*/ 458715 w 1342244"/>
              <a:gd name="connsiteY51" fmla="*/ 3769007 h 6858000"/>
              <a:gd name="connsiteX52" fmla="*/ 466877 w 1342244"/>
              <a:gd name="connsiteY52" fmla="*/ 3738082 h 6858000"/>
              <a:gd name="connsiteX53" fmla="*/ 474223 w 1342244"/>
              <a:gd name="connsiteY53" fmla="*/ 3673397 h 6858000"/>
              <a:gd name="connsiteX54" fmla="*/ 473519 w 1342244"/>
              <a:gd name="connsiteY54" fmla="*/ 3637109 h 6858000"/>
              <a:gd name="connsiteX55" fmla="*/ 476962 w 1342244"/>
              <a:gd name="connsiteY55" fmla="*/ 3536883 h 6858000"/>
              <a:gd name="connsiteX56" fmla="*/ 484500 w 1342244"/>
              <a:gd name="connsiteY56" fmla="*/ 3435652 h 6858000"/>
              <a:gd name="connsiteX57" fmla="*/ 498392 w 1342244"/>
              <a:gd name="connsiteY57" fmla="*/ 3295862 h 6858000"/>
              <a:gd name="connsiteX58" fmla="*/ 504159 w 1342244"/>
              <a:gd name="connsiteY58" fmla="*/ 3229163 h 6858000"/>
              <a:gd name="connsiteX59" fmla="*/ 480918 w 1342244"/>
              <a:gd name="connsiteY59" fmla="*/ 3158586 h 6858000"/>
              <a:gd name="connsiteX60" fmla="*/ 456326 w 1342244"/>
              <a:gd name="connsiteY60" fmla="*/ 3112365 h 6858000"/>
              <a:gd name="connsiteX61" fmla="*/ 441801 w 1342244"/>
              <a:gd name="connsiteY61" fmla="*/ 3072935 h 6858000"/>
              <a:gd name="connsiteX62" fmla="*/ 416975 w 1342244"/>
              <a:gd name="connsiteY62" fmla="*/ 2958185 h 6858000"/>
              <a:gd name="connsiteX63" fmla="*/ 374255 w 1342244"/>
              <a:gd name="connsiteY63" fmla="*/ 2843952 h 6858000"/>
              <a:gd name="connsiteX64" fmla="*/ 308507 w 1342244"/>
              <a:gd name="connsiteY64" fmla="*/ 2554718 h 6858000"/>
              <a:gd name="connsiteX65" fmla="*/ 279324 w 1342244"/>
              <a:gd name="connsiteY65" fmla="*/ 2447068 h 6858000"/>
              <a:gd name="connsiteX66" fmla="*/ 283394 w 1342244"/>
              <a:gd name="connsiteY66" fmla="*/ 2423438 h 6858000"/>
              <a:gd name="connsiteX67" fmla="*/ 272284 w 1342244"/>
              <a:gd name="connsiteY67" fmla="*/ 2402874 h 6858000"/>
              <a:gd name="connsiteX68" fmla="*/ 274896 w 1342244"/>
              <a:gd name="connsiteY68" fmla="*/ 2381443 h 6858000"/>
              <a:gd name="connsiteX69" fmla="*/ 251225 w 1342244"/>
              <a:gd name="connsiteY69" fmla="*/ 2261920 h 6858000"/>
              <a:gd name="connsiteX70" fmla="*/ 241112 w 1342244"/>
              <a:gd name="connsiteY70" fmla="*/ 2195378 h 6858000"/>
              <a:gd name="connsiteX71" fmla="*/ 225329 w 1342244"/>
              <a:gd name="connsiteY71" fmla="*/ 2155135 h 6858000"/>
              <a:gd name="connsiteX72" fmla="*/ 222787 w 1342244"/>
              <a:gd name="connsiteY72" fmla="*/ 2118008 h 6858000"/>
              <a:gd name="connsiteX73" fmla="*/ 223780 w 1342244"/>
              <a:gd name="connsiteY73" fmla="*/ 2050531 h 6858000"/>
              <a:gd name="connsiteX74" fmla="*/ 196764 w 1342244"/>
              <a:gd name="connsiteY74" fmla="*/ 1906352 h 6858000"/>
              <a:gd name="connsiteX75" fmla="*/ 173321 w 1342244"/>
              <a:gd name="connsiteY75" fmla="*/ 1861531 h 6858000"/>
              <a:gd name="connsiteX76" fmla="*/ 127120 w 1342244"/>
              <a:gd name="connsiteY76" fmla="*/ 1732919 h 6858000"/>
              <a:gd name="connsiteX77" fmla="*/ 99431 w 1342244"/>
              <a:gd name="connsiteY77" fmla="*/ 1663540 h 6858000"/>
              <a:gd name="connsiteX78" fmla="*/ 98557 w 1342244"/>
              <a:gd name="connsiteY78" fmla="*/ 1615777 h 6858000"/>
              <a:gd name="connsiteX79" fmla="*/ 79352 w 1342244"/>
              <a:gd name="connsiteY79" fmla="*/ 1563678 h 6858000"/>
              <a:gd name="connsiteX80" fmla="*/ 85174 w 1342244"/>
              <a:gd name="connsiteY80" fmla="*/ 1477995 h 6858000"/>
              <a:gd name="connsiteX81" fmla="*/ 71259 w 1342244"/>
              <a:gd name="connsiteY81" fmla="*/ 1373769 h 6858000"/>
              <a:gd name="connsiteX82" fmla="*/ 79566 w 1342244"/>
              <a:gd name="connsiteY82" fmla="*/ 1307086 h 6858000"/>
              <a:gd name="connsiteX83" fmla="*/ 85439 w 1342244"/>
              <a:gd name="connsiteY83" fmla="*/ 1168288 h 6858000"/>
              <a:gd name="connsiteX84" fmla="*/ 77721 w 1342244"/>
              <a:gd name="connsiteY84" fmla="*/ 1142577 h 6858000"/>
              <a:gd name="connsiteX85" fmla="*/ 67027 w 1342244"/>
              <a:gd name="connsiteY85" fmla="*/ 1088484 h 6858000"/>
              <a:gd name="connsiteX86" fmla="*/ 55763 w 1342244"/>
              <a:gd name="connsiteY86" fmla="*/ 1016103 h 6858000"/>
              <a:gd name="connsiteX87" fmla="*/ 57219 w 1342244"/>
              <a:gd name="connsiteY87" fmla="*/ 954054 h 6858000"/>
              <a:gd name="connsiteX88" fmla="*/ 52084 w 1342244"/>
              <a:gd name="connsiteY88" fmla="*/ 896999 h 6858000"/>
              <a:gd name="connsiteX89" fmla="*/ 21492 w 1342244"/>
              <a:gd name="connsiteY89" fmla="*/ 821517 h 6858000"/>
              <a:gd name="connsiteX90" fmla="*/ 442 w 1342244"/>
              <a:gd name="connsiteY90" fmla="*/ 751353 h 6858000"/>
              <a:gd name="connsiteX91" fmla="*/ 0 w 1342244"/>
              <a:gd name="connsiteY91" fmla="*/ 721230 h 6858000"/>
              <a:gd name="connsiteX92" fmla="*/ 9132 w 1342244"/>
              <a:gd name="connsiteY92" fmla="*/ 619315 h 6858000"/>
              <a:gd name="connsiteX93" fmla="*/ 2788 w 1342244"/>
              <a:gd name="connsiteY93" fmla="*/ 585934 h 6858000"/>
              <a:gd name="connsiteX94" fmla="*/ 84 w 1342244"/>
              <a:gd name="connsiteY94" fmla="*/ 538948 h 6858000"/>
              <a:gd name="connsiteX95" fmla="*/ 3992 w 1342244"/>
              <a:gd name="connsiteY95" fmla="*/ 525163 h 6858000"/>
              <a:gd name="connsiteX96" fmla="*/ 30116 w 1342244"/>
              <a:gd name="connsiteY96" fmla="*/ 446567 h 6858000"/>
              <a:gd name="connsiteX97" fmla="*/ 29364 w 1342244"/>
              <a:gd name="connsiteY97" fmla="*/ 393828 h 6858000"/>
              <a:gd name="connsiteX98" fmla="*/ 29194 w 1342244"/>
              <a:gd name="connsiteY98" fmla="*/ 353137 h 6858000"/>
              <a:gd name="connsiteX99" fmla="*/ 34887 w 1342244"/>
              <a:gd name="connsiteY99" fmla="*/ 275771 h 6858000"/>
              <a:gd name="connsiteX100" fmla="*/ 44581 w 1342244"/>
              <a:gd name="connsiteY100" fmla="*/ 236673 h 6858000"/>
              <a:gd name="connsiteX101" fmla="*/ 43624 w 1342244"/>
              <a:gd name="connsiteY101" fmla="*/ 144983 h 6858000"/>
              <a:gd name="connsiteX102" fmla="*/ 33909 w 1342244"/>
              <a:gd name="connsiteY102" fmla="*/ 33857 h 6858000"/>
              <a:gd name="connsiteX103" fmla="*/ 15462 w 1342244"/>
              <a:gd name="connsiteY103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44438 w 1342244"/>
              <a:gd name="connsiteY6" fmla="*/ 6686827 h 6858000"/>
              <a:gd name="connsiteX7" fmla="*/ 143794 w 1342244"/>
              <a:gd name="connsiteY7" fmla="*/ 6659970 h 6858000"/>
              <a:gd name="connsiteX8" fmla="*/ 161862 w 1342244"/>
              <a:gd name="connsiteY8" fmla="*/ 6594177 h 6858000"/>
              <a:gd name="connsiteX9" fmla="*/ 228859 w 1342244"/>
              <a:gd name="connsiteY9" fmla="*/ 6492130 h 6858000"/>
              <a:gd name="connsiteX10" fmla="*/ 244546 w 1342244"/>
              <a:gd name="connsiteY10" fmla="*/ 6431610 h 6858000"/>
              <a:gd name="connsiteX11" fmla="*/ 271474 w 1342244"/>
              <a:gd name="connsiteY11" fmla="*/ 6334727 h 6858000"/>
              <a:gd name="connsiteX12" fmla="*/ 263386 w 1342244"/>
              <a:gd name="connsiteY12" fmla="*/ 6294334 h 6858000"/>
              <a:gd name="connsiteX13" fmla="*/ 251160 w 1342244"/>
              <a:gd name="connsiteY13" fmla="*/ 6231403 h 6858000"/>
              <a:gd name="connsiteX14" fmla="*/ 243818 w 1342244"/>
              <a:gd name="connsiteY14" fmla="*/ 6202459 h 6858000"/>
              <a:gd name="connsiteX15" fmla="*/ 242616 w 1342244"/>
              <a:gd name="connsiteY15" fmla="*/ 6153037 h 6858000"/>
              <a:gd name="connsiteX16" fmla="*/ 258031 w 1342244"/>
              <a:gd name="connsiteY16" fmla="*/ 6078132 h 6858000"/>
              <a:gd name="connsiteX17" fmla="*/ 245418 w 1342244"/>
              <a:gd name="connsiteY17" fmla="*/ 6028119 h 6858000"/>
              <a:gd name="connsiteX18" fmla="*/ 230647 w 1342244"/>
              <a:gd name="connsiteY18" fmla="*/ 5926735 h 6858000"/>
              <a:gd name="connsiteX19" fmla="*/ 280159 w 1342244"/>
              <a:gd name="connsiteY19" fmla="*/ 5712857 h 6858000"/>
              <a:gd name="connsiteX20" fmla="*/ 309957 w 1342244"/>
              <a:gd name="connsiteY20" fmla="*/ 5660491 h 6858000"/>
              <a:gd name="connsiteX21" fmla="*/ 319080 w 1342244"/>
              <a:gd name="connsiteY21" fmla="*/ 5563435 h 6858000"/>
              <a:gd name="connsiteX22" fmla="*/ 348400 w 1342244"/>
              <a:gd name="connsiteY22" fmla="*/ 5449031 h 6858000"/>
              <a:gd name="connsiteX23" fmla="*/ 359524 w 1342244"/>
              <a:gd name="connsiteY23" fmla="*/ 5396260 h 6858000"/>
              <a:gd name="connsiteX24" fmla="*/ 375505 w 1342244"/>
              <a:gd name="connsiteY24" fmla="*/ 5330009 h 6858000"/>
              <a:gd name="connsiteX25" fmla="*/ 423664 w 1342244"/>
              <a:gd name="connsiteY25" fmla="*/ 5273739 h 6858000"/>
              <a:gd name="connsiteX26" fmla="*/ 429823 w 1342244"/>
              <a:gd name="connsiteY26" fmla="*/ 5225268 h 6858000"/>
              <a:gd name="connsiteX27" fmla="*/ 438184 w 1342244"/>
              <a:gd name="connsiteY27" fmla="*/ 5193377 h 6858000"/>
              <a:gd name="connsiteX28" fmla="*/ 438105 w 1342244"/>
              <a:gd name="connsiteY28" fmla="*/ 5159961 h 6858000"/>
              <a:gd name="connsiteX29" fmla="*/ 441715 w 1342244"/>
              <a:gd name="connsiteY29" fmla="*/ 5125185 h 6858000"/>
              <a:gd name="connsiteX30" fmla="*/ 455581 w 1342244"/>
              <a:gd name="connsiteY30" fmla="*/ 5067850 h 6858000"/>
              <a:gd name="connsiteX31" fmla="*/ 458312 w 1342244"/>
              <a:gd name="connsiteY31" fmla="*/ 5060861 h 6858000"/>
              <a:gd name="connsiteX32" fmla="*/ 455016 w 1342244"/>
              <a:gd name="connsiteY32" fmla="*/ 5034192 h 6858000"/>
              <a:gd name="connsiteX33" fmla="*/ 456570 w 1342244"/>
              <a:gd name="connsiteY33" fmla="*/ 4993030 h 6858000"/>
              <a:gd name="connsiteX34" fmla="*/ 463479 w 1342244"/>
              <a:gd name="connsiteY34" fmla="*/ 4946844 h 6858000"/>
              <a:gd name="connsiteX35" fmla="*/ 474738 w 1342244"/>
              <a:gd name="connsiteY35" fmla="*/ 4858827 h 6858000"/>
              <a:gd name="connsiteX36" fmla="*/ 480641 w 1342244"/>
              <a:gd name="connsiteY36" fmla="*/ 4821170 h 6858000"/>
              <a:gd name="connsiteX37" fmla="*/ 486667 w 1342244"/>
              <a:gd name="connsiteY37" fmla="*/ 4750867 h 6858000"/>
              <a:gd name="connsiteX38" fmla="*/ 484474 w 1342244"/>
              <a:gd name="connsiteY38" fmla="*/ 4690749 h 6858000"/>
              <a:gd name="connsiteX39" fmla="*/ 479954 w 1342244"/>
              <a:gd name="connsiteY39" fmla="*/ 4584173 h 6858000"/>
              <a:gd name="connsiteX40" fmla="*/ 475037 w 1342244"/>
              <a:gd name="connsiteY40" fmla="*/ 4444346 h 6858000"/>
              <a:gd name="connsiteX41" fmla="*/ 471602 w 1342244"/>
              <a:gd name="connsiteY41" fmla="*/ 4375228 h 6858000"/>
              <a:gd name="connsiteX42" fmla="*/ 452255 w 1342244"/>
              <a:gd name="connsiteY42" fmla="*/ 4214165 h 6858000"/>
              <a:gd name="connsiteX43" fmla="*/ 453884 w 1342244"/>
              <a:gd name="connsiteY43" fmla="*/ 4076008 h 6858000"/>
              <a:gd name="connsiteX44" fmla="*/ 441584 w 1342244"/>
              <a:gd name="connsiteY44" fmla="*/ 4033999 h 6858000"/>
              <a:gd name="connsiteX45" fmla="*/ 441309 w 1342244"/>
              <a:gd name="connsiteY45" fmla="*/ 4013953 h 6858000"/>
              <a:gd name="connsiteX46" fmla="*/ 427604 w 1342244"/>
              <a:gd name="connsiteY46" fmla="*/ 3974753 h 6858000"/>
              <a:gd name="connsiteX47" fmla="*/ 433387 w 1342244"/>
              <a:gd name="connsiteY47" fmla="*/ 3901461 h 6858000"/>
              <a:gd name="connsiteX48" fmla="*/ 455981 w 1342244"/>
              <a:gd name="connsiteY48" fmla="*/ 3813873 h 6858000"/>
              <a:gd name="connsiteX49" fmla="*/ 453239 w 1342244"/>
              <a:gd name="connsiteY49" fmla="*/ 3777135 h 6858000"/>
              <a:gd name="connsiteX50" fmla="*/ 454972 w 1342244"/>
              <a:gd name="connsiteY50" fmla="*/ 3771656 h 6858000"/>
              <a:gd name="connsiteX51" fmla="*/ 458715 w 1342244"/>
              <a:gd name="connsiteY51" fmla="*/ 3769007 h 6858000"/>
              <a:gd name="connsiteX52" fmla="*/ 466877 w 1342244"/>
              <a:gd name="connsiteY52" fmla="*/ 3738082 h 6858000"/>
              <a:gd name="connsiteX53" fmla="*/ 474223 w 1342244"/>
              <a:gd name="connsiteY53" fmla="*/ 3673397 h 6858000"/>
              <a:gd name="connsiteX54" fmla="*/ 473519 w 1342244"/>
              <a:gd name="connsiteY54" fmla="*/ 3637109 h 6858000"/>
              <a:gd name="connsiteX55" fmla="*/ 476962 w 1342244"/>
              <a:gd name="connsiteY55" fmla="*/ 3536883 h 6858000"/>
              <a:gd name="connsiteX56" fmla="*/ 484500 w 1342244"/>
              <a:gd name="connsiteY56" fmla="*/ 3435652 h 6858000"/>
              <a:gd name="connsiteX57" fmla="*/ 498392 w 1342244"/>
              <a:gd name="connsiteY57" fmla="*/ 3295862 h 6858000"/>
              <a:gd name="connsiteX58" fmla="*/ 504159 w 1342244"/>
              <a:gd name="connsiteY58" fmla="*/ 3229163 h 6858000"/>
              <a:gd name="connsiteX59" fmla="*/ 480918 w 1342244"/>
              <a:gd name="connsiteY59" fmla="*/ 3158586 h 6858000"/>
              <a:gd name="connsiteX60" fmla="*/ 456326 w 1342244"/>
              <a:gd name="connsiteY60" fmla="*/ 3112365 h 6858000"/>
              <a:gd name="connsiteX61" fmla="*/ 441801 w 1342244"/>
              <a:gd name="connsiteY61" fmla="*/ 3072935 h 6858000"/>
              <a:gd name="connsiteX62" fmla="*/ 416975 w 1342244"/>
              <a:gd name="connsiteY62" fmla="*/ 2958185 h 6858000"/>
              <a:gd name="connsiteX63" fmla="*/ 374255 w 1342244"/>
              <a:gd name="connsiteY63" fmla="*/ 2843952 h 6858000"/>
              <a:gd name="connsiteX64" fmla="*/ 308507 w 1342244"/>
              <a:gd name="connsiteY64" fmla="*/ 2554718 h 6858000"/>
              <a:gd name="connsiteX65" fmla="*/ 279324 w 1342244"/>
              <a:gd name="connsiteY65" fmla="*/ 2447068 h 6858000"/>
              <a:gd name="connsiteX66" fmla="*/ 283394 w 1342244"/>
              <a:gd name="connsiteY66" fmla="*/ 2423438 h 6858000"/>
              <a:gd name="connsiteX67" fmla="*/ 272284 w 1342244"/>
              <a:gd name="connsiteY67" fmla="*/ 2402874 h 6858000"/>
              <a:gd name="connsiteX68" fmla="*/ 274896 w 1342244"/>
              <a:gd name="connsiteY68" fmla="*/ 2381443 h 6858000"/>
              <a:gd name="connsiteX69" fmla="*/ 251225 w 1342244"/>
              <a:gd name="connsiteY69" fmla="*/ 2261920 h 6858000"/>
              <a:gd name="connsiteX70" fmla="*/ 241112 w 1342244"/>
              <a:gd name="connsiteY70" fmla="*/ 2195378 h 6858000"/>
              <a:gd name="connsiteX71" fmla="*/ 225329 w 1342244"/>
              <a:gd name="connsiteY71" fmla="*/ 2155135 h 6858000"/>
              <a:gd name="connsiteX72" fmla="*/ 222787 w 1342244"/>
              <a:gd name="connsiteY72" fmla="*/ 2118008 h 6858000"/>
              <a:gd name="connsiteX73" fmla="*/ 223780 w 1342244"/>
              <a:gd name="connsiteY73" fmla="*/ 2050531 h 6858000"/>
              <a:gd name="connsiteX74" fmla="*/ 196764 w 1342244"/>
              <a:gd name="connsiteY74" fmla="*/ 1906352 h 6858000"/>
              <a:gd name="connsiteX75" fmla="*/ 173321 w 1342244"/>
              <a:gd name="connsiteY75" fmla="*/ 1861531 h 6858000"/>
              <a:gd name="connsiteX76" fmla="*/ 127120 w 1342244"/>
              <a:gd name="connsiteY76" fmla="*/ 1732919 h 6858000"/>
              <a:gd name="connsiteX77" fmla="*/ 99431 w 1342244"/>
              <a:gd name="connsiteY77" fmla="*/ 1663540 h 6858000"/>
              <a:gd name="connsiteX78" fmla="*/ 98557 w 1342244"/>
              <a:gd name="connsiteY78" fmla="*/ 1615777 h 6858000"/>
              <a:gd name="connsiteX79" fmla="*/ 79352 w 1342244"/>
              <a:gd name="connsiteY79" fmla="*/ 1563678 h 6858000"/>
              <a:gd name="connsiteX80" fmla="*/ 85174 w 1342244"/>
              <a:gd name="connsiteY80" fmla="*/ 1477995 h 6858000"/>
              <a:gd name="connsiteX81" fmla="*/ 71259 w 1342244"/>
              <a:gd name="connsiteY81" fmla="*/ 1373769 h 6858000"/>
              <a:gd name="connsiteX82" fmla="*/ 79566 w 1342244"/>
              <a:gd name="connsiteY82" fmla="*/ 1307086 h 6858000"/>
              <a:gd name="connsiteX83" fmla="*/ 85439 w 1342244"/>
              <a:gd name="connsiteY83" fmla="*/ 1168288 h 6858000"/>
              <a:gd name="connsiteX84" fmla="*/ 77721 w 1342244"/>
              <a:gd name="connsiteY84" fmla="*/ 1142577 h 6858000"/>
              <a:gd name="connsiteX85" fmla="*/ 67027 w 1342244"/>
              <a:gd name="connsiteY85" fmla="*/ 1088484 h 6858000"/>
              <a:gd name="connsiteX86" fmla="*/ 55763 w 1342244"/>
              <a:gd name="connsiteY86" fmla="*/ 1016103 h 6858000"/>
              <a:gd name="connsiteX87" fmla="*/ 57219 w 1342244"/>
              <a:gd name="connsiteY87" fmla="*/ 954054 h 6858000"/>
              <a:gd name="connsiteX88" fmla="*/ 52084 w 1342244"/>
              <a:gd name="connsiteY88" fmla="*/ 896999 h 6858000"/>
              <a:gd name="connsiteX89" fmla="*/ 21492 w 1342244"/>
              <a:gd name="connsiteY89" fmla="*/ 821517 h 6858000"/>
              <a:gd name="connsiteX90" fmla="*/ 442 w 1342244"/>
              <a:gd name="connsiteY90" fmla="*/ 751353 h 6858000"/>
              <a:gd name="connsiteX91" fmla="*/ 0 w 1342244"/>
              <a:gd name="connsiteY91" fmla="*/ 721230 h 6858000"/>
              <a:gd name="connsiteX92" fmla="*/ 9132 w 1342244"/>
              <a:gd name="connsiteY92" fmla="*/ 619315 h 6858000"/>
              <a:gd name="connsiteX93" fmla="*/ 2788 w 1342244"/>
              <a:gd name="connsiteY93" fmla="*/ 585934 h 6858000"/>
              <a:gd name="connsiteX94" fmla="*/ 84 w 1342244"/>
              <a:gd name="connsiteY94" fmla="*/ 538948 h 6858000"/>
              <a:gd name="connsiteX95" fmla="*/ 3992 w 1342244"/>
              <a:gd name="connsiteY95" fmla="*/ 525163 h 6858000"/>
              <a:gd name="connsiteX96" fmla="*/ 30116 w 1342244"/>
              <a:gd name="connsiteY96" fmla="*/ 446567 h 6858000"/>
              <a:gd name="connsiteX97" fmla="*/ 29364 w 1342244"/>
              <a:gd name="connsiteY97" fmla="*/ 393828 h 6858000"/>
              <a:gd name="connsiteX98" fmla="*/ 29194 w 1342244"/>
              <a:gd name="connsiteY98" fmla="*/ 353137 h 6858000"/>
              <a:gd name="connsiteX99" fmla="*/ 34887 w 1342244"/>
              <a:gd name="connsiteY99" fmla="*/ 275771 h 6858000"/>
              <a:gd name="connsiteX100" fmla="*/ 44581 w 1342244"/>
              <a:gd name="connsiteY100" fmla="*/ 236673 h 6858000"/>
              <a:gd name="connsiteX101" fmla="*/ 43624 w 1342244"/>
              <a:gd name="connsiteY101" fmla="*/ 144983 h 6858000"/>
              <a:gd name="connsiteX102" fmla="*/ 33909 w 1342244"/>
              <a:gd name="connsiteY102" fmla="*/ 33857 h 6858000"/>
              <a:gd name="connsiteX103" fmla="*/ 15462 w 1342244"/>
              <a:gd name="connsiteY103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44438 w 1342244"/>
              <a:gd name="connsiteY6" fmla="*/ 6686827 h 6858000"/>
              <a:gd name="connsiteX7" fmla="*/ 143794 w 1342244"/>
              <a:gd name="connsiteY7" fmla="*/ 6659970 h 6858000"/>
              <a:gd name="connsiteX8" fmla="*/ 161862 w 1342244"/>
              <a:gd name="connsiteY8" fmla="*/ 6594177 h 6858000"/>
              <a:gd name="connsiteX9" fmla="*/ 228859 w 1342244"/>
              <a:gd name="connsiteY9" fmla="*/ 6492130 h 6858000"/>
              <a:gd name="connsiteX10" fmla="*/ 244546 w 1342244"/>
              <a:gd name="connsiteY10" fmla="*/ 6431610 h 6858000"/>
              <a:gd name="connsiteX11" fmla="*/ 271474 w 1342244"/>
              <a:gd name="connsiteY11" fmla="*/ 6334727 h 6858000"/>
              <a:gd name="connsiteX12" fmla="*/ 263386 w 1342244"/>
              <a:gd name="connsiteY12" fmla="*/ 6294334 h 6858000"/>
              <a:gd name="connsiteX13" fmla="*/ 251160 w 1342244"/>
              <a:gd name="connsiteY13" fmla="*/ 6231403 h 6858000"/>
              <a:gd name="connsiteX14" fmla="*/ 243818 w 1342244"/>
              <a:gd name="connsiteY14" fmla="*/ 6202459 h 6858000"/>
              <a:gd name="connsiteX15" fmla="*/ 242616 w 1342244"/>
              <a:gd name="connsiteY15" fmla="*/ 6153037 h 6858000"/>
              <a:gd name="connsiteX16" fmla="*/ 255587 w 1342244"/>
              <a:gd name="connsiteY16" fmla="*/ 6061464 h 6858000"/>
              <a:gd name="connsiteX17" fmla="*/ 245418 w 1342244"/>
              <a:gd name="connsiteY17" fmla="*/ 6028119 h 6858000"/>
              <a:gd name="connsiteX18" fmla="*/ 230647 w 1342244"/>
              <a:gd name="connsiteY18" fmla="*/ 5926735 h 6858000"/>
              <a:gd name="connsiteX19" fmla="*/ 280159 w 1342244"/>
              <a:gd name="connsiteY19" fmla="*/ 5712857 h 6858000"/>
              <a:gd name="connsiteX20" fmla="*/ 309957 w 1342244"/>
              <a:gd name="connsiteY20" fmla="*/ 5660491 h 6858000"/>
              <a:gd name="connsiteX21" fmla="*/ 319080 w 1342244"/>
              <a:gd name="connsiteY21" fmla="*/ 5563435 h 6858000"/>
              <a:gd name="connsiteX22" fmla="*/ 348400 w 1342244"/>
              <a:gd name="connsiteY22" fmla="*/ 5449031 h 6858000"/>
              <a:gd name="connsiteX23" fmla="*/ 359524 w 1342244"/>
              <a:gd name="connsiteY23" fmla="*/ 5396260 h 6858000"/>
              <a:gd name="connsiteX24" fmla="*/ 375505 w 1342244"/>
              <a:gd name="connsiteY24" fmla="*/ 5330009 h 6858000"/>
              <a:gd name="connsiteX25" fmla="*/ 423664 w 1342244"/>
              <a:gd name="connsiteY25" fmla="*/ 5273739 h 6858000"/>
              <a:gd name="connsiteX26" fmla="*/ 429823 w 1342244"/>
              <a:gd name="connsiteY26" fmla="*/ 5225268 h 6858000"/>
              <a:gd name="connsiteX27" fmla="*/ 438184 w 1342244"/>
              <a:gd name="connsiteY27" fmla="*/ 5193377 h 6858000"/>
              <a:gd name="connsiteX28" fmla="*/ 438105 w 1342244"/>
              <a:gd name="connsiteY28" fmla="*/ 5159961 h 6858000"/>
              <a:gd name="connsiteX29" fmla="*/ 441715 w 1342244"/>
              <a:gd name="connsiteY29" fmla="*/ 5125185 h 6858000"/>
              <a:gd name="connsiteX30" fmla="*/ 455581 w 1342244"/>
              <a:gd name="connsiteY30" fmla="*/ 5067850 h 6858000"/>
              <a:gd name="connsiteX31" fmla="*/ 458312 w 1342244"/>
              <a:gd name="connsiteY31" fmla="*/ 5060861 h 6858000"/>
              <a:gd name="connsiteX32" fmla="*/ 455016 w 1342244"/>
              <a:gd name="connsiteY32" fmla="*/ 5034192 h 6858000"/>
              <a:gd name="connsiteX33" fmla="*/ 456570 w 1342244"/>
              <a:gd name="connsiteY33" fmla="*/ 4993030 h 6858000"/>
              <a:gd name="connsiteX34" fmla="*/ 463479 w 1342244"/>
              <a:gd name="connsiteY34" fmla="*/ 4946844 h 6858000"/>
              <a:gd name="connsiteX35" fmla="*/ 474738 w 1342244"/>
              <a:gd name="connsiteY35" fmla="*/ 4858827 h 6858000"/>
              <a:gd name="connsiteX36" fmla="*/ 480641 w 1342244"/>
              <a:gd name="connsiteY36" fmla="*/ 4821170 h 6858000"/>
              <a:gd name="connsiteX37" fmla="*/ 486667 w 1342244"/>
              <a:gd name="connsiteY37" fmla="*/ 4750867 h 6858000"/>
              <a:gd name="connsiteX38" fmla="*/ 484474 w 1342244"/>
              <a:gd name="connsiteY38" fmla="*/ 4690749 h 6858000"/>
              <a:gd name="connsiteX39" fmla="*/ 479954 w 1342244"/>
              <a:gd name="connsiteY39" fmla="*/ 4584173 h 6858000"/>
              <a:gd name="connsiteX40" fmla="*/ 475037 w 1342244"/>
              <a:gd name="connsiteY40" fmla="*/ 4444346 h 6858000"/>
              <a:gd name="connsiteX41" fmla="*/ 471602 w 1342244"/>
              <a:gd name="connsiteY41" fmla="*/ 4375228 h 6858000"/>
              <a:gd name="connsiteX42" fmla="*/ 452255 w 1342244"/>
              <a:gd name="connsiteY42" fmla="*/ 4214165 h 6858000"/>
              <a:gd name="connsiteX43" fmla="*/ 453884 w 1342244"/>
              <a:gd name="connsiteY43" fmla="*/ 4076008 h 6858000"/>
              <a:gd name="connsiteX44" fmla="*/ 441584 w 1342244"/>
              <a:gd name="connsiteY44" fmla="*/ 4033999 h 6858000"/>
              <a:gd name="connsiteX45" fmla="*/ 441309 w 1342244"/>
              <a:gd name="connsiteY45" fmla="*/ 4013953 h 6858000"/>
              <a:gd name="connsiteX46" fmla="*/ 427604 w 1342244"/>
              <a:gd name="connsiteY46" fmla="*/ 3974753 h 6858000"/>
              <a:gd name="connsiteX47" fmla="*/ 433387 w 1342244"/>
              <a:gd name="connsiteY47" fmla="*/ 3901461 h 6858000"/>
              <a:gd name="connsiteX48" fmla="*/ 455981 w 1342244"/>
              <a:gd name="connsiteY48" fmla="*/ 3813873 h 6858000"/>
              <a:gd name="connsiteX49" fmla="*/ 453239 w 1342244"/>
              <a:gd name="connsiteY49" fmla="*/ 3777135 h 6858000"/>
              <a:gd name="connsiteX50" fmla="*/ 454972 w 1342244"/>
              <a:gd name="connsiteY50" fmla="*/ 3771656 h 6858000"/>
              <a:gd name="connsiteX51" fmla="*/ 458715 w 1342244"/>
              <a:gd name="connsiteY51" fmla="*/ 3769007 h 6858000"/>
              <a:gd name="connsiteX52" fmla="*/ 466877 w 1342244"/>
              <a:gd name="connsiteY52" fmla="*/ 3738082 h 6858000"/>
              <a:gd name="connsiteX53" fmla="*/ 474223 w 1342244"/>
              <a:gd name="connsiteY53" fmla="*/ 3673397 h 6858000"/>
              <a:gd name="connsiteX54" fmla="*/ 473519 w 1342244"/>
              <a:gd name="connsiteY54" fmla="*/ 3637109 h 6858000"/>
              <a:gd name="connsiteX55" fmla="*/ 476962 w 1342244"/>
              <a:gd name="connsiteY55" fmla="*/ 3536883 h 6858000"/>
              <a:gd name="connsiteX56" fmla="*/ 484500 w 1342244"/>
              <a:gd name="connsiteY56" fmla="*/ 3435652 h 6858000"/>
              <a:gd name="connsiteX57" fmla="*/ 498392 w 1342244"/>
              <a:gd name="connsiteY57" fmla="*/ 3295862 h 6858000"/>
              <a:gd name="connsiteX58" fmla="*/ 504159 w 1342244"/>
              <a:gd name="connsiteY58" fmla="*/ 3229163 h 6858000"/>
              <a:gd name="connsiteX59" fmla="*/ 480918 w 1342244"/>
              <a:gd name="connsiteY59" fmla="*/ 3158586 h 6858000"/>
              <a:gd name="connsiteX60" fmla="*/ 456326 w 1342244"/>
              <a:gd name="connsiteY60" fmla="*/ 3112365 h 6858000"/>
              <a:gd name="connsiteX61" fmla="*/ 441801 w 1342244"/>
              <a:gd name="connsiteY61" fmla="*/ 3072935 h 6858000"/>
              <a:gd name="connsiteX62" fmla="*/ 416975 w 1342244"/>
              <a:gd name="connsiteY62" fmla="*/ 2958185 h 6858000"/>
              <a:gd name="connsiteX63" fmla="*/ 374255 w 1342244"/>
              <a:gd name="connsiteY63" fmla="*/ 2843952 h 6858000"/>
              <a:gd name="connsiteX64" fmla="*/ 308507 w 1342244"/>
              <a:gd name="connsiteY64" fmla="*/ 2554718 h 6858000"/>
              <a:gd name="connsiteX65" fmla="*/ 279324 w 1342244"/>
              <a:gd name="connsiteY65" fmla="*/ 2447068 h 6858000"/>
              <a:gd name="connsiteX66" fmla="*/ 283394 w 1342244"/>
              <a:gd name="connsiteY66" fmla="*/ 2423438 h 6858000"/>
              <a:gd name="connsiteX67" fmla="*/ 272284 w 1342244"/>
              <a:gd name="connsiteY67" fmla="*/ 2402874 h 6858000"/>
              <a:gd name="connsiteX68" fmla="*/ 274896 w 1342244"/>
              <a:gd name="connsiteY68" fmla="*/ 2381443 h 6858000"/>
              <a:gd name="connsiteX69" fmla="*/ 251225 w 1342244"/>
              <a:gd name="connsiteY69" fmla="*/ 2261920 h 6858000"/>
              <a:gd name="connsiteX70" fmla="*/ 241112 w 1342244"/>
              <a:gd name="connsiteY70" fmla="*/ 2195378 h 6858000"/>
              <a:gd name="connsiteX71" fmla="*/ 225329 w 1342244"/>
              <a:gd name="connsiteY71" fmla="*/ 2155135 h 6858000"/>
              <a:gd name="connsiteX72" fmla="*/ 222787 w 1342244"/>
              <a:gd name="connsiteY72" fmla="*/ 2118008 h 6858000"/>
              <a:gd name="connsiteX73" fmla="*/ 223780 w 1342244"/>
              <a:gd name="connsiteY73" fmla="*/ 2050531 h 6858000"/>
              <a:gd name="connsiteX74" fmla="*/ 196764 w 1342244"/>
              <a:gd name="connsiteY74" fmla="*/ 1906352 h 6858000"/>
              <a:gd name="connsiteX75" fmla="*/ 173321 w 1342244"/>
              <a:gd name="connsiteY75" fmla="*/ 1861531 h 6858000"/>
              <a:gd name="connsiteX76" fmla="*/ 127120 w 1342244"/>
              <a:gd name="connsiteY76" fmla="*/ 1732919 h 6858000"/>
              <a:gd name="connsiteX77" fmla="*/ 99431 w 1342244"/>
              <a:gd name="connsiteY77" fmla="*/ 1663540 h 6858000"/>
              <a:gd name="connsiteX78" fmla="*/ 98557 w 1342244"/>
              <a:gd name="connsiteY78" fmla="*/ 1615777 h 6858000"/>
              <a:gd name="connsiteX79" fmla="*/ 79352 w 1342244"/>
              <a:gd name="connsiteY79" fmla="*/ 1563678 h 6858000"/>
              <a:gd name="connsiteX80" fmla="*/ 85174 w 1342244"/>
              <a:gd name="connsiteY80" fmla="*/ 1477995 h 6858000"/>
              <a:gd name="connsiteX81" fmla="*/ 71259 w 1342244"/>
              <a:gd name="connsiteY81" fmla="*/ 1373769 h 6858000"/>
              <a:gd name="connsiteX82" fmla="*/ 79566 w 1342244"/>
              <a:gd name="connsiteY82" fmla="*/ 1307086 h 6858000"/>
              <a:gd name="connsiteX83" fmla="*/ 85439 w 1342244"/>
              <a:gd name="connsiteY83" fmla="*/ 1168288 h 6858000"/>
              <a:gd name="connsiteX84" fmla="*/ 77721 w 1342244"/>
              <a:gd name="connsiteY84" fmla="*/ 1142577 h 6858000"/>
              <a:gd name="connsiteX85" fmla="*/ 67027 w 1342244"/>
              <a:gd name="connsiteY85" fmla="*/ 1088484 h 6858000"/>
              <a:gd name="connsiteX86" fmla="*/ 55763 w 1342244"/>
              <a:gd name="connsiteY86" fmla="*/ 1016103 h 6858000"/>
              <a:gd name="connsiteX87" fmla="*/ 57219 w 1342244"/>
              <a:gd name="connsiteY87" fmla="*/ 954054 h 6858000"/>
              <a:gd name="connsiteX88" fmla="*/ 52084 w 1342244"/>
              <a:gd name="connsiteY88" fmla="*/ 896999 h 6858000"/>
              <a:gd name="connsiteX89" fmla="*/ 21492 w 1342244"/>
              <a:gd name="connsiteY89" fmla="*/ 821517 h 6858000"/>
              <a:gd name="connsiteX90" fmla="*/ 442 w 1342244"/>
              <a:gd name="connsiteY90" fmla="*/ 751353 h 6858000"/>
              <a:gd name="connsiteX91" fmla="*/ 0 w 1342244"/>
              <a:gd name="connsiteY91" fmla="*/ 721230 h 6858000"/>
              <a:gd name="connsiteX92" fmla="*/ 9132 w 1342244"/>
              <a:gd name="connsiteY92" fmla="*/ 619315 h 6858000"/>
              <a:gd name="connsiteX93" fmla="*/ 2788 w 1342244"/>
              <a:gd name="connsiteY93" fmla="*/ 585934 h 6858000"/>
              <a:gd name="connsiteX94" fmla="*/ 84 w 1342244"/>
              <a:gd name="connsiteY94" fmla="*/ 538948 h 6858000"/>
              <a:gd name="connsiteX95" fmla="*/ 3992 w 1342244"/>
              <a:gd name="connsiteY95" fmla="*/ 525163 h 6858000"/>
              <a:gd name="connsiteX96" fmla="*/ 30116 w 1342244"/>
              <a:gd name="connsiteY96" fmla="*/ 446567 h 6858000"/>
              <a:gd name="connsiteX97" fmla="*/ 29364 w 1342244"/>
              <a:gd name="connsiteY97" fmla="*/ 393828 h 6858000"/>
              <a:gd name="connsiteX98" fmla="*/ 29194 w 1342244"/>
              <a:gd name="connsiteY98" fmla="*/ 353137 h 6858000"/>
              <a:gd name="connsiteX99" fmla="*/ 34887 w 1342244"/>
              <a:gd name="connsiteY99" fmla="*/ 275771 h 6858000"/>
              <a:gd name="connsiteX100" fmla="*/ 44581 w 1342244"/>
              <a:gd name="connsiteY100" fmla="*/ 236673 h 6858000"/>
              <a:gd name="connsiteX101" fmla="*/ 43624 w 1342244"/>
              <a:gd name="connsiteY101" fmla="*/ 144983 h 6858000"/>
              <a:gd name="connsiteX102" fmla="*/ 33909 w 1342244"/>
              <a:gd name="connsiteY102" fmla="*/ 33857 h 6858000"/>
              <a:gd name="connsiteX103" fmla="*/ 15462 w 1342244"/>
              <a:gd name="connsiteY103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44438 w 1342244"/>
              <a:gd name="connsiteY6" fmla="*/ 6686827 h 6858000"/>
              <a:gd name="connsiteX7" fmla="*/ 143794 w 1342244"/>
              <a:gd name="connsiteY7" fmla="*/ 6659970 h 6858000"/>
              <a:gd name="connsiteX8" fmla="*/ 161862 w 1342244"/>
              <a:gd name="connsiteY8" fmla="*/ 6594177 h 6858000"/>
              <a:gd name="connsiteX9" fmla="*/ 228859 w 1342244"/>
              <a:gd name="connsiteY9" fmla="*/ 6492130 h 6858000"/>
              <a:gd name="connsiteX10" fmla="*/ 244546 w 1342244"/>
              <a:gd name="connsiteY10" fmla="*/ 6431610 h 6858000"/>
              <a:gd name="connsiteX11" fmla="*/ 271474 w 1342244"/>
              <a:gd name="connsiteY11" fmla="*/ 6334727 h 6858000"/>
              <a:gd name="connsiteX12" fmla="*/ 263386 w 1342244"/>
              <a:gd name="connsiteY12" fmla="*/ 6294334 h 6858000"/>
              <a:gd name="connsiteX13" fmla="*/ 251160 w 1342244"/>
              <a:gd name="connsiteY13" fmla="*/ 6231403 h 6858000"/>
              <a:gd name="connsiteX14" fmla="*/ 243818 w 1342244"/>
              <a:gd name="connsiteY14" fmla="*/ 6202459 h 6858000"/>
              <a:gd name="connsiteX15" fmla="*/ 242616 w 1342244"/>
              <a:gd name="connsiteY15" fmla="*/ 6153037 h 6858000"/>
              <a:gd name="connsiteX16" fmla="*/ 255587 w 1342244"/>
              <a:gd name="connsiteY16" fmla="*/ 6061464 h 6858000"/>
              <a:gd name="connsiteX17" fmla="*/ 245418 w 1342244"/>
              <a:gd name="connsiteY17" fmla="*/ 6028119 h 6858000"/>
              <a:gd name="connsiteX18" fmla="*/ 230647 w 1342244"/>
              <a:gd name="connsiteY18" fmla="*/ 5926735 h 6858000"/>
              <a:gd name="connsiteX19" fmla="*/ 280159 w 1342244"/>
              <a:gd name="connsiteY19" fmla="*/ 5712857 h 6858000"/>
              <a:gd name="connsiteX20" fmla="*/ 309957 w 1342244"/>
              <a:gd name="connsiteY20" fmla="*/ 5660491 h 6858000"/>
              <a:gd name="connsiteX21" fmla="*/ 319080 w 1342244"/>
              <a:gd name="connsiteY21" fmla="*/ 5563435 h 6858000"/>
              <a:gd name="connsiteX22" fmla="*/ 348400 w 1342244"/>
              <a:gd name="connsiteY22" fmla="*/ 5449031 h 6858000"/>
              <a:gd name="connsiteX23" fmla="*/ 359524 w 1342244"/>
              <a:gd name="connsiteY23" fmla="*/ 5396260 h 6858000"/>
              <a:gd name="connsiteX24" fmla="*/ 375505 w 1342244"/>
              <a:gd name="connsiteY24" fmla="*/ 5330009 h 6858000"/>
              <a:gd name="connsiteX25" fmla="*/ 423664 w 1342244"/>
              <a:gd name="connsiteY25" fmla="*/ 5273739 h 6858000"/>
              <a:gd name="connsiteX26" fmla="*/ 429823 w 1342244"/>
              <a:gd name="connsiteY26" fmla="*/ 5225268 h 6858000"/>
              <a:gd name="connsiteX27" fmla="*/ 438184 w 1342244"/>
              <a:gd name="connsiteY27" fmla="*/ 5193377 h 6858000"/>
              <a:gd name="connsiteX28" fmla="*/ 438105 w 1342244"/>
              <a:gd name="connsiteY28" fmla="*/ 5159961 h 6858000"/>
              <a:gd name="connsiteX29" fmla="*/ 441715 w 1342244"/>
              <a:gd name="connsiteY29" fmla="*/ 5125185 h 6858000"/>
              <a:gd name="connsiteX30" fmla="*/ 455581 w 1342244"/>
              <a:gd name="connsiteY30" fmla="*/ 5067850 h 6858000"/>
              <a:gd name="connsiteX31" fmla="*/ 458312 w 1342244"/>
              <a:gd name="connsiteY31" fmla="*/ 5060861 h 6858000"/>
              <a:gd name="connsiteX32" fmla="*/ 455016 w 1342244"/>
              <a:gd name="connsiteY32" fmla="*/ 5034192 h 6858000"/>
              <a:gd name="connsiteX33" fmla="*/ 456570 w 1342244"/>
              <a:gd name="connsiteY33" fmla="*/ 4993030 h 6858000"/>
              <a:gd name="connsiteX34" fmla="*/ 463479 w 1342244"/>
              <a:gd name="connsiteY34" fmla="*/ 4946844 h 6858000"/>
              <a:gd name="connsiteX35" fmla="*/ 474738 w 1342244"/>
              <a:gd name="connsiteY35" fmla="*/ 4858827 h 6858000"/>
              <a:gd name="connsiteX36" fmla="*/ 480641 w 1342244"/>
              <a:gd name="connsiteY36" fmla="*/ 4821170 h 6858000"/>
              <a:gd name="connsiteX37" fmla="*/ 486667 w 1342244"/>
              <a:gd name="connsiteY37" fmla="*/ 4750867 h 6858000"/>
              <a:gd name="connsiteX38" fmla="*/ 484474 w 1342244"/>
              <a:gd name="connsiteY38" fmla="*/ 4690749 h 6858000"/>
              <a:gd name="connsiteX39" fmla="*/ 479954 w 1342244"/>
              <a:gd name="connsiteY39" fmla="*/ 4584173 h 6858000"/>
              <a:gd name="connsiteX40" fmla="*/ 475037 w 1342244"/>
              <a:gd name="connsiteY40" fmla="*/ 4444346 h 6858000"/>
              <a:gd name="connsiteX41" fmla="*/ 471602 w 1342244"/>
              <a:gd name="connsiteY41" fmla="*/ 4375228 h 6858000"/>
              <a:gd name="connsiteX42" fmla="*/ 452255 w 1342244"/>
              <a:gd name="connsiteY42" fmla="*/ 4214165 h 6858000"/>
              <a:gd name="connsiteX43" fmla="*/ 453884 w 1342244"/>
              <a:gd name="connsiteY43" fmla="*/ 4076008 h 6858000"/>
              <a:gd name="connsiteX44" fmla="*/ 441584 w 1342244"/>
              <a:gd name="connsiteY44" fmla="*/ 4033999 h 6858000"/>
              <a:gd name="connsiteX45" fmla="*/ 441309 w 1342244"/>
              <a:gd name="connsiteY45" fmla="*/ 4013953 h 6858000"/>
              <a:gd name="connsiteX46" fmla="*/ 427604 w 1342244"/>
              <a:gd name="connsiteY46" fmla="*/ 3974753 h 6858000"/>
              <a:gd name="connsiteX47" fmla="*/ 433387 w 1342244"/>
              <a:gd name="connsiteY47" fmla="*/ 3901461 h 6858000"/>
              <a:gd name="connsiteX48" fmla="*/ 455981 w 1342244"/>
              <a:gd name="connsiteY48" fmla="*/ 3813873 h 6858000"/>
              <a:gd name="connsiteX49" fmla="*/ 453239 w 1342244"/>
              <a:gd name="connsiteY49" fmla="*/ 3777135 h 6858000"/>
              <a:gd name="connsiteX50" fmla="*/ 454972 w 1342244"/>
              <a:gd name="connsiteY50" fmla="*/ 3771656 h 6858000"/>
              <a:gd name="connsiteX51" fmla="*/ 458715 w 1342244"/>
              <a:gd name="connsiteY51" fmla="*/ 3769007 h 6858000"/>
              <a:gd name="connsiteX52" fmla="*/ 466877 w 1342244"/>
              <a:gd name="connsiteY52" fmla="*/ 3738082 h 6858000"/>
              <a:gd name="connsiteX53" fmla="*/ 474223 w 1342244"/>
              <a:gd name="connsiteY53" fmla="*/ 3673397 h 6858000"/>
              <a:gd name="connsiteX54" fmla="*/ 473519 w 1342244"/>
              <a:gd name="connsiteY54" fmla="*/ 3637109 h 6858000"/>
              <a:gd name="connsiteX55" fmla="*/ 476962 w 1342244"/>
              <a:gd name="connsiteY55" fmla="*/ 3536883 h 6858000"/>
              <a:gd name="connsiteX56" fmla="*/ 484500 w 1342244"/>
              <a:gd name="connsiteY56" fmla="*/ 3435652 h 6858000"/>
              <a:gd name="connsiteX57" fmla="*/ 498392 w 1342244"/>
              <a:gd name="connsiteY57" fmla="*/ 3295862 h 6858000"/>
              <a:gd name="connsiteX58" fmla="*/ 504159 w 1342244"/>
              <a:gd name="connsiteY58" fmla="*/ 3229163 h 6858000"/>
              <a:gd name="connsiteX59" fmla="*/ 480918 w 1342244"/>
              <a:gd name="connsiteY59" fmla="*/ 3158586 h 6858000"/>
              <a:gd name="connsiteX60" fmla="*/ 456326 w 1342244"/>
              <a:gd name="connsiteY60" fmla="*/ 3112365 h 6858000"/>
              <a:gd name="connsiteX61" fmla="*/ 441801 w 1342244"/>
              <a:gd name="connsiteY61" fmla="*/ 3072935 h 6858000"/>
              <a:gd name="connsiteX62" fmla="*/ 416975 w 1342244"/>
              <a:gd name="connsiteY62" fmla="*/ 2958185 h 6858000"/>
              <a:gd name="connsiteX63" fmla="*/ 374255 w 1342244"/>
              <a:gd name="connsiteY63" fmla="*/ 2843952 h 6858000"/>
              <a:gd name="connsiteX64" fmla="*/ 308507 w 1342244"/>
              <a:gd name="connsiteY64" fmla="*/ 2554718 h 6858000"/>
              <a:gd name="connsiteX65" fmla="*/ 279324 w 1342244"/>
              <a:gd name="connsiteY65" fmla="*/ 2447068 h 6858000"/>
              <a:gd name="connsiteX66" fmla="*/ 283394 w 1342244"/>
              <a:gd name="connsiteY66" fmla="*/ 2423438 h 6858000"/>
              <a:gd name="connsiteX67" fmla="*/ 272284 w 1342244"/>
              <a:gd name="connsiteY67" fmla="*/ 2402874 h 6858000"/>
              <a:gd name="connsiteX68" fmla="*/ 274896 w 1342244"/>
              <a:gd name="connsiteY68" fmla="*/ 2381443 h 6858000"/>
              <a:gd name="connsiteX69" fmla="*/ 251225 w 1342244"/>
              <a:gd name="connsiteY69" fmla="*/ 2261920 h 6858000"/>
              <a:gd name="connsiteX70" fmla="*/ 241112 w 1342244"/>
              <a:gd name="connsiteY70" fmla="*/ 2195378 h 6858000"/>
              <a:gd name="connsiteX71" fmla="*/ 225329 w 1342244"/>
              <a:gd name="connsiteY71" fmla="*/ 2155135 h 6858000"/>
              <a:gd name="connsiteX72" fmla="*/ 222787 w 1342244"/>
              <a:gd name="connsiteY72" fmla="*/ 2118008 h 6858000"/>
              <a:gd name="connsiteX73" fmla="*/ 223780 w 1342244"/>
              <a:gd name="connsiteY73" fmla="*/ 2050531 h 6858000"/>
              <a:gd name="connsiteX74" fmla="*/ 196764 w 1342244"/>
              <a:gd name="connsiteY74" fmla="*/ 1906352 h 6858000"/>
              <a:gd name="connsiteX75" fmla="*/ 173321 w 1342244"/>
              <a:gd name="connsiteY75" fmla="*/ 1861531 h 6858000"/>
              <a:gd name="connsiteX76" fmla="*/ 127120 w 1342244"/>
              <a:gd name="connsiteY76" fmla="*/ 1732919 h 6858000"/>
              <a:gd name="connsiteX77" fmla="*/ 99431 w 1342244"/>
              <a:gd name="connsiteY77" fmla="*/ 1663540 h 6858000"/>
              <a:gd name="connsiteX78" fmla="*/ 98557 w 1342244"/>
              <a:gd name="connsiteY78" fmla="*/ 1615777 h 6858000"/>
              <a:gd name="connsiteX79" fmla="*/ 79352 w 1342244"/>
              <a:gd name="connsiteY79" fmla="*/ 1563678 h 6858000"/>
              <a:gd name="connsiteX80" fmla="*/ 85174 w 1342244"/>
              <a:gd name="connsiteY80" fmla="*/ 1477995 h 6858000"/>
              <a:gd name="connsiteX81" fmla="*/ 71259 w 1342244"/>
              <a:gd name="connsiteY81" fmla="*/ 1373769 h 6858000"/>
              <a:gd name="connsiteX82" fmla="*/ 79566 w 1342244"/>
              <a:gd name="connsiteY82" fmla="*/ 1307086 h 6858000"/>
              <a:gd name="connsiteX83" fmla="*/ 85439 w 1342244"/>
              <a:gd name="connsiteY83" fmla="*/ 1168288 h 6858000"/>
              <a:gd name="connsiteX84" fmla="*/ 77721 w 1342244"/>
              <a:gd name="connsiteY84" fmla="*/ 1142577 h 6858000"/>
              <a:gd name="connsiteX85" fmla="*/ 67027 w 1342244"/>
              <a:gd name="connsiteY85" fmla="*/ 1088484 h 6858000"/>
              <a:gd name="connsiteX86" fmla="*/ 55763 w 1342244"/>
              <a:gd name="connsiteY86" fmla="*/ 1016103 h 6858000"/>
              <a:gd name="connsiteX87" fmla="*/ 57219 w 1342244"/>
              <a:gd name="connsiteY87" fmla="*/ 954054 h 6858000"/>
              <a:gd name="connsiteX88" fmla="*/ 52084 w 1342244"/>
              <a:gd name="connsiteY88" fmla="*/ 896999 h 6858000"/>
              <a:gd name="connsiteX89" fmla="*/ 21492 w 1342244"/>
              <a:gd name="connsiteY89" fmla="*/ 821517 h 6858000"/>
              <a:gd name="connsiteX90" fmla="*/ 442 w 1342244"/>
              <a:gd name="connsiteY90" fmla="*/ 751353 h 6858000"/>
              <a:gd name="connsiteX91" fmla="*/ 0 w 1342244"/>
              <a:gd name="connsiteY91" fmla="*/ 721230 h 6858000"/>
              <a:gd name="connsiteX92" fmla="*/ 9132 w 1342244"/>
              <a:gd name="connsiteY92" fmla="*/ 619315 h 6858000"/>
              <a:gd name="connsiteX93" fmla="*/ 2788 w 1342244"/>
              <a:gd name="connsiteY93" fmla="*/ 585934 h 6858000"/>
              <a:gd name="connsiteX94" fmla="*/ 84 w 1342244"/>
              <a:gd name="connsiteY94" fmla="*/ 538948 h 6858000"/>
              <a:gd name="connsiteX95" fmla="*/ 3992 w 1342244"/>
              <a:gd name="connsiteY95" fmla="*/ 525163 h 6858000"/>
              <a:gd name="connsiteX96" fmla="*/ 30116 w 1342244"/>
              <a:gd name="connsiteY96" fmla="*/ 446567 h 6858000"/>
              <a:gd name="connsiteX97" fmla="*/ 29364 w 1342244"/>
              <a:gd name="connsiteY97" fmla="*/ 393828 h 6858000"/>
              <a:gd name="connsiteX98" fmla="*/ 29194 w 1342244"/>
              <a:gd name="connsiteY98" fmla="*/ 353137 h 6858000"/>
              <a:gd name="connsiteX99" fmla="*/ 34887 w 1342244"/>
              <a:gd name="connsiteY99" fmla="*/ 275771 h 6858000"/>
              <a:gd name="connsiteX100" fmla="*/ 44581 w 1342244"/>
              <a:gd name="connsiteY100" fmla="*/ 236673 h 6858000"/>
              <a:gd name="connsiteX101" fmla="*/ 43624 w 1342244"/>
              <a:gd name="connsiteY101" fmla="*/ 144983 h 6858000"/>
              <a:gd name="connsiteX102" fmla="*/ 33909 w 1342244"/>
              <a:gd name="connsiteY102" fmla="*/ 33857 h 6858000"/>
              <a:gd name="connsiteX103" fmla="*/ 15462 w 1342244"/>
              <a:gd name="connsiteY103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44438 w 1342244"/>
              <a:gd name="connsiteY6" fmla="*/ 6686827 h 6858000"/>
              <a:gd name="connsiteX7" fmla="*/ 143794 w 1342244"/>
              <a:gd name="connsiteY7" fmla="*/ 6659970 h 6858000"/>
              <a:gd name="connsiteX8" fmla="*/ 161862 w 1342244"/>
              <a:gd name="connsiteY8" fmla="*/ 6594177 h 6858000"/>
              <a:gd name="connsiteX9" fmla="*/ 228859 w 1342244"/>
              <a:gd name="connsiteY9" fmla="*/ 6492130 h 6858000"/>
              <a:gd name="connsiteX10" fmla="*/ 244546 w 1342244"/>
              <a:gd name="connsiteY10" fmla="*/ 6431610 h 6858000"/>
              <a:gd name="connsiteX11" fmla="*/ 271474 w 1342244"/>
              <a:gd name="connsiteY11" fmla="*/ 6334727 h 6858000"/>
              <a:gd name="connsiteX12" fmla="*/ 263386 w 1342244"/>
              <a:gd name="connsiteY12" fmla="*/ 6294334 h 6858000"/>
              <a:gd name="connsiteX13" fmla="*/ 251160 w 1342244"/>
              <a:gd name="connsiteY13" fmla="*/ 6231403 h 6858000"/>
              <a:gd name="connsiteX14" fmla="*/ 243818 w 1342244"/>
              <a:gd name="connsiteY14" fmla="*/ 6202459 h 6858000"/>
              <a:gd name="connsiteX15" fmla="*/ 242616 w 1342244"/>
              <a:gd name="connsiteY15" fmla="*/ 6153037 h 6858000"/>
              <a:gd name="connsiteX16" fmla="*/ 255587 w 1342244"/>
              <a:gd name="connsiteY16" fmla="*/ 6061464 h 6858000"/>
              <a:gd name="connsiteX17" fmla="*/ 245418 w 1342244"/>
              <a:gd name="connsiteY17" fmla="*/ 6028119 h 6858000"/>
              <a:gd name="connsiteX18" fmla="*/ 230647 w 1342244"/>
              <a:gd name="connsiteY18" fmla="*/ 5926735 h 6858000"/>
              <a:gd name="connsiteX19" fmla="*/ 280159 w 1342244"/>
              <a:gd name="connsiteY19" fmla="*/ 5712857 h 6858000"/>
              <a:gd name="connsiteX20" fmla="*/ 309957 w 1342244"/>
              <a:gd name="connsiteY20" fmla="*/ 5660491 h 6858000"/>
              <a:gd name="connsiteX21" fmla="*/ 319080 w 1342244"/>
              <a:gd name="connsiteY21" fmla="*/ 5563435 h 6858000"/>
              <a:gd name="connsiteX22" fmla="*/ 348400 w 1342244"/>
              <a:gd name="connsiteY22" fmla="*/ 5449031 h 6858000"/>
              <a:gd name="connsiteX23" fmla="*/ 359524 w 1342244"/>
              <a:gd name="connsiteY23" fmla="*/ 5396260 h 6858000"/>
              <a:gd name="connsiteX24" fmla="*/ 375505 w 1342244"/>
              <a:gd name="connsiteY24" fmla="*/ 5330009 h 6858000"/>
              <a:gd name="connsiteX25" fmla="*/ 423664 w 1342244"/>
              <a:gd name="connsiteY25" fmla="*/ 5273739 h 6858000"/>
              <a:gd name="connsiteX26" fmla="*/ 429823 w 1342244"/>
              <a:gd name="connsiteY26" fmla="*/ 5225268 h 6858000"/>
              <a:gd name="connsiteX27" fmla="*/ 438105 w 1342244"/>
              <a:gd name="connsiteY27" fmla="*/ 5159961 h 6858000"/>
              <a:gd name="connsiteX28" fmla="*/ 441715 w 1342244"/>
              <a:gd name="connsiteY28" fmla="*/ 5125185 h 6858000"/>
              <a:gd name="connsiteX29" fmla="*/ 455581 w 1342244"/>
              <a:gd name="connsiteY29" fmla="*/ 5067850 h 6858000"/>
              <a:gd name="connsiteX30" fmla="*/ 458312 w 1342244"/>
              <a:gd name="connsiteY30" fmla="*/ 5060861 h 6858000"/>
              <a:gd name="connsiteX31" fmla="*/ 455016 w 1342244"/>
              <a:gd name="connsiteY31" fmla="*/ 5034192 h 6858000"/>
              <a:gd name="connsiteX32" fmla="*/ 456570 w 1342244"/>
              <a:gd name="connsiteY32" fmla="*/ 4993030 h 6858000"/>
              <a:gd name="connsiteX33" fmla="*/ 463479 w 1342244"/>
              <a:gd name="connsiteY33" fmla="*/ 4946844 h 6858000"/>
              <a:gd name="connsiteX34" fmla="*/ 474738 w 1342244"/>
              <a:gd name="connsiteY34" fmla="*/ 4858827 h 6858000"/>
              <a:gd name="connsiteX35" fmla="*/ 480641 w 1342244"/>
              <a:gd name="connsiteY35" fmla="*/ 4821170 h 6858000"/>
              <a:gd name="connsiteX36" fmla="*/ 486667 w 1342244"/>
              <a:gd name="connsiteY36" fmla="*/ 4750867 h 6858000"/>
              <a:gd name="connsiteX37" fmla="*/ 484474 w 1342244"/>
              <a:gd name="connsiteY37" fmla="*/ 4690749 h 6858000"/>
              <a:gd name="connsiteX38" fmla="*/ 479954 w 1342244"/>
              <a:gd name="connsiteY38" fmla="*/ 4584173 h 6858000"/>
              <a:gd name="connsiteX39" fmla="*/ 475037 w 1342244"/>
              <a:gd name="connsiteY39" fmla="*/ 4444346 h 6858000"/>
              <a:gd name="connsiteX40" fmla="*/ 471602 w 1342244"/>
              <a:gd name="connsiteY40" fmla="*/ 4375228 h 6858000"/>
              <a:gd name="connsiteX41" fmla="*/ 452255 w 1342244"/>
              <a:gd name="connsiteY41" fmla="*/ 4214165 h 6858000"/>
              <a:gd name="connsiteX42" fmla="*/ 453884 w 1342244"/>
              <a:gd name="connsiteY42" fmla="*/ 4076008 h 6858000"/>
              <a:gd name="connsiteX43" fmla="*/ 441584 w 1342244"/>
              <a:gd name="connsiteY43" fmla="*/ 4033999 h 6858000"/>
              <a:gd name="connsiteX44" fmla="*/ 441309 w 1342244"/>
              <a:gd name="connsiteY44" fmla="*/ 4013953 h 6858000"/>
              <a:gd name="connsiteX45" fmla="*/ 427604 w 1342244"/>
              <a:gd name="connsiteY45" fmla="*/ 3974753 h 6858000"/>
              <a:gd name="connsiteX46" fmla="*/ 433387 w 1342244"/>
              <a:gd name="connsiteY46" fmla="*/ 3901461 h 6858000"/>
              <a:gd name="connsiteX47" fmla="*/ 455981 w 1342244"/>
              <a:gd name="connsiteY47" fmla="*/ 3813873 h 6858000"/>
              <a:gd name="connsiteX48" fmla="*/ 453239 w 1342244"/>
              <a:gd name="connsiteY48" fmla="*/ 3777135 h 6858000"/>
              <a:gd name="connsiteX49" fmla="*/ 454972 w 1342244"/>
              <a:gd name="connsiteY49" fmla="*/ 3771656 h 6858000"/>
              <a:gd name="connsiteX50" fmla="*/ 458715 w 1342244"/>
              <a:gd name="connsiteY50" fmla="*/ 3769007 h 6858000"/>
              <a:gd name="connsiteX51" fmla="*/ 466877 w 1342244"/>
              <a:gd name="connsiteY51" fmla="*/ 3738082 h 6858000"/>
              <a:gd name="connsiteX52" fmla="*/ 474223 w 1342244"/>
              <a:gd name="connsiteY52" fmla="*/ 3673397 h 6858000"/>
              <a:gd name="connsiteX53" fmla="*/ 473519 w 1342244"/>
              <a:gd name="connsiteY53" fmla="*/ 3637109 h 6858000"/>
              <a:gd name="connsiteX54" fmla="*/ 476962 w 1342244"/>
              <a:gd name="connsiteY54" fmla="*/ 3536883 h 6858000"/>
              <a:gd name="connsiteX55" fmla="*/ 484500 w 1342244"/>
              <a:gd name="connsiteY55" fmla="*/ 3435652 h 6858000"/>
              <a:gd name="connsiteX56" fmla="*/ 498392 w 1342244"/>
              <a:gd name="connsiteY56" fmla="*/ 3295862 h 6858000"/>
              <a:gd name="connsiteX57" fmla="*/ 504159 w 1342244"/>
              <a:gd name="connsiteY57" fmla="*/ 3229163 h 6858000"/>
              <a:gd name="connsiteX58" fmla="*/ 480918 w 1342244"/>
              <a:gd name="connsiteY58" fmla="*/ 3158586 h 6858000"/>
              <a:gd name="connsiteX59" fmla="*/ 456326 w 1342244"/>
              <a:gd name="connsiteY59" fmla="*/ 3112365 h 6858000"/>
              <a:gd name="connsiteX60" fmla="*/ 441801 w 1342244"/>
              <a:gd name="connsiteY60" fmla="*/ 3072935 h 6858000"/>
              <a:gd name="connsiteX61" fmla="*/ 416975 w 1342244"/>
              <a:gd name="connsiteY61" fmla="*/ 2958185 h 6858000"/>
              <a:gd name="connsiteX62" fmla="*/ 374255 w 1342244"/>
              <a:gd name="connsiteY62" fmla="*/ 2843952 h 6858000"/>
              <a:gd name="connsiteX63" fmla="*/ 308507 w 1342244"/>
              <a:gd name="connsiteY63" fmla="*/ 2554718 h 6858000"/>
              <a:gd name="connsiteX64" fmla="*/ 279324 w 1342244"/>
              <a:gd name="connsiteY64" fmla="*/ 2447068 h 6858000"/>
              <a:gd name="connsiteX65" fmla="*/ 283394 w 1342244"/>
              <a:gd name="connsiteY65" fmla="*/ 2423438 h 6858000"/>
              <a:gd name="connsiteX66" fmla="*/ 272284 w 1342244"/>
              <a:gd name="connsiteY66" fmla="*/ 2402874 h 6858000"/>
              <a:gd name="connsiteX67" fmla="*/ 274896 w 1342244"/>
              <a:gd name="connsiteY67" fmla="*/ 2381443 h 6858000"/>
              <a:gd name="connsiteX68" fmla="*/ 251225 w 1342244"/>
              <a:gd name="connsiteY68" fmla="*/ 2261920 h 6858000"/>
              <a:gd name="connsiteX69" fmla="*/ 241112 w 1342244"/>
              <a:gd name="connsiteY69" fmla="*/ 2195378 h 6858000"/>
              <a:gd name="connsiteX70" fmla="*/ 225329 w 1342244"/>
              <a:gd name="connsiteY70" fmla="*/ 2155135 h 6858000"/>
              <a:gd name="connsiteX71" fmla="*/ 222787 w 1342244"/>
              <a:gd name="connsiteY71" fmla="*/ 2118008 h 6858000"/>
              <a:gd name="connsiteX72" fmla="*/ 223780 w 1342244"/>
              <a:gd name="connsiteY72" fmla="*/ 2050531 h 6858000"/>
              <a:gd name="connsiteX73" fmla="*/ 196764 w 1342244"/>
              <a:gd name="connsiteY73" fmla="*/ 1906352 h 6858000"/>
              <a:gd name="connsiteX74" fmla="*/ 173321 w 1342244"/>
              <a:gd name="connsiteY74" fmla="*/ 1861531 h 6858000"/>
              <a:gd name="connsiteX75" fmla="*/ 127120 w 1342244"/>
              <a:gd name="connsiteY75" fmla="*/ 1732919 h 6858000"/>
              <a:gd name="connsiteX76" fmla="*/ 99431 w 1342244"/>
              <a:gd name="connsiteY76" fmla="*/ 1663540 h 6858000"/>
              <a:gd name="connsiteX77" fmla="*/ 98557 w 1342244"/>
              <a:gd name="connsiteY77" fmla="*/ 1615777 h 6858000"/>
              <a:gd name="connsiteX78" fmla="*/ 79352 w 1342244"/>
              <a:gd name="connsiteY78" fmla="*/ 1563678 h 6858000"/>
              <a:gd name="connsiteX79" fmla="*/ 85174 w 1342244"/>
              <a:gd name="connsiteY79" fmla="*/ 1477995 h 6858000"/>
              <a:gd name="connsiteX80" fmla="*/ 71259 w 1342244"/>
              <a:gd name="connsiteY80" fmla="*/ 1373769 h 6858000"/>
              <a:gd name="connsiteX81" fmla="*/ 79566 w 1342244"/>
              <a:gd name="connsiteY81" fmla="*/ 1307086 h 6858000"/>
              <a:gd name="connsiteX82" fmla="*/ 85439 w 1342244"/>
              <a:gd name="connsiteY82" fmla="*/ 1168288 h 6858000"/>
              <a:gd name="connsiteX83" fmla="*/ 77721 w 1342244"/>
              <a:gd name="connsiteY83" fmla="*/ 1142577 h 6858000"/>
              <a:gd name="connsiteX84" fmla="*/ 67027 w 1342244"/>
              <a:gd name="connsiteY84" fmla="*/ 1088484 h 6858000"/>
              <a:gd name="connsiteX85" fmla="*/ 55763 w 1342244"/>
              <a:gd name="connsiteY85" fmla="*/ 1016103 h 6858000"/>
              <a:gd name="connsiteX86" fmla="*/ 57219 w 1342244"/>
              <a:gd name="connsiteY86" fmla="*/ 954054 h 6858000"/>
              <a:gd name="connsiteX87" fmla="*/ 52084 w 1342244"/>
              <a:gd name="connsiteY87" fmla="*/ 896999 h 6858000"/>
              <a:gd name="connsiteX88" fmla="*/ 21492 w 1342244"/>
              <a:gd name="connsiteY88" fmla="*/ 821517 h 6858000"/>
              <a:gd name="connsiteX89" fmla="*/ 442 w 1342244"/>
              <a:gd name="connsiteY89" fmla="*/ 751353 h 6858000"/>
              <a:gd name="connsiteX90" fmla="*/ 0 w 1342244"/>
              <a:gd name="connsiteY90" fmla="*/ 721230 h 6858000"/>
              <a:gd name="connsiteX91" fmla="*/ 9132 w 1342244"/>
              <a:gd name="connsiteY91" fmla="*/ 619315 h 6858000"/>
              <a:gd name="connsiteX92" fmla="*/ 2788 w 1342244"/>
              <a:gd name="connsiteY92" fmla="*/ 585934 h 6858000"/>
              <a:gd name="connsiteX93" fmla="*/ 84 w 1342244"/>
              <a:gd name="connsiteY93" fmla="*/ 538948 h 6858000"/>
              <a:gd name="connsiteX94" fmla="*/ 3992 w 1342244"/>
              <a:gd name="connsiteY94" fmla="*/ 525163 h 6858000"/>
              <a:gd name="connsiteX95" fmla="*/ 30116 w 1342244"/>
              <a:gd name="connsiteY95" fmla="*/ 446567 h 6858000"/>
              <a:gd name="connsiteX96" fmla="*/ 29364 w 1342244"/>
              <a:gd name="connsiteY96" fmla="*/ 393828 h 6858000"/>
              <a:gd name="connsiteX97" fmla="*/ 29194 w 1342244"/>
              <a:gd name="connsiteY97" fmla="*/ 353137 h 6858000"/>
              <a:gd name="connsiteX98" fmla="*/ 34887 w 1342244"/>
              <a:gd name="connsiteY98" fmla="*/ 275771 h 6858000"/>
              <a:gd name="connsiteX99" fmla="*/ 44581 w 1342244"/>
              <a:gd name="connsiteY99" fmla="*/ 236673 h 6858000"/>
              <a:gd name="connsiteX100" fmla="*/ 43624 w 1342244"/>
              <a:gd name="connsiteY100" fmla="*/ 144983 h 6858000"/>
              <a:gd name="connsiteX101" fmla="*/ 33909 w 1342244"/>
              <a:gd name="connsiteY101" fmla="*/ 33857 h 6858000"/>
              <a:gd name="connsiteX102" fmla="*/ 15462 w 1342244"/>
              <a:gd name="connsiteY102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44438 w 1342244"/>
              <a:gd name="connsiteY6" fmla="*/ 6686827 h 6858000"/>
              <a:gd name="connsiteX7" fmla="*/ 143794 w 1342244"/>
              <a:gd name="connsiteY7" fmla="*/ 6659970 h 6858000"/>
              <a:gd name="connsiteX8" fmla="*/ 161862 w 1342244"/>
              <a:gd name="connsiteY8" fmla="*/ 6594177 h 6858000"/>
              <a:gd name="connsiteX9" fmla="*/ 228859 w 1342244"/>
              <a:gd name="connsiteY9" fmla="*/ 6492130 h 6858000"/>
              <a:gd name="connsiteX10" fmla="*/ 244546 w 1342244"/>
              <a:gd name="connsiteY10" fmla="*/ 6431610 h 6858000"/>
              <a:gd name="connsiteX11" fmla="*/ 271474 w 1342244"/>
              <a:gd name="connsiteY11" fmla="*/ 6334727 h 6858000"/>
              <a:gd name="connsiteX12" fmla="*/ 263386 w 1342244"/>
              <a:gd name="connsiteY12" fmla="*/ 6294334 h 6858000"/>
              <a:gd name="connsiteX13" fmla="*/ 251160 w 1342244"/>
              <a:gd name="connsiteY13" fmla="*/ 6231403 h 6858000"/>
              <a:gd name="connsiteX14" fmla="*/ 243818 w 1342244"/>
              <a:gd name="connsiteY14" fmla="*/ 6202459 h 6858000"/>
              <a:gd name="connsiteX15" fmla="*/ 242616 w 1342244"/>
              <a:gd name="connsiteY15" fmla="*/ 6153037 h 6858000"/>
              <a:gd name="connsiteX16" fmla="*/ 255587 w 1342244"/>
              <a:gd name="connsiteY16" fmla="*/ 6061464 h 6858000"/>
              <a:gd name="connsiteX17" fmla="*/ 245418 w 1342244"/>
              <a:gd name="connsiteY17" fmla="*/ 6028119 h 6858000"/>
              <a:gd name="connsiteX18" fmla="*/ 230647 w 1342244"/>
              <a:gd name="connsiteY18" fmla="*/ 5926735 h 6858000"/>
              <a:gd name="connsiteX19" fmla="*/ 280159 w 1342244"/>
              <a:gd name="connsiteY19" fmla="*/ 5712857 h 6858000"/>
              <a:gd name="connsiteX20" fmla="*/ 309957 w 1342244"/>
              <a:gd name="connsiteY20" fmla="*/ 5660491 h 6858000"/>
              <a:gd name="connsiteX21" fmla="*/ 319080 w 1342244"/>
              <a:gd name="connsiteY21" fmla="*/ 5563435 h 6858000"/>
              <a:gd name="connsiteX22" fmla="*/ 348400 w 1342244"/>
              <a:gd name="connsiteY22" fmla="*/ 5449031 h 6858000"/>
              <a:gd name="connsiteX23" fmla="*/ 359524 w 1342244"/>
              <a:gd name="connsiteY23" fmla="*/ 5396260 h 6858000"/>
              <a:gd name="connsiteX24" fmla="*/ 375505 w 1342244"/>
              <a:gd name="connsiteY24" fmla="*/ 5330009 h 6858000"/>
              <a:gd name="connsiteX25" fmla="*/ 423664 w 1342244"/>
              <a:gd name="connsiteY25" fmla="*/ 5273739 h 6858000"/>
              <a:gd name="connsiteX26" fmla="*/ 429823 w 1342244"/>
              <a:gd name="connsiteY26" fmla="*/ 5225268 h 6858000"/>
              <a:gd name="connsiteX27" fmla="*/ 438105 w 1342244"/>
              <a:gd name="connsiteY27" fmla="*/ 5159961 h 6858000"/>
              <a:gd name="connsiteX28" fmla="*/ 441715 w 1342244"/>
              <a:gd name="connsiteY28" fmla="*/ 5125185 h 6858000"/>
              <a:gd name="connsiteX29" fmla="*/ 455581 w 1342244"/>
              <a:gd name="connsiteY29" fmla="*/ 5067850 h 6858000"/>
              <a:gd name="connsiteX30" fmla="*/ 458312 w 1342244"/>
              <a:gd name="connsiteY30" fmla="*/ 5060861 h 6858000"/>
              <a:gd name="connsiteX31" fmla="*/ 456570 w 1342244"/>
              <a:gd name="connsiteY31" fmla="*/ 4993030 h 6858000"/>
              <a:gd name="connsiteX32" fmla="*/ 463479 w 1342244"/>
              <a:gd name="connsiteY32" fmla="*/ 4946844 h 6858000"/>
              <a:gd name="connsiteX33" fmla="*/ 474738 w 1342244"/>
              <a:gd name="connsiteY33" fmla="*/ 4858827 h 6858000"/>
              <a:gd name="connsiteX34" fmla="*/ 480641 w 1342244"/>
              <a:gd name="connsiteY34" fmla="*/ 4821170 h 6858000"/>
              <a:gd name="connsiteX35" fmla="*/ 486667 w 1342244"/>
              <a:gd name="connsiteY35" fmla="*/ 4750867 h 6858000"/>
              <a:gd name="connsiteX36" fmla="*/ 484474 w 1342244"/>
              <a:gd name="connsiteY36" fmla="*/ 4690749 h 6858000"/>
              <a:gd name="connsiteX37" fmla="*/ 479954 w 1342244"/>
              <a:gd name="connsiteY37" fmla="*/ 4584173 h 6858000"/>
              <a:gd name="connsiteX38" fmla="*/ 475037 w 1342244"/>
              <a:gd name="connsiteY38" fmla="*/ 4444346 h 6858000"/>
              <a:gd name="connsiteX39" fmla="*/ 471602 w 1342244"/>
              <a:gd name="connsiteY39" fmla="*/ 4375228 h 6858000"/>
              <a:gd name="connsiteX40" fmla="*/ 452255 w 1342244"/>
              <a:gd name="connsiteY40" fmla="*/ 4214165 h 6858000"/>
              <a:gd name="connsiteX41" fmla="*/ 453884 w 1342244"/>
              <a:gd name="connsiteY41" fmla="*/ 4076008 h 6858000"/>
              <a:gd name="connsiteX42" fmla="*/ 441584 w 1342244"/>
              <a:gd name="connsiteY42" fmla="*/ 4033999 h 6858000"/>
              <a:gd name="connsiteX43" fmla="*/ 441309 w 1342244"/>
              <a:gd name="connsiteY43" fmla="*/ 4013953 h 6858000"/>
              <a:gd name="connsiteX44" fmla="*/ 427604 w 1342244"/>
              <a:gd name="connsiteY44" fmla="*/ 3974753 h 6858000"/>
              <a:gd name="connsiteX45" fmla="*/ 433387 w 1342244"/>
              <a:gd name="connsiteY45" fmla="*/ 3901461 h 6858000"/>
              <a:gd name="connsiteX46" fmla="*/ 455981 w 1342244"/>
              <a:gd name="connsiteY46" fmla="*/ 3813873 h 6858000"/>
              <a:gd name="connsiteX47" fmla="*/ 453239 w 1342244"/>
              <a:gd name="connsiteY47" fmla="*/ 3777135 h 6858000"/>
              <a:gd name="connsiteX48" fmla="*/ 454972 w 1342244"/>
              <a:gd name="connsiteY48" fmla="*/ 3771656 h 6858000"/>
              <a:gd name="connsiteX49" fmla="*/ 458715 w 1342244"/>
              <a:gd name="connsiteY49" fmla="*/ 3769007 h 6858000"/>
              <a:gd name="connsiteX50" fmla="*/ 466877 w 1342244"/>
              <a:gd name="connsiteY50" fmla="*/ 3738082 h 6858000"/>
              <a:gd name="connsiteX51" fmla="*/ 474223 w 1342244"/>
              <a:gd name="connsiteY51" fmla="*/ 3673397 h 6858000"/>
              <a:gd name="connsiteX52" fmla="*/ 473519 w 1342244"/>
              <a:gd name="connsiteY52" fmla="*/ 3637109 h 6858000"/>
              <a:gd name="connsiteX53" fmla="*/ 476962 w 1342244"/>
              <a:gd name="connsiteY53" fmla="*/ 3536883 h 6858000"/>
              <a:gd name="connsiteX54" fmla="*/ 484500 w 1342244"/>
              <a:gd name="connsiteY54" fmla="*/ 3435652 h 6858000"/>
              <a:gd name="connsiteX55" fmla="*/ 498392 w 1342244"/>
              <a:gd name="connsiteY55" fmla="*/ 3295862 h 6858000"/>
              <a:gd name="connsiteX56" fmla="*/ 504159 w 1342244"/>
              <a:gd name="connsiteY56" fmla="*/ 3229163 h 6858000"/>
              <a:gd name="connsiteX57" fmla="*/ 480918 w 1342244"/>
              <a:gd name="connsiteY57" fmla="*/ 3158586 h 6858000"/>
              <a:gd name="connsiteX58" fmla="*/ 456326 w 1342244"/>
              <a:gd name="connsiteY58" fmla="*/ 3112365 h 6858000"/>
              <a:gd name="connsiteX59" fmla="*/ 441801 w 1342244"/>
              <a:gd name="connsiteY59" fmla="*/ 3072935 h 6858000"/>
              <a:gd name="connsiteX60" fmla="*/ 416975 w 1342244"/>
              <a:gd name="connsiteY60" fmla="*/ 2958185 h 6858000"/>
              <a:gd name="connsiteX61" fmla="*/ 374255 w 1342244"/>
              <a:gd name="connsiteY61" fmla="*/ 2843952 h 6858000"/>
              <a:gd name="connsiteX62" fmla="*/ 308507 w 1342244"/>
              <a:gd name="connsiteY62" fmla="*/ 2554718 h 6858000"/>
              <a:gd name="connsiteX63" fmla="*/ 279324 w 1342244"/>
              <a:gd name="connsiteY63" fmla="*/ 2447068 h 6858000"/>
              <a:gd name="connsiteX64" fmla="*/ 283394 w 1342244"/>
              <a:gd name="connsiteY64" fmla="*/ 2423438 h 6858000"/>
              <a:gd name="connsiteX65" fmla="*/ 272284 w 1342244"/>
              <a:gd name="connsiteY65" fmla="*/ 2402874 h 6858000"/>
              <a:gd name="connsiteX66" fmla="*/ 274896 w 1342244"/>
              <a:gd name="connsiteY66" fmla="*/ 2381443 h 6858000"/>
              <a:gd name="connsiteX67" fmla="*/ 251225 w 1342244"/>
              <a:gd name="connsiteY67" fmla="*/ 2261920 h 6858000"/>
              <a:gd name="connsiteX68" fmla="*/ 241112 w 1342244"/>
              <a:gd name="connsiteY68" fmla="*/ 2195378 h 6858000"/>
              <a:gd name="connsiteX69" fmla="*/ 225329 w 1342244"/>
              <a:gd name="connsiteY69" fmla="*/ 2155135 h 6858000"/>
              <a:gd name="connsiteX70" fmla="*/ 222787 w 1342244"/>
              <a:gd name="connsiteY70" fmla="*/ 2118008 h 6858000"/>
              <a:gd name="connsiteX71" fmla="*/ 223780 w 1342244"/>
              <a:gd name="connsiteY71" fmla="*/ 2050531 h 6858000"/>
              <a:gd name="connsiteX72" fmla="*/ 196764 w 1342244"/>
              <a:gd name="connsiteY72" fmla="*/ 1906352 h 6858000"/>
              <a:gd name="connsiteX73" fmla="*/ 173321 w 1342244"/>
              <a:gd name="connsiteY73" fmla="*/ 1861531 h 6858000"/>
              <a:gd name="connsiteX74" fmla="*/ 127120 w 1342244"/>
              <a:gd name="connsiteY74" fmla="*/ 1732919 h 6858000"/>
              <a:gd name="connsiteX75" fmla="*/ 99431 w 1342244"/>
              <a:gd name="connsiteY75" fmla="*/ 1663540 h 6858000"/>
              <a:gd name="connsiteX76" fmla="*/ 98557 w 1342244"/>
              <a:gd name="connsiteY76" fmla="*/ 1615777 h 6858000"/>
              <a:gd name="connsiteX77" fmla="*/ 79352 w 1342244"/>
              <a:gd name="connsiteY77" fmla="*/ 1563678 h 6858000"/>
              <a:gd name="connsiteX78" fmla="*/ 85174 w 1342244"/>
              <a:gd name="connsiteY78" fmla="*/ 1477995 h 6858000"/>
              <a:gd name="connsiteX79" fmla="*/ 71259 w 1342244"/>
              <a:gd name="connsiteY79" fmla="*/ 1373769 h 6858000"/>
              <a:gd name="connsiteX80" fmla="*/ 79566 w 1342244"/>
              <a:gd name="connsiteY80" fmla="*/ 1307086 h 6858000"/>
              <a:gd name="connsiteX81" fmla="*/ 85439 w 1342244"/>
              <a:gd name="connsiteY81" fmla="*/ 1168288 h 6858000"/>
              <a:gd name="connsiteX82" fmla="*/ 77721 w 1342244"/>
              <a:gd name="connsiteY82" fmla="*/ 1142577 h 6858000"/>
              <a:gd name="connsiteX83" fmla="*/ 67027 w 1342244"/>
              <a:gd name="connsiteY83" fmla="*/ 1088484 h 6858000"/>
              <a:gd name="connsiteX84" fmla="*/ 55763 w 1342244"/>
              <a:gd name="connsiteY84" fmla="*/ 1016103 h 6858000"/>
              <a:gd name="connsiteX85" fmla="*/ 57219 w 1342244"/>
              <a:gd name="connsiteY85" fmla="*/ 954054 h 6858000"/>
              <a:gd name="connsiteX86" fmla="*/ 52084 w 1342244"/>
              <a:gd name="connsiteY86" fmla="*/ 896999 h 6858000"/>
              <a:gd name="connsiteX87" fmla="*/ 21492 w 1342244"/>
              <a:gd name="connsiteY87" fmla="*/ 821517 h 6858000"/>
              <a:gd name="connsiteX88" fmla="*/ 442 w 1342244"/>
              <a:gd name="connsiteY88" fmla="*/ 751353 h 6858000"/>
              <a:gd name="connsiteX89" fmla="*/ 0 w 1342244"/>
              <a:gd name="connsiteY89" fmla="*/ 721230 h 6858000"/>
              <a:gd name="connsiteX90" fmla="*/ 9132 w 1342244"/>
              <a:gd name="connsiteY90" fmla="*/ 619315 h 6858000"/>
              <a:gd name="connsiteX91" fmla="*/ 2788 w 1342244"/>
              <a:gd name="connsiteY91" fmla="*/ 585934 h 6858000"/>
              <a:gd name="connsiteX92" fmla="*/ 84 w 1342244"/>
              <a:gd name="connsiteY92" fmla="*/ 538948 h 6858000"/>
              <a:gd name="connsiteX93" fmla="*/ 3992 w 1342244"/>
              <a:gd name="connsiteY93" fmla="*/ 525163 h 6858000"/>
              <a:gd name="connsiteX94" fmla="*/ 30116 w 1342244"/>
              <a:gd name="connsiteY94" fmla="*/ 446567 h 6858000"/>
              <a:gd name="connsiteX95" fmla="*/ 29364 w 1342244"/>
              <a:gd name="connsiteY95" fmla="*/ 393828 h 6858000"/>
              <a:gd name="connsiteX96" fmla="*/ 29194 w 1342244"/>
              <a:gd name="connsiteY96" fmla="*/ 353137 h 6858000"/>
              <a:gd name="connsiteX97" fmla="*/ 34887 w 1342244"/>
              <a:gd name="connsiteY97" fmla="*/ 275771 h 6858000"/>
              <a:gd name="connsiteX98" fmla="*/ 44581 w 1342244"/>
              <a:gd name="connsiteY98" fmla="*/ 236673 h 6858000"/>
              <a:gd name="connsiteX99" fmla="*/ 43624 w 1342244"/>
              <a:gd name="connsiteY99" fmla="*/ 144983 h 6858000"/>
              <a:gd name="connsiteX100" fmla="*/ 33909 w 1342244"/>
              <a:gd name="connsiteY100" fmla="*/ 33857 h 6858000"/>
              <a:gd name="connsiteX101" fmla="*/ 15462 w 1342244"/>
              <a:gd name="connsiteY101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44438 w 1342244"/>
              <a:gd name="connsiteY6" fmla="*/ 6686827 h 6858000"/>
              <a:gd name="connsiteX7" fmla="*/ 143794 w 1342244"/>
              <a:gd name="connsiteY7" fmla="*/ 6659970 h 6858000"/>
              <a:gd name="connsiteX8" fmla="*/ 161862 w 1342244"/>
              <a:gd name="connsiteY8" fmla="*/ 6594177 h 6858000"/>
              <a:gd name="connsiteX9" fmla="*/ 228859 w 1342244"/>
              <a:gd name="connsiteY9" fmla="*/ 6492130 h 6858000"/>
              <a:gd name="connsiteX10" fmla="*/ 244546 w 1342244"/>
              <a:gd name="connsiteY10" fmla="*/ 6431610 h 6858000"/>
              <a:gd name="connsiteX11" fmla="*/ 271474 w 1342244"/>
              <a:gd name="connsiteY11" fmla="*/ 6334727 h 6858000"/>
              <a:gd name="connsiteX12" fmla="*/ 263386 w 1342244"/>
              <a:gd name="connsiteY12" fmla="*/ 6294334 h 6858000"/>
              <a:gd name="connsiteX13" fmla="*/ 251160 w 1342244"/>
              <a:gd name="connsiteY13" fmla="*/ 6231403 h 6858000"/>
              <a:gd name="connsiteX14" fmla="*/ 243818 w 1342244"/>
              <a:gd name="connsiteY14" fmla="*/ 6202459 h 6858000"/>
              <a:gd name="connsiteX15" fmla="*/ 242616 w 1342244"/>
              <a:gd name="connsiteY15" fmla="*/ 6153037 h 6858000"/>
              <a:gd name="connsiteX16" fmla="*/ 255587 w 1342244"/>
              <a:gd name="connsiteY16" fmla="*/ 6061464 h 6858000"/>
              <a:gd name="connsiteX17" fmla="*/ 245418 w 1342244"/>
              <a:gd name="connsiteY17" fmla="*/ 6028119 h 6858000"/>
              <a:gd name="connsiteX18" fmla="*/ 230647 w 1342244"/>
              <a:gd name="connsiteY18" fmla="*/ 5926735 h 6858000"/>
              <a:gd name="connsiteX19" fmla="*/ 280159 w 1342244"/>
              <a:gd name="connsiteY19" fmla="*/ 5712857 h 6858000"/>
              <a:gd name="connsiteX20" fmla="*/ 309957 w 1342244"/>
              <a:gd name="connsiteY20" fmla="*/ 5660491 h 6858000"/>
              <a:gd name="connsiteX21" fmla="*/ 319080 w 1342244"/>
              <a:gd name="connsiteY21" fmla="*/ 5563435 h 6858000"/>
              <a:gd name="connsiteX22" fmla="*/ 348400 w 1342244"/>
              <a:gd name="connsiteY22" fmla="*/ 5449031 h 6858000"/>
              <a:gd name="connsiteX23" fmla="*/ 359524 w 1342244"/>
              <a:gd name="connsiteY23" fmla="*/ 5396260 h 6858000"/>
              <a:gd name="connsiteX24" fmla="*/ 375505 w 1342244"/>
              <a:gd name="connsiteY24" fmla="*/ 5330009 h 6858000"/>
              <a:gd name="connsiteX25" fmla="*/ 423664 w 1342244"/>
              <a:gd name="connsiteY25" fmla="*/ 5264214 h 6858000"/>
              <a:gd name="connsiteX26" fmla="*/ 429823 w 1342244"/>
              <a:gd name="connsiteY26" fmla="*/ 5225268 h 6858000"/>
              <a:gd name="connsiteX27" fmla="*/ 438105 w 1342244"/>
              <a:gd name="connsiteY27" fmla="*/ 5159961 h 6858000"/>
              <a:gd name="connsiteX28" fmla="*/ 441715 w 1342244"/>
              <a:gd name="connsiteY28" fmla="*/ 5125185 h 6858000"/>
              <a:gd name="connsiteX29" fmla="*/ 455581 w 1342244"/>
              <a:gd name="connsiteY29" fmla="*/ 5067850 h 6858000"/>
              <a:gd name="connsiteX30" fmla="*/ 458312 w 1342244"/>
              <a:gd name="connsiteY30" fmla="*/ 5060861 h 6858000"/>
              <a:gd name="connsiteX31" fmla="*/ 456570 w 1342244"/>
              <a:gd name="connsiteY31" fmla="*/ 4993030 h 6858000"/>
              <a:gd name="connsiteX32" fmla="*/ 463479 w 1342244"/>
              <a:gd name="connsiteY32" fmla="*/ 4946844 h 6858000"/>
              <a:gd name="connsiteX33" fmla="*/ 474738 w 1342244"/>
              <a:gd name="connsiteY33" fmla="*/ 4858827 h 6858000"/>
              <a:gd name="connsiteX34" fmla="*/ 480641 w 1342244"/>
              <a:gd name="connsiteY34" fmla="*/ 4821170 h 6858000"/>
              <a:gd name="connsiteX35" fmla="*/ 486667 w 1342244"/>
              <a:gd name="connsiteY35" fmla="*/ 4750867 h 6858000"/>
              <a:gd name="connsiteX36" fmla="*/ 484474 w 1342244"/>
              <a:gd name="connsiteY36" fmla="*/ 4690749 h 6858000"/>
              <a:gd name="connsiteX37" fmla="*/ 479954 w 1342244"/>
              <a:gd name="connsiteY37" fmla="*/ 4584173 h 6858000"/>
              <a:gd name="connsiteX38" fmla="*/ 475037 w 1342244"/>
              <a:gd name="connsiteY38" fmla="*/ 4444346 h 6858000"/>
              <a:gd name="connsiteX39" fmla="*/ 471602 w 1342244"/>
              <a:gd name="connsiteY39" fmla="*/ 4375228 h 6858000"/>
              <a:gd name="connsiteX40" fmla="*/ 452255 w 1342244"/>
              <a:gd name="connsiteY40" fmla="*/ 4214165 h 6858000"/>
              <a:gd name="connsiteX41" fmla="*/ 453884 w 1342244"/>
              <a:gd name="connsiteY41" fmla="*/ 4076008 h 6858000"/>
              <a:gd name="connsiteX42" fmla="*/ 441584 w 1342244"/>
              <a:gd name="connsiteY42" fmla="*/ 4033999 h 6858000"/>
              <a:gd name="connsiteX43" fmla="*/ 441309 w 1342244"/>
              <a:gd name="connsiteY43" fmla="*/ 4013953 h 6858000"/>
              <a:gd name="connsiteX44" fmla="*/ 427604 w 1342244"/>
              <a:gd name="connsiteY44" fmla="*/ 3974753 h 6858000"/>
              <a:gd name="connsiteX45" fmla="*/ 433387 w 1342244"/>
              <a:gd name="connsiteY45" fmla="*/ 3901461 h 6858000"/>
              <a:gd name="connsiteX46" fmla="*/ 455981 w 1342244"/>
              <a:gd name="connsiteY46" fmla="*/ 3813873 h 6858000"/>
              <a:gd name="connsiteX47" fmla="*/ 453239 w 1342244"/>
              <a:gd name="connsiteY47" fmla="*/ 3777135 h 6858000"/>
              <a:gd name="connsiteX48" fmla="*/ 454972 w 1342244"/>
              <a:gd name="connsiteY48" fmla="*/ 3771656 h 6858000"/>
              <a:gd name="connsiteX49" fmla="*/ 458715 w 1342244"/>
              <a:gd name="connsiteY49" fmla="*/ 3769007 h 6858000"/>
              <a:gd name="connsiteX50" fmla="*/ 466877 w 1342244"/>
              <a:gd name="connsiteY50" fmla="*/ 3738082 h 6858000"/>
              <a:gd name="connsiteX51" fmla="*/ 474223 w 1342244"/>
              <a:gd name="connsiteY51" fmla="*/ 3673397 h 6858000"/>
              <a:gd name="connsiteX52" fmla="*/ 473519 w 1342244"/>
              <a:gd name="connsiteY52" fmla="*/ 3637109 h 6858000"/>
              <a:gd name="connsiteX53" fmla="*/ 476962 w 1342244"/>
              <a:gd name="connsiteY53" fmla="*/ 3536883 h 6858000"/>
              <a:gd name="connsiteX54" fmla="*/ 484500 w 1342244"/>
              <a:gd name="connsiteY54" fmla="*/ 3435652 h 6858000"/>
              <a:gd name="connsiteX55" fmla="*/ 498392 w 1342244"/>
              <a:gd name="connsiteY55" fmla="*/ 3295862 h 6858000"/>
              <a:gd name="connsiteX56" fmla="*/ 504159 w 1342244"/>
              <a:gd name="connsiteY56" fmla="*/ 3229163 h 6858000"/>
              <a:gd name="connsiteX57" fmla="*/ 480918 w 1342244"/>
              <a:gd name="connsiteY57" fmla="*/ 3158586 h 6858000"/>
              <a:gd name="connsiteX58" fmla="*/ 456326 w 1342244"/>
              <a:gd name="connsiteY58" fmla="*/ 3112365 h 6858000"/>
              <a:gd name="connsiteX59" fmla="*/ 441801 w 1342244"/>
              <a:gd name="connsiteY59" fmla="*/ 3072935 h 6858000"/>
              <a:gd name="connsiteX60" fmla="*/ 416975 w 1342244"/>
              <a:gd name="connsiteY60" fmla="*/ 2958185 h 6858000"/>
              <a:gd name="connsiteX61" fmla="*/ 374255 w 1342244"/>
              <a:gd name="connsiteY61" fmla="*/ 2843952 h 6858000"/>
              <a:gd name="connsiteX62" fmla="*/ 308507 w 1342244"/>
              <a:gd name="connsiteY62" fmla="*/ 2554718 h 6858000"/>
              <a:gd name="connsiteX63" fmla="*/ 279324 w 1342244"/>
              <a:gd name="connsiteY63" fmla="*/ 2447068 h 6858000"/>
              <a:gd name="connsiteX64" fmla="*/ 283394 w 1342244"/>
              <a:gd name="connsiteY64" fmla="*/ 2423438 h 6858000"/>
              <a:gd name="connsiteX65" fmla="*/ 272284 w 1342244"/>
              <a:gd name="connsiteY65" fmla="*/ 2402874 h 6858000"/>
              <a:gd name="connsiteX66" fmla="*/ 274896 w 1342244"/>
              <a:gd name="connsiteY66" fmla="*/ 2381443 h 6858000"/>
              <a:gd name="connsiteX67" fmla="*/ 251225 w 1342244"/>
              <a:gd name="connsiteY67" fmla="*/ 2261920 h 6858000"/>
              <a:gd name="connsiteX68" fmla="*/ 241112 w 1342244"/>
              <a:gd name="connsiteY68" fmla="*/ 2195378 h 6858000"/>
              <a:gd name="connsiteX69" fmla="*/ 225329 w 1342244"/>
              <a:gd name="connsiteY69" fmla="*/ 2155135 h 6858000"/>
              <a:gd name="connsiteX70" fmla="*/ 222787 w 1342244"/>
              <a:gd name="connsiteY70" fmla="*/ 2118008 h 6858000"/>
              <a:gd name="connsiteX71" fmla="*/ 223780 w 1342244"/>
              <a:gd name="connsiteY71" fmla="*/ 2050531 h 6858000"/>
              <a:gd name="connsiteX72" fmla="*/ 196764 w 1342244"/>
              <a:gd name="connsiteY72" fmla="*/ 1906352 h 6858000"/>
              <a:gd name="connsiteX73" fmla="*/ 173321 w 1342244"/>
              <a:gd name="connsiteY73" fmla="*/ 1861531 h 6858000"/>
              <a:gd name="connsiteX74" fmla="*/ 127120 w 1342244"/>
              <a:gd name="connsiteY74" fmla="*/ 1732919 h 6858000"/>
              <a:gd name="connsiteX75" fmla="*/ 99431 w 1342244"/>
              <a:gd name="connsiteY75" fmla="*/ 1663540 h 6858000"/>
              <a:gd name="connsiteX76" fmla="*/ 98557 w 1342244"/>
              <a:gd name="connsiteY76" fmla="*/ 1615777 h 6858000"/>
              <a:gd name="connsiteX77" fmla="*/ 79352 w 1342244"/>
              <a:gd name="connsiteY77" fmla="*/ 1563678 h 6858000"/>
              <a:gd name="connsiteX78" fmla="*/ 85174 w 1342244"/>
              <a:gd name="connsiteY78" fmla="*/ 1477995 h 6858000"/>
              <a:gd name="connsiteX79" fmla="*/ 71259 w 1342244"/>
              <a:gd name="connsiteY79" fmla="*/ 1373769 h 6858000"/>
              <a:gd name="connsiteX80" fmla="*/ 79566 w 1342244"/>
              <a:gd name="connsiteY80" fmla="*/ 1307086 h 6858000"/>
              <a:gd name="connsiteX81" fmla="*/ 85439 w 1342244"/>
              <a:gd name="connsiteY81" fmla="*/ 1168288 h 6858000"/>
              <a:gd name="connsiteX82" fmla="*/ 77721 w 1342244"/>
              <a:gd name="connsiteY82" fmla="*/ 1142577 h 6858000"/>
              <a:gd name="connsiteX83" fmla="*/ 67027 w 1342244"/>
              <a:gd name="connsiteY83" fmla="*/ 1088484 h 6858000"/>
              <a:gd name="connsiteX84" fmla="*/ 55763 w 1342244"/>
              <a:gd name="connsiteY84" fmla="*/ 1016103 h 6858000"/>
              <a:gd name="connsiteX85" fmla="*/ 57219 w 1342244"/>
              <a:gd name="connsiteY85" fmla="*/ 954054 h 6858000"/>
              <a:gd name="connsiteX86" fmla="*/ 52084 w 1342244"/>
              <a:gd name="connsiteY86" fmla="*/ 896999 h 6858000"/>
              <a:gd name="connsiteX87" fmla="*/ 21492 w 1342244"/>
              <a:gd name="connsiteY87" fmla="*/ 821517 h 6858000"/>
              <a:gd name="connsiteX88" fmla="*/ 442 w 1342244"/>
              <a:gd name="connsiteY88" fmla="*/ 751353 h 6858000"/>
              <a:gd name="connsiteX89" fmla="*/ 0 w 1342244"/>
              <a:gd name="connsiteY89" fmla="*/ 721230 h 6858000"/>
              <a:gd name="connsiteX90" fmla="*/ 9132 w 1342244"/>
              <a:gd name="connsiteY90" fmla="*/ 619315 h 6858000"/>
              <a:gd name="connsiteX91" fmla="*/ 2788 w 1342244"/>
              <a:gd name="connsiteY91" fmla="*/ 585934 h 6858000"/>
              <a:gd name="connsiteX92" fmla="*/ 84 w 1342244"/>
              <a:gd name="connsiteY92" fmla="*/ 538948 h 6858000"/>
              <a:gd name="connsiteX93" fmla="*/ 3992 w 1342244"/>
              <a:gd name="connsiteY93" fmla="*/ 525163 h 6858000"/>
              <a:gd name="connsiteX94" fmla="*/ 30116 w 1342244"/>
              <a:gd name="connsiteY94" fmla="*/ 446567 h 6858000"/>
              <a:gd name="connsiteX95" fmla="*/ 29364 w 1342244"/>
              <a:gd name="connsiteY95" fmla="*/ 393828 h 6858000"/>
              <a:gd name="connsiteX96" fmla="*/ 29194 w 1342244"/>
              <a:gd name="connsiteY96" fmla="*/ 353137 h 6858000"/>
              <a:gd name="connsiteX97" fmla="*/ 34887 w 1342244"/>
              <a:gd name="connsiteY97" fmla="*/ 275771 h 6858000"/>
              <a:gd name="connsiteX98" fmla="*/ 44581 w 1342244"/>
              <a:gd name="connsiteY98" fmla="*/ 236673 h 6858000"/>
              <a:gd name="connsiteX99" fmla="*/ 43624 w 1342244"/>
              <a:gd name="connsiteY99" fmla="*/ 144983 h 6858000"/>
              <a:gd name="connsiteX100" fmla="*/ 33909 w 1342244"/>
              <a:gd name="connsiteY100" fmla="*/ 33857 h 6858000"/>
              <a:gd name="connsiteX101" fmla="*/ 15462 w 1342244"/>
              <a:gd name="connsiteY101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44438 w 1342244"/>
              <a:gd name="connsiteY6" fmla="*/ 6686827 h 6858000"/>
              <a:gd name="connsiteX7" fmla="*/ 143794 w 1342244"/>
              <a:gd name="connsiteY7" fmla="*/ 6659970 h 6858000"/>
              <a:gd name="connsiteX8" fmla="*/ 161862 w 1342244"/>
              <a:gd name="connsiteY8" fmla="*/ 6594177 h 6858000"/>
              <a:gd name="connsiteX9" fmla="*/ 228859 w 1342244"/>
              <a:gd name="connsiteY9" fmla="*/ 6492130 h 6858000"/>
              <a:gd name="connsiteX10" fmla="*/ 244546 w 1342244"/>
              <a:gd name="connsiteY10" fmla="*/ 6431610 h 6858000"/>
              <a:gd name="connsiteX11" fmla="*/ 271474 w 1342244"/>
              <a:gd name="connsiteY11" fmla="*/ 6334727 h 6858000"/>
              <a:gd name="connsiteX12" fmla="*/ 263386 w 1342244"/>
              <a:gd name="connsiteY12" fmla="*/ 6294334 h 6858000"/>
              <a:gd name="connsiteX13" fmla="*/ 251160 w 1342244"/>
              <a:gd name="connsiteY13" fmla="*/ 6231403 h 6858000"/>
              <a:gd name="connsiteX14" fmla="*/ 243818 w 1342244"/>
              <a:gd name="connsiteY14" fmla="*/ 6202459 h 6858000"/>
              <a:gd name="connsiteX15" fmla="*/ 242616 w 1342244"/>
              <a:gd name="connsiteY15" fmla="*/ 6153037 h 6858000"/>
              <a:gd name="connsiteX16" fmla="*/ 255587 w 1342244"/>
              <a:gd name="connsiteY16" fmla="*/ 6061464 h 6858000"/>
              <a:gd name="connsiteX17" fmla="*/ 245418 w 1342244"/>
              <a:gd name="connsiteY17" fmla="*/ 6028119 h 6858000"/>
              <a:gd name="connsiteX18" fmla="*/ 230647 w 1342244"/>
              <a:gd name="connsiteY18" fmla="*/ 5926735 h 6858000"/>
              <a:gd name="connsiteX19" fmla="*/ 280159 w 1342244"/>
              <a:gd name="connsiteY19" fmla="*/ 5712857 h 6858000"/>
              <a:gd name="connsiteX20" fmla="*/ 309957 w 1342244"/>
              <a:gd name="connsiteY20" fmla="*/ 5660491 h 6858000"/>
              <a:gd name="connsiteX21" fmla="*/ 319080 w 1342244"/>
              <a:gd name="connsiteY21" fmla="*/ 5563435 h 6858000"/>
              <a:gd name="connsiteX22" fmla="*/ 348400 w 1342244"/>
              <a:gd name="connsiteY22" fmla="*/ 5449031 h 6858000"/>
              <a:gd name="connsiteX23" fmla="*/ 359524 w 1342244"/>
              <a:gd name="connsiteY23" fmla="*/ 5396260 h 6858000"/>
              <a:gd name="connsiteX24" fmla="*/ 375506 w 1342244"/>
              <a:gd name="connsiteY24" fmla="*/ 5344297 h 6858000"/>
              <a:gd name="connsiteX25" fmla="*/ 423664 w 1342244"/>
              <a:gd name="connsiteY25" fmla="*/ 5264214 h 6858000"/>
              <a:gd name="connsiteX26" fmla="*/ 429823 w 1342244"/>
              <a:gd name="connsiteY26" fmla="*/ 5225268 h 6858000"/>
              <a:gd name="connsiteX27" fmla="*/ 438105 w 1342244"/>
              <a:gd name="connsiteY27" fmla="*/ 5159961 h 6858000"/>
              <a:gd name="connsiteX28" fmla="*/ 441715 w 1342244"/>
              <a:gd name="connsiteY28" fmla="*/ 5125185 h 6858000"/>
              <a:gd name="connsiteX29" fmla="*/ 455581 w 1342244"/>
              <a:gd name="connsiteY29" fmla="*/ 5067850 h 6858000"/>
              <a:gd name="connsiteX30" fmla="*/ 458312 w 1342244"/>
              <a:gd name="connsiteY30" fmla="*/ 5060861 h 6858000"/>
              <a:gd name="connsiteX31" fmla="*/ 456570 w 1342244"/>
              <a:gd name="connsiteY31" fmla="*/ 4993030 h 6858000"/>
              <a:gd name="connsiteX32" fmla="*/ 463479 w 1342244"/>
              <a:gd name="connsiteY32" fmla="*/ 4946844 h 6858000"/>
              <a:gd name="connsiteX33" fmla="*/ 474738 w 1342244"/>
              <a:gd name="connsiteY33" fmla="*/ 4858827 h 6858000"/>
              <a:gd name="connsiteX34" fmla="*/ 480641 w 1342244"/>
              <a:gd name="connsiteY34" fmla="*/ 4821170 h 6858000"/>
              <a:gd name="connsiteX35" fmla="*/ 486667 w 1342244"/>
              <a:gd name="connsiteY35" fmla="*/ 4750867 h 6858000"/>
              <a:gd name="connsiteX36" fmla="*/ 484474 w 1342244"/>
              <a:gd name="connsiteY36" fmla="*/ 4690749 h 6858000"/>
              <a:gd name="connsiteX37" fmla="*/ 479954 w 1342244"/>
              <a:gd name="connsiteY37" fmla="*/ 4584173 h 6858000"/>
              <a:gd name="connsiteX38" fmla="*/ 475037 w 1342244"/>
              <a:gd name="connsiteY38" fmla="*/ 4444346 h 6858000"/>
              <a:gd name="connsiteX39" fmla="*/ 471602 w 1342244"/>
              <a:gd name="connsiteY39" fmla="*/ 4375228 h 6858000"/>
              <a:gd name="connsiteX40" fmla="*/ 452255 w 1342244"/>
              <a:gd name="connsiteY40" fmla="*/ 4214165 h 6858000"/>
              <a:gd name="connsiteX41" fmla="*/ 453884 w 1342244"/>
              <a:gd name="connsiteY41" fmla="*/ 4076008 h 6858000"/>
              <a:gd name="connsiteX42" fmla="*/ 441584 w 1342244"/>
              <a:gd name="connsiteY42" fmla="*/ 4033999 h 6858000"/>
              <a:gd name="connsiteX43" fmla="*/ 441309 w 1342244"/>
              <a:gd name="connsiteY43" fmla="*/ 4013953 h 6858000"/>
              <a:gd name="connsiteX44" fmla="*/ 427604 w 1342244"/>
              <a:gd name="connsiteY44" fmla="*/ 3974753 h 6858000"/>
              <a:gd name="connsiteX45" fmla="*/ 433387 w 1342244"/>
              <a:gd name="connsiteY45" fmla="*/ 3901461 h 6858000"/>
              <a:gd name="connsiteX46" fmla="*/ 455981 w 1342244"/>
              <a:gd name="connsiteY46" fmla="*/ 3813873 h 6858000"/>
              <a:gd name="connsiteX47" fmla="*/ 453239 w 1342244"/>
              <a:gd name="connsiteY47" fmla="*/ 3777135 h 6858000"/>
              <a:gd name="connsiteX48" fmla="*/ 454972 w 1342244"/>
              <a:gd name="connsiteY48" fmla="*/ 3771656 h 6858000"/>
              <a:gd name="connsiteX49" fmla="*/ 458715 w 1342244"/>
              <a:gd name="connsiteY49" fmla="*/ 3769007 h 6858000"/>
              <a:gd name="connsiteX50" fmla="*/ 466877 w 1342244"/>
              <a:gd name="connsiteY50" fmla="*/ 3738082 h 6858000"/>
              <a:gd name="connsiteX51" fmla="*/ 474223 w 1342244"/>
              <a:gd name="connsiteY51" fmla="*/ 3673397 h 6858000"/>
              <a:gd name="connsiteX52" fmla="*/ 473519 w 1342244"/>
              <a:gd name="connsiteY52" fmla="*/ 3637109 h 6858000"/>
              <a:gd name="connsiteX53" fmla="*/ 476962 w 1342244"/>
              <a:gd name="connsiteY53" fmla="*/ 3536883 h 6858000"/>
              <a:gd name="connsiteX54" fmla="*/ 484500 w 1342244"/>
              <a:gd name="connsiteY54" fmla="*/ 3435652 h 6858000"/>
              <a:gd name="connsiteX55" fmla="*/ 498392 w 1342244"/>
              <a:gd name="connsiteY55" fmla="*/ 3295862 h 6858000"/>
              <a:gd name="connsiteX56" fmla="*/ 504159 w 1342244"/>
              <a:gd name="connsiteY56" fmla="*/ 3229163 h 6858000"/>
              <a:gd name="connsiteX57" fmla="*/ 480918 w 1342244"/>
              <a:gd name="connsiteY57" fmla="*/ 3158586 h 6858000"/>
              <a:gd name="connsiteX58" fmla="*/ 456326 w 1342244"/>
              <a:gd name="connsiteY58" fmla="*/ 3112365 h 6858000"/>
              <a:gd name="connsiteX59" fmla="*/ 441801 w 1342244"/>
              <a:gd name="connsiteY59" fmla="*/ 3072935 h 6858000"/>
              <a:gd name="connsiteX60" fmla="*/ 416975 w 1342244"/>
              <a:gd name="connsiteY60" fmla="*/ 2958185 h 6858000"/>
              <a:gd name="connsiteX61" fmla="*/ 374255 w 1342244"/>
              <a:gd name="connsiteY61" fmla="*/ 2843952 h 6858000"/>
              <a:gd name="connsiteX62" fmla="*/ 308507 w 1342244"/>
              <a:gd name="connsiteY62" fmla="*/ 2554718 h 6858000"/>
              <a:gd name="connsiteX63" fmla="*/ 279324 w 1342244"/>
              <a:gd name="connsiteY63" fmla="*/ 2447068 h 6858000"/>
              <a:gd name="connsiteX64" fmla="*/ 283394 w 1342244"/>
              <a:gd name="connsiteY64" fmla="*/ 2423438 h 6858000"/>
              <a:gd name="connsiteX65" fmla="*/ 272284 w 1342244"/>
              <a:gd name="connsiteY65" fmla="*/ 2402874 h 6858000"/>
              <a:gd name="connsiteX66" fmla="*/ 274896 w 1342244"/>
              <a:gd name="connsiteY66" fmla="*/ 2381443 h 6858000"/>
              <a:gd name="connsiteX67" fmla="*/ 251225 w 1342244"/>
              <a:gd name="connsiteY67" fmla="*/ 2261920 h 6858000"/>
              <a:gd name="connsiteX68" fmla="*/ 241112 w 1342244"/>
              <a:gd name="connsiteY68" fmla="*/ 2195378 h 6858000"/>
              <a:gd name="connsiteX69" fmla="*/ 225329 w 1342244"/>
              <a:gd name="connsiteY69" fmla="*/ 2155135 h 6858000"/>
              <a:gd name="connsiteX70" fmla="*/ 222787 w 1342244"/>
              <a:gd name="connsiteY70" fmla="*/ 2118008 h 6858000"/>
              <a:gd name="connsiteX71" fmla="*/ 223780 w 1342244"/>
              <a:gd name="connsiteY71" fmla="*/ 2050531 h 6858000"/>
              <a:gd name="connsiteX72" fmla="*/ 196764 w 1342244"/>
              <a:gd name="connsiteY72" fmla="*/ 1906352 h 6858000"/>
              <a:gd name="connsiteX73" fmla="*/ 173321 w 1342244"/>
              <a:gd name="connsiteY73" fmla="*/ 1861531 h 6858000"/>
              <a:gd name="connsiteX74" fmla="*/ 127120 w 1342244"/>
              <a:gd name="connsiteY74" fmla="*/ 1732919 h 6858000"/>
              <a:gd name="connsiteX75" fmla="*/ 99431 w 1342244"/>
              <a:gd name="connsiteY75" fmla="*/ 1663540 h 6858000"/>
              <a:gd name="connsiteX76" fmla="*/ 98557 w 1342244"/>
              <a:gd name="connsiteY76" fmla="*/ 1615777 h 6858000"/>
              <a:gd name="connsiteX77" fmla="*/ 79352 w 1342244"/>
              <a:gd name="connsiteY77" fmla="*/ 1563678 h 6858000"/>
              <a:gd name="connsiteX78" fmla="*/ 85174 w 1342244"/>
              <a:gd name="connsiteY78" fmla="*/ 1477995 h 6858000"/>
              <a:gd name="connsiteX79" fmla="*/ 71259 w 1342244"/>
              <a:gd name="connsiteY79" fmla="*/ 1373769 h 6858000"/>
              <a:gd name="connsiteX80" fmla="*/ 79566 w 1342244"/>
              <a:gd name="connsiteY80" fmla="*/ 1307086 h 6858000"/>
              <a:gd name="connsiteX81" fmla="*/ 85439 w 1342244"/>
              <a:gd name="connsiteY81" fmla="*/ 1168288 h 6858000"/>
              <a:gd name="connsiteX82" fmla="*/ 77721 w 1342244"/>
              <a:gd name="connsiteY82" fmla="*/ 1142577 h 6858000"/>
              <a:gd name="connsiteX83" fmla="*/ 67027 w 1342244"/>
              <a:gd name="connsiteY83" fmla="*/ 1088484 h 6858000"/>
              <a:gd name="connsiteX84" fmla="*/ 55763 w 1342244"/>
              <a:gd name="connsiteY84" fmla="*/ 1016103 h 6858000"/>
              <a:gd name="connsiteX85" fmla="*/ 57219 w 1342244"/>
              <a:gd name="connsiteY85" fmla="*/ 954054 h 6858000"/>
              <a:gd name="connsiteX86" fmla="*/ 52084 w 1342244"/>
              <a:gd name="connsiteY86" fmla="*/ 896999 h 6858000"/>
              <a:gd name="connsiteX87" fmla="*/ 21492 w 1342244"/>
              <a:gd name="connsiteY87" fmla="*/ 821517 h 6858000"/>
              <a:gd name="connsiteX88" fmla="*/ 442 w 1342244"/>
              <a:gd name="connsiteY88" fmla="*/ 751353 h 6858000"/>
              <a:gd name="connsiteX89" fmla="*/ 0 w 1342244"/>
              <a:gd name="connsiteY89" fmla="*/ 721230 h 6858000"/>
              <a:gd name="connsiteX90" fmla="*/ 9132 w 1342244"/>
              <a:gd name="connsiteY90" fmla="*/ 619315 h 6858000"/>
              <a:gd name="connsiteX91" fmla="*/ 2788 w 1342244"/>
              <a:gd name="connsiteY91" fmla="*/ 585934 h 6858000"/>
              <a:gd name="connsiteX92" fmla="*/ 84 w 1342244"/>
              <a:gd name="connsiteY92" fmla="*/ 538948 h 6858000"/>
              <a:gd name="connsiteX93" fmla="*/ 3992 w 1342244"/>
              <a:gd name="connsiteY93" fmla="*/ 525163 h 6858000"/>
              <a:gd name="connsiteX94" fmla="*/ 30116 w 1342244"/>
              <a:gd name="connsiteY94" fmla="*/ 446567 h 6858000"/>
              <a:gd name="connsiteX95" fmla="*/ 29364 w 1342244"/>
              <a:gd name="connsiteY95" fmla="*/ 393828 h 6858000"/>
              <a:gd name="connsiteX96" fmla="*/ 29194 w 1342244"/>
              <a:gd name="connsiteY96" fmla="*/ 353137 h 6858000"/>
              <a:gd name="connsiteX97" fmla="*/ 34887 w 1342244"/>
              <a:gd name="connsiteY97" fmla="*/ 275771 h 6858000"/>
              <a:gd name="connsiteX98" fmla="*/ 44581 w 1342244"/>
              <a:gd name="connsiteY98" fmla="*/ 236673 h 6858000"/>
              <a:gd name="connsiteX99" fmla="*/ 43624 w 1342244"/>
              <a:gd name="connsiteY99" fmla="*/ 144983 h 6858000"/>
              <a:gd name="connsiteX100" fmla="*/ 33909 w 1342244"/>
              <a:gd name="connsiteY100" fmla="*/ 33857 h 6858000"/>
              <a:gd name="connsiteX101" fmla="*/ 15462 w 1342244"/>
              <a:gd name="connsiteY101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44438 w 1342244"/>
              <a:gd name="connsiteY6" fmla="*/ 6686827 h 6858000"/>
              <a:gd name="connsiteX7" fmla="*/ 143794 w 1342244"/>
              <a:gd name="connsiteY7" fmla="*/ 6659970 h 6858000"/>
              <a:gd name="connsiteX8" fmla="*/ 161862 w 1342244"/>
              <a:gd name="connsiteY8" fmla="*/ 6594177 h 6858000"/>
              <a:gd name="connsiteX9" fmla="*/ 228859 w 1342244"/>
              <a:gd name="connsiteY9" fmla="*/ 6492130 h 6858000"/>
              <a:gd name="connsiteX10" fmla="*/ 244546 w 1342244"/>
              <a:gd name="connsiteY10" fmla="*/ 6431610 h 6858000"/>
              <a:gd name="connsiteX11" fmla="*/ 271474 w 1342244"/>
              <a:gd name="connsiteY11" fmla="*/ 6334727 h 6858000"/>
              <a:gd name="connsiteX12" fmla="*/ 263386 w 1342244"/>
              <a:gd name="connsiteY12" fmla="*/ 6294334 h 6858000"/>
              <a:gd name="connsiteX13" fmla="*/ 251160 w 1342244"/>
              <a:gd name="connsiteY13" fmla="*/ 6231403 h 6858000"/>
              <a:gd name="connsiteX14" fmla="*/ 243818 w 1342244"/>
              <a:gd name="connsiteY14" fmla="*/ 6202459 h 6858000"/>
              <a:gd name="connsiteX15" fmla="*/ 242616 w 1342244"/>
              <a:gd name="connsiteY15" fmla="*/ 6153037 h 6858000"/>
              <a:gd name="connsiteX16" fmla="*/ 255587 w 1342244"/>
              <a:gd name="connsiteY16" fmla="*/ 6061464 h 6858000"/>
              <a:gd name="connsiteX17" fmla="*/ 245418 w 1342244"/>
              <a:gd name="connsiteY17" fmla="*/ 6028119 h 6858000"/>
              <a:gd name="connsiteX18" fmla="*/ 230647 w 1342244"/>
              <a:gd name="connsiteY18" fmla="*/ 5926735 h 6858000"/>
              <a:gd name="connsiteX19" fmla="*/ 280159 w 1342244"/>
              <a:gd name="connsiteY19" fmla="*/ 5712857 h 6858000"/>
              <a:gd name="connsiteX20" fmla="*/ 309957 w 1342244"/>
              <a:gd name="connsiteY20" fmla="*/ 5660491 h 6858000"/>
              <a:gd name="connsiteX21" fmla="*/ 323969 w 1342244"/>
              <a:gd name="connsiteY21" fmla="*/ 5553910 h 6858000"/>
              <a:gd name="connsiteX22" fmla="*/ 348400 w 1342244"/>
              <a:gd name="connsiteY22" fmla="*/ 5449031 h 6858000"/>
              <a:gd name="connsiteX23" fmla="*/ 359524 w 1342244"/>
              <a:gd name="connsiteY23" fmla="*/ 5396260 h 6858000"/>
              <a:gd name="connsiteX24" fmla="*/ 375506 w 1342244"/>
              <a:gd name="connsiteY24" fmla="*/ 5344297 h 6858000"/>
              <a:gd name="connsiteX25" fmla="*/ 423664 w 1342244"/>
              <a:gd name="connsiteY25" fmla="*/ 5264214 h 6858000"/>
              <a:gd name="connsiteX26" fmla="*/ 429823 w 1342244"/>
              <a:gd name="connsiteY26" fmla="*/ 5225268 h 6858000"/>
              <a:gd name="connsiteX27" fmla="*/ 438105 w 1342244"/>
              <a:gd name="connsiteY27" fmla="*/ 5159961 h 6858000"/>
              <a:gd name="connsiteX28" fmla="*/ 441715 w 1342244"/>
              <a:gd name="connsiteY28" fmla="*/ 5125185 h 6858000"/>
              <a:gd name="connsiteX29" fmla="*/ 455581 w 1342244"/>
              <a:gd name="connsiteY29" fmla="*/ 5067850 h 6858000"/>
              <a:gd name="connsiteX30" fmla="*/ 458312 w 1342244"/>
              <a:gd name="connsiteY30" fmla="*/ 5060861 h 6858000"/>
              <a:gd name="connsiteX31" fmla="*/ 456570 w 1342244"/>
              <a:gd name="connsiteY31" fmla="*/ 4993030 h 6858000"/>
              <a:gd name="connsiteX32" fmla="*/ 463479 w 1342244"/>
              <a:gd name="connsiteY32" fmla="*/ 4946844 h 6858000"/>
              <a:gd name="connsiteX33" fmla="*/ 474738 w 1342244"/>
              <a:gd name="connsiteY33" fmla="*/ 4858827 h 6858000"/>
              <a:gd name="connsiteX34" fmla="*/ 480641 w 1342244"/>
              <a:gd name="connsiteY34" fmla="*/ 4821170 h 6858000"/>
              <a:gd name="connsiteX35" fmla="*/ 486667 w 1342244"/>
              <a:gd name="connsiteY35" fmla="*/ 4750867 h 6858000"/>
              <a:gd name="connsiteX36" fmla="*/ 484474 w 1342244"/>
              <a:gd name="connsiteY36" fmla="*/ 4690749 h 6858000"/>
              <a:gd name="connsiteX37" fmla="*/ 479954 w 1342244"/>
              <a:gd name="connsiteY37" fmla="*/ 4584173 h 6858000"/>
              <a:gd name="connsiteX38" fmla="*/ 475037 w 1342244"/>
              <a:gd name="connsiteY38" fmla="*/ 4444346 h 6858000"/>
              <a:gd name="connsiteX39" fmla="*/ 471602 w 1342244"/>
              <a:gd name="connsiteY39" fmla="*/ 4375228 h 6858000"/>
              <a:gd name="connsiteX40" fmla="*/ 452255 w 1342244"/>
              <a:gd name="connsiteY40" fmla="*/ 4214165 h 6858000"/>
              <a:gd name="connsiteX41" fmla="*/ 453884 w 1342244"/>
              <a:gd name="connsiteY41" fmla="*/ 4076008 h 6858000"/>
              <a:gd name="connsiteX42" fmla="*/ 441584 w 1342244"/>
              <a:gd name="connsiteY42" fmla="*/ 4033999 h 6858000"/>
              <a:gd name="connsiteX43" fmla="*/ 441309 w 1342244"/>
              <a:gd name="connsiteY43" fmla="*/ 4013953 h 6858000"/>
              <a:gd name="connsiteX44" fmla="*/ 427604 w 1342244"/>
              <a:gd name="connsiteY44" fmla="*/ 3974753 h 6858000"/>
              <a:gd name="connsiteX45" fmla="*/ 433387 w 1342244"/>
              <a:gd name="connsiteY45" fmla="*/ 3901461 h 6858000"/>
              <a:gd name="connsiteX46" fmla="*/ 455981 w 1342244"/>
              <a:gd name="connsiteY46" fmla="*/ 3813873 h 6858000"/>
              <a:gd name="connsiteX47" fmla="*/ 453239 w 1342244"/>
              <a:gd name="connsiteY47" fmla="*/ 3777135 h 6858000"/>
              <a:gd name="connsiteX48" fmla="*/ 454972 w 1342244"/>
              <a:gd name="connsiteY48" fmla="*/ 3771656 h 6858000"/>
              <a:gd name="connsiteX49" fmla="*/ 458715 w 1342244"/>
              <a:gd name="connsiteY49" fmla="*/ 3769007 h 6858000"/>
              <a:gd name="connsiteX50" fmla="*/ 466877 w 1342244"/>
              <a:gd name="connsiteY50" fmla="*/ 3738082 h 6858000"/>
              <a:gd name="connsiteX51" fmla="*/ 474223 w 1342244"/>
              <a:gd name="connsiteY51" fmla="*/ 3673397 h 6858000"/>
              <a:gd name="connsiteX52" fmla="*/ 473519 w 1342244"/>
              <a:gd name="connsiteY52" fmla="*/ 3637109 h 6858000"/>
              <a:gd name="connsiteX53" fmla="*/ 476962 w 1342244"/>
              <a:gd name="connsiteY53" fmla="*/ 3536883 h 6858000"/>
              <a:gd name="connsiteX54" fmla="*/ 484500 w 1342244"/>
              <a:gd name="connsiteY54" fmla="*/ 3435652 h 6858000"/>
              <a:gd name="connsiteX55" fmla="*/ 498392 w 1342244"/>
              <a:gd name="connsiteY55" fmla="*/ 3295862 h 6858000"/>
              <a:gd name="connsiteX56" fmla="*/ 504159 w 1342244"/>
              <a:gd name="connsiteY56" fmla="*/ 3229163 h 6858000"/>
              <a:gd name="connsiteX57" fmla="*/ 480918 w 1342244"/>
              <a:gd name="connsiteY57" fmla="*/ 3158586 h 6858000"/>
              <a:gd name="connsiteX58" fmla="*/ 456326 w 1342244"/>
              <a:gd name="connsiteY58" fmla="*/ 3112365 h 6858000"/>
              <a:gd name="connsiteX59" fmla="*/ 441801 w 1342244"/>
              <a:gd name="connsiteY59" fmla="*/ 3072935 h 6858000"/>
              <a:gd name="connsiteX60" fmla="*/ 416975 w 1342244"/>
              <a:gd name="connsiteY60" fmla="*/ 2958185 h 6858000"/>
              <a:gd name="connsiteX61" fmla="*/ 374255 w 1342244"/>
              <a:gd name="connsiteY61" fmla="*/ 2843952 h 6858000"/>
              <a:gd name="connsiteX62" fmla="*/ 308507 w 1342244"/>
              <a:gd name="connsiteY62" fmla="*/ 2554718 h 6858000"/>
              <a:gd name="connsiteX63" fmla="*/ 279324 w 1342244"/>
              <a:gd name="connsiteY63" fmla="*/ 2447068 h 6858000"/>
              <a:gd name="connsiteX64" fmla="*/ 283394 w 1342244"/>
              <a:gd name="connsiteY64" fmla="*/ 2423438 h 6858000"/>
              <a:gd name="connsiteX65" fmla="*/ 272284 w 1342244"/>
              <a:gd name="connsiteY65" fmla="*/ 2402874 h 6858000"/>
              <a:gd name="connsiteX66" fmla="*/ 274896 w 1342244"/>
              <a:gd name="connsiteY66" fmla="*/ 2381443 h 6858000"/>
              <a:gd name="connsiteX67" fmla="*/ 251225 w 1342244"/>
              <a:gd name="connsiteY67" fmla="*/ 2261920 h 6858000"/>
              <a:gd name="connsiteX68" fmla="*/ 241112 w 1342244"/>
              <a:gd name="connsiteY68" fmla="*/ 2195378 h 6858000"/>
              <a:gd name="connsiteX69" fmla="*/ 225329 w 1342244"/>
              <a:gd name="connsiteY69" fmla="*/ 2155135 h 6858000"/>
              <a:gd name="connsiteX70" fmla="*/ 222787 w 1342244"/>
              <a:gd name="connsiteY70" fmla="*/ 2118008 h 6858000"/>
              <a:gd name="connsiteX71" fmla="*/ 223780 w 1342244"/>
              <a:gd name="connsiteY71" fmla="*/ 2050531 h 6858000"/>
              <a:gd name="connsiteX72" fmla="*/ 196764 w 1342244"/>
              <a:gd name="connsiteY72" fmla="*/ 1906352 h 6858000"/>
              <a:gd name="connsiteX73" fmla="*/ 173321 w 1342244"/>
              <a:gd name="connsiteY73" fmla="*/ 1861531 h 6858000"/>
              <a:gd name="connsiteX74" fmla="*/ 127120 w 1342244"/>
              <a:gd name="connsiteY74" fmla="*/ 1732919 h 6858000"/>
              <a:gd name="connsiteX75" fmla="*/ 99431 w 1342244"/>
              <a:gd name="connsiteY75" fmla="*/ 1663540 h 6858000"/>
              <a:gd name="connsiteX76" fmla="*/ 98557 w 1342244"/>
              <a:gd name="connsiteY76" fmla="*/ 1615777 h 6858000"/>
              <a:gd name="connsiteX77" fmla="*/ 79352 w 1342244"/>
              <a:gd name="connsiteY77" fmla="*/ 1563678 h 6858000"/>
              <a:gd name="connsiteX78" fmla="*/ 85174 w 1342244"/>
              <a:gd name="connsiteY78" fmla="*/ 1477995 h 6858000"/>
              <a:gd name="connsiteX79" fmla="*/ 71259 w 1342244"/>
              <a:gd name="connsiteY79" fmla="*/ 1373769 h 6858000"/>
              <a:gd name="connsiteX80" fmla="*/ 79566 w 1342244"/>
              <a:gd name="connsiteY80" fmla="*/ 1307086 h 6858000"/>
              <a:gd name="connsiteX81" fmla="*/ 85439 w 1342244"/>
              <a:gd name="connsiteY81" fmla="*/ 1168288 h 6858000"/>
              <a:gd name="connsiteX82" fmla="*/ 77721 w 1342244"/>
              <a:gd name="connsiteY82" fmla="*/ 1142577 h 6858000"/>
              <a:gd name="connsiteX83" fmla="*/ 67027 w 1342244"/>
              <a:gd name="connsiteY83" fmla="*/ 1088484 h 6858000"/>
              <a:gd name="connsiteX84" fmla="*/ 55763 w 1342244"/>
              <a:gd name="connsiteY84" fmla="*/ 1016103 h 6858000"/>
              <a:gd name="connsiteX85" fmla="*/ 57219 w 1342244"/>
              <a:gd name="connsiteY85" fmla="*/ 954054 h 6858000"/>
              <a:gd name="connsiteX86" fmla="*/ 52084 w 1342244"/>
              <a:gd name="connsiteY86" fmla="*/ 896999 h 6858000"/>
              <a:gd name="connsiteX87" fmla="*/ 21492 w 1342244"/>
              <a:gd name="connsiteY87" fmla="*/ 821517 h 6858000"/>
              <a:gd name="connsiteX88" fmla="*/ 442 w 1342244"/>
              <a:gd name="connsiteY88" fmla="*/ 751353 h 6858000"/>
              <a:gd name="connsiteX89" fmla="*/ 0 w 1342244"/>
              <a:gd name="connsiteY89" fmla="*/ 721230 h 6858000"/>
              <a:gd name="connsiteX90" fmla="*/ 9132 w 1342244"/>
              <a:gd name="connsiteY90" fmla="*/ 619315 h 6858000"/>
              <a:gd name="connsiteX91" fmla="*/ 2788 w 1342244"/>
              <a:gd name="connsiteY91" fmla="*/ 585934 h 6858000"/>
              <a:gd name="connsiteX92" fmla="*/ 84 w 1342244"/>
              <a:gd name="connsiteY92" fmla="*/ 538948 h 6858000"/>
              <a:gd name="connsiteX93" fmla="*/ 3992 w 1342244"/>
              <a:gd name="connsiteY93" fmla="*/ 525163 h 6858000"/>
              <a:gd name="connsiteX94" fmla="*/ 30116 w 1342244"/>
              <a:gd name="connsiteY94" fmla="*/ 446567 h 6858000"/>
              <a:gd name="connsiteX95" fmla="*/ 29364 w 1342244"/>
              <a:gd name="connsiteY95" fmla="*/ 393828 h 6858000"/>
              <a:gd name="connsiteX96" fmla="*/ 29194 w 1342244"/>
              <a:gd name="connsiteY96" fmla="*/ 353137 h 6858000"/>
              <a:gd name="connsiteX97" fmla="*/ 34887 w 1342244"/>
              <a:gd name="connsiteY97" fmla="*/ 275771 h 6858000"/>
              <a:gd name="connsiteX98" fmla="*/ 44581 w 1342244"/>
              <a:gd name="connsiteY98" fmla="*/ 236673 h 6858000"/>
              <a:gd name="connsiteX99" fmla="*/ 43624 w 1342244"/>
              <a:gd name="connsiteY99" fmla="*/ 144983 h 6858000"/>
              <a:gd name="connsiteX100" fmla="*/ 33909 w 1342244"/>
              <a:gd name="connsiteY100" fmla="*/ 33857 h 6858000"/>
              <a:gd name="connsiteX101" fmla="*/ 15462 w 1342244"/>
              <a:gd name="connsiteY101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44438 w 1342244"/>
              <a:gd name="connsiteY6" fmla="*/ 6686827 h 6858000"/>
              <a:gd name="connsiteX7" fmla="*/ 143794 w 1342244"/>
              <a:gd name="connsiteY7" fmla="*/ 6659970 h 6858000"/>
              <a:gd name="connsiteX8" fmla="*/ 228859 w 1342244"/>
              <a:gd name="connsiteY8" fmla="*/ 6492130 h 6858000"/>
              <a:gd name="connsiteX9" fmla="*/ 244546 w 1342244"/>
              <a:gd name="connsiteY9" fmla="*/ 6431610 h 6858000"/>
              <a:gd name="connsiteX10" fmla="*/ 271474 w 1342244"/>
              <a:gd name="connsiteY10" fmla="*/ 6334727 h 6858000"/>
              <a:gd name="connsiteX11" fmla="*/ 263386 w 1342244"/>
              <a:gd name="connsiteY11" fmla="*/ 6294334 h 6858000"/>
              <a:gd name="connsiteX12" fmla="*/ 251160 w 1342244"/>
              <a:gd name="connsiteY12" fmla="*/ 6231403 h 6858000"/>
              <a:gd name="connsiteX13" fmla="*/ 243818 w 1342244"/>
              <a:gd name="connsiteY13" fmla="*/ 6202459 h 6858000"/>
              <a:gd name="connsiteX14" fmla="*/ 242616 w 1342244"/>
              <a:gd name="connsiteY14" fmla="*/ 6153037 h 6858000"/>
              <a:gd name="connsiteX15" fmla="*/ 255587 w 1342244"/>
              <a:gd name="connsiteY15" fmla="*/ 6061464 h 6858000"/>
              <a:gd name="connsiteX16" fmla="*/ 245418 w 1342244"/>
              <a:gd name="connsiteY16" fmla="*/ 6028119 h 6858000"/>
              <a:gd name="connsiteX17" fmla="*/ 230647 w 1342244"/>
              <a:gd name="connsiteY17" fmla="*/ 5926735 h 6858000"/>
              <a:gd name="connsiteX18" fmla="*/ 280159 w 1342244"/>
              <a:gd name="connsiteY18" fmla="*/ 5712857 h 6858000"/>
              <a:gd name="connsiteX19" fmla="*/ 309957 w 1342244"/>
              <a:gd name="connsiteY19" fmla="*/ 5660491 h 6858000"/>
              <a:gd name="connsiteX20" fmla="*/ 323969 w 1342244"/>
              <a:gd name="connsiteY20" fmla="*/ 5553910 h 6858000"/>
              <a:gd name="connsiteX21" fmla="*/ 348400 w 1342244"/>
              <a:gd name="connsiteY21" fmla="*/ 5449031 h 6858000"/>
              <a:gd name="connsiteX22" fmla="*/ 359524 w 1342244"/>
              <a:gd name="connsiteY22" fmla="*/ 5396260 h 6858000"/>
              <a:gd name="connsiteX23" fmla="*/ 375506 w 1342244"/>
              <a:gd name="connsiteY23" fmla="*/ 5344297 h 6858000"/>
              <a:gd name="connsiteX24" fmla="*/ 423664 w 1342244"/>
              <a:gd name="connsiteY24" fmla="*/ 5264214 h 6858000"/>
              <a:gd name="connsiteX25" fmla="*/ 429823 w 1342244"/>
              <a:gd name="connsiteY25" fmla="*/ 5225268 h 6858000"/>
              <a:gd name="connsiteX26" fmla="*/ 438105 w 1342244"/>
              <a:gd name="connsiteY26" fmla="*/ 5159961 h 6858000"/>
              <a:gd name="connsiteX27" fmla="*/ 441715 w 1342244"/>
              <a:gd name="connsiteY27" fmla="*/ 5125185 h 6858000"/>
              <a:gd name="connsiteX28" fmla="*/ 455581 w 1342244"/>
              <a:gd name="connsiteY28" fmla="*/ 5067850 h 6858000"/>
              <a:gd name="connsiteX29" fmla="*/ 458312 w 1342244"/>
              <a:gd name="connsiteY29" fmla="*/ 5060861 h 6858000"/>
              <a:gd name="connsiteX30" fmla="*/ 456570 w 1342244"/>
              <a:gd name="connsiteY30" fmla="*/ 4993030 h 6858000"/>
              <a:gd name="connsiteX31" fmla="*/ 463479 w 1342244"/>
              <a:gd name="connsiteY31" fmla="*/ 4946844 h 6858000"/>
              <a:gd name="connsiteX32" fmla="*/ 474738 w 1342244"/>
              <a:gd name="connsiteY32" fmla="*/ 4858827 h 6858000"/>
              <a:gd name="connsiteX33" fmla="*/ 480641 w 1342244"/>
              <a:gd name="connsiteY33" fmla="*/ 4821170 h 6858000"/>
              <a:gd name="connsiteX34" fmla="*/ 486667 w 1342244"/>
              <a:gd name="connsiteY34" fmla="*/ 4750867 h 6858000"/>
              <a:gd name="connsiteX35" fmla="*/ 484474 w 1342244"/>
              <a:gd name="connsiteY35" fmla="*/ 4690749 h 6858000"/>
              <a:gd name="connsiteX36" fmla="*/ 479954 w 1342244"/>
              <a:gd name="connsiteY36" fmla="*/ 4584173 h 6858000"/>
              <a:gd name="connsiteX37" fmla="*/ 475037 w 1342244"/>
              <a:gd name="connsiteY37" fmla="*/ 4444346 h 6858000"/>
              <a:gd name="connsiteX38" fmla="*/ 471602 w 1342244"/>
              <a:gd name="connsiteY38" fmla="*/ 4375228 h 6858000"/>
              <a:gd name="connsiteX39" fmla="*/ 452255 w 1342244"/>
              <a:gd name="connsiteY39" fmla="*/ 4214165 h 6858000"/>
              <a:gd name="connsiteX40" fmla="*/ 453884 w 1342244"/>
              <a:gd name="connsiteY40" fmla="*/ 4076008 h 6858000"/>
              <a:gd name="connsiteX41" fmla="*/ 441584 w 1342244"/>
              <a:gd name="connsiteY41" fmla="*/ 4033999 h 6858000"/>
              <a:gd name="connsiteX42" fmla="*/ 441309 w 1342244"/>
              <a:gd name="connsiteY42" fmla="*/ 4013953 h 6858000"/>
              <a:gd name="connsiteX43" fmla="*/ 427604 w 1342244"/>
              <a:gd name="connsiteY43" fmla="*/ 3974753 h 6858000"/>
              <a:gd name="connsiteX44" fmla="*/ 433387 w 1342244"/>
              <a:gd name="connsiteY44" fmla="*/ 3901461 h 6858000"/>
              <a:gd name="connsiteX45" fmla="*/ 455981 w 1342244"/>
              <a:gd name="connsiteY45" fmla="*/ 3813873 h 6858000"/>
              <a:gd name="connsiteX46" fmla="*/ 453239 w 1342244"/>
              <a:gd name="connsiteY46" fmla="*/ 3777135 h 6858000"/>
              <a:gd name="connsiteX47" fmla="*/ 454972 w 1342244"/>
              <a:gd name="connsiteY47" fmla="*/ 3771656 h 6858000"/>
              <a:gd name="connsiteX48" fmla="*/ 458715 w 1342244"/>
              <a:gd name="connsiteY48" fmla="*/ 3769007 h 6858000"/>
              <a:gd name="connsiteX49" fmla="*/ 466877 w 1342244"/>
              <a:gd name="connsiteY49" fmla="*/ 3738082 h 6858000"/>
              <a:gd name="connsiteX50" fmla="*/ 474223 w 1342244"/>
              <a:gd name="connsiteY50" fmla="*/ 3673397 h 6858000"/>
              <a:gd name="connsiteX51" fmla="*/ 473519 w 1342244"/>
              <a:gd name="connsiteY51" fmla="*/ 3637109 h 6858000"/>
              <a:gd name="connsiteX52" fmla="*/ 476962 w 1342244"/>
              <a:gd name="connsiteY52" fmla="*/ 3536883 h 6858000"/>
              <a:gd name="connsiteX53" fmla="*/ 484500 w 1342244"/>
              <a:gd name="connsiteY53" fmla="*/ 3435652 h 6858000"/>
              <a:gd name="connsiteX54" fmla="*/ 498392 w 1342244"/>
              <a:gd name="connsiteY54" fmla="*/ 3295862 h 6858000"/>
              <a:gd name="connsiteX55" fmla="*/ 504159 w 1342244"/>
              <a:gd name="connsiteY55" fmla="*/ 3229163 h 6858000"/>
              <a:gd name="connsiteX56" fmla="*/ 480918 w 1342244"/>
              <a:gd name="connsiteY56" fmla="*/ 3158586 h 6858000"/>
              <a:gd name="connsiteX57" fmla="*/ 456326 w 1342244"/>
              <a:gd name="connsiteY57" fmla="*/ 3112365 h 6858000"/>
              <a:gd name="connsiteX58" fmla="*/ 441801 w 1342244"/>
              <a:gd name="connsiteY58" fmla="*/ 3072935 h 6858000"/>
              <a:gd name="connsiteX59" fmla="*/ 416975 w 1342244"/>
              <a:gd name="connsiteY59" fmla="*/ 2958185 h 6858000"/>
              <a:gd name="connsiteX60" fmla="*/ 374255 w 1342244"/>
              <a:gd name="connsiteY60" fmla="*/ 2843952 h 6858000"/>
              <a:gd name="connsiteX61" fmla="*/ 308507 w 1342244"/>
              <a:gd name="connsiteY61" fmla="*/ 2554718 h 6858000"/>
              <a:gd name="connsiteX62" fmla="*/ 279324 w 1342244"/>
              <a:gd name="connsiteY62" fmla="*/ 2447068 h 6858000"/>
              <a:gd name="connsiteX63" fmla="*/ 283394 w 1342244"/>
              <a:gd name="connsiteY63" fmla="*/ 2423438 h 6858000"/>
              <a:gd name="connsiteX64" fmla="*/ 272284 w 1342244"/>
              <a:gd name="connsiteY64" fmla="*/ 2402874 h 6858000"/>
              <a:gd name="connsiteX65" fmla="*/ 274896 w 1342244"/>
              <a:gd name="connsiteY65" fmla="*/ 2381443 h 6858000"/>
              <a:gd name="connsiteX66" fmla="*/ 251225 w 1342244"/>
              <a:gd name="connsiteY66" fmla="*/ 2261920 h 6858000"/>
              <a:gd name="connsiteX67" fmla="*/ 241112 w 1342244"/>
              <a:gd name="connsiteY67" fmla="*/ 2195378 h 6858000"/>
              <a:gd name="connsiteX68" fmla="*/ 225329 w 1342244"/>
              <a:gd name="connsiteY68" fmla="*/ 2155135 h 6858000"/>
              <a:gd name="connsiteX69" fmla="*/ 222787 w 1342244"/>
              <a:gd name="connsiteY69" fmla="*/ 2118008 h 6858000"/>
              <a:gd name="connsiteX70" fmla="*/ 223780 w 1342244"/>
              <a:gd name="connsiteY70" fmla="*/ 2050531 h 6858000"/>
              <a:gd name="connsiteX71" fmla="*/ 196764 w 1342244"/>
              <a:gd name="connsiteY71" fmla="*/ 1906352 h 6858000"/>
              <a:gd name="connsiteX72" fmla="*/ 173321 w 1342244"/>
              <a:gd name="connsiteY72" fmla="*/ 1861531 h 6858000"/>
              <a:gd name="connsiteX73" fmla="*/ 127120 w 1342244"/>
              <a:gd name="connsiteY73" fmla="*/ 1732919 h 6858000"/>
              <a:gd name="connsiteX74" fmla="*/ 99431 w 1342244"/>
              <a:gd name="connsiteY74" fmla="*/ 1663540 h 6858000"/>
              <a:gd name="connsiteX75" fmla="*/ 98557 w 1342244"/>
              <a:gd name="connsiteY75" fmla="*/ 1615777 h 6858000"/>
              <a:gd name="connsiteX76" fmla="*/ 79352 w 1342244"/>
              <a:gd name="connsiteY76" fmla="*/ 1563678 h 6858000"/>
              <a:gd name="connsiteX77" fmla="*/ 85174 w 1342244"/>
              <a:gd name="connsiteY77" fmla="*/ 1477995 h 6858000"/>
              <a:gd name="connsiteX78" fmla="*/ 71259 w 1342244"/>
              <a:gd name="connsiteY78" fmla="*/ 1373769 h 6858000"/>
              <a:gd name="connsiteX79" fmla="*/ 79566 w 1342244"/>
              <a:gd name="connsiteY79" fmla="*/ 1307086 h 6858000"/>
              <a:gd name="connsiteX80" fmla="*/ 85439 w 1342244"/>
              <a:gd name="connsiteY80" fmla="*/ 1168288 h 6858000"/>
              <a:gd name="connsiteX81" fmla="*/ 77721 w 1342244"/>
              <a:gd name="connsiteY81" fmla="*/ 1142577 h 6858000"/>
              <a:gd name="connsiteX82" fmla="*/ 67027 w 1342244"/>
              <a:gd name="connsiteY82" fmla="*/ 1088484 h 6858000"/>
              <a:gd name="connsiteX83" fmla="*/ 55763 w 1342244"/>
              <a:gd name="connsiteY83" fmla="*/ 1016103 h 6858000"/>
              <a:gd name="connsiteX84" fmla="*/ 57219 w 1342244"/>
              <a:gd name="connsiteY84" fmla="*/ 954054 h 6858000"/>
              <a:gd name="connsiteX85" fmla="*/ 52084 w 1342244"/>
              <a:gd name="connsiteY85" fmla="*/ 896999 h 6858000"/>
              <a:gd name="connsiteX86" fmla="*/ 21492 w 1342244"/>
              <a:gd name="connsiteY86" fmla="*/ 821517 h 6858000"/>
              <a:gd name="connsiteX87" fmla="*/ 442 w 1342244"/>
              <a:gd name="connsiteY87" fmla="*/ 751353 h 6858000"/>
              <a:gd name="connsiteX88" fmla="*/ 0 w 1342244"/>
              <a:gd name="connsiteY88" fmla="*/ 721230 h 6858000"/>
              <a:gd name="connsiteX89" fmla="*/ 9132 w 1342244"/>
              <a:gd name="connsiteY89" fmla="*/ 619315 h 6858000"/>
              <a:gd name="connsiteX90" fmla="*/ 2788 w 1342244"/>
              <a:gd name="connsiteY90" fmla="*/ 585934 h 6858000"/>
              <a:gd name="connsiteX91" fmla="*/ 84 w 1342244"/>
              <a:gd name="connsiteY91" fmla="*/ 538948 h 6858000"/>
              <a:gd name="connsiteX92" fmla="*/ 3992 w 1342244"/>
              <a:gd name="connsiteY92" fmla="*/ 525163 h 6858000"/>
              <a:gd name="connsiteX93" fmla="*/ 30116 w 1342244"/>
              <a:gd name="connsiteY93" fmla="*/ 446567 h 6858000"/>
              <a:gd name="connsiteX94" fmla="*/ 29364 w 1342244"/>
              <a:gd name="connsiteY94" fmla="*/ 393828 h 6858000"/>
              <a:gd name="connsiteX95" fmla="*/ 29194 w 1342244"/>
              <a:gd name="connsiteY95" fmla="*/ 353137 h 6858000"/>
              <a:gd name="connsiteX96" fmla="*/ 34887 w 1342244"/>
              <a:gd name="connsiteY96" fmla="*/ 275771 h 6858000"/>
              <a:gd name="connsiteX97" fmla="*/ 44581 w 1342244"/>
              <a:gd name="connsiteY97" fmla="*/ 236673 h 6858000"/>
              <a:gd name="connsiteX98" fmla="*/ 43624 w 1342244"/>
              <a:gd name="connsiteY98" fmla="*/ 144983 h 6858000"/>
              <a:gd name="connsiteX99" fmla="*/ 33909 w 1342244"/>
              <a:gd name="connsiteY99" fmla="*/ 33857 h 6858000"/>
              <a:gd name="connsiteX100" fmla="*/ 15462 w 1342244"/>
              <a:gd name="connsiteY100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44438 w 1342244"/>
              <a:gd name="connsiteY6" fmla="*/ 6686827 h 6858000"/>
              <a:gd name="connsiteX7" fmla="*/ 156016 w 1342244"/>
              <a:gd name="connsiteY7" fmla="*/ 6633777 h 6858000"/>
              <a:gd name="connsiteX8" fmla="*/ 228859 w 1342244"/>
              <a:gd name="connsiteY8" fmla="*/ 6492130 h 6858000"/>
              <a:gd name="connsiteX9" fmla="*/ 244546 w 1342244"/>
              <a:gd name="connsiteY9" fmla="*/ 6431610 h 6858000"/>
              <a:gd name="connsiteX10" fmla="*/ 271474 w 1342244"/>
              <a:gd name="connsiteY10" fmla="*/ 6334727 h 6858000"/>
              <a:gd name="connsiteX11" fmla="*/ 263386 w 1342244"/>
              <a:gd name="connsiteY11" fmla="*/ 6294334 h 6858000"/>
              <a:gd name="connsiteX12" fmla="*/ 251160 w 1342244"/>
              <a:gd name="connsiteY12" fmla="*/ 6231403 h 6858000"/>
              <a:gd name="connsiteX13" fmla="*/ 243818 w 1342244"/>
              <a:gd name="connsiteY13" fmla="*/ 6202459 h 6858000"/>
              <a:gd name="connsiteX14" fmla="*/ 242616 w 1342244"/>
              <a:gd name="connsiteY14" fmla="*/ 6153037 h 6858000"/>
              <a:gd name="connsiteX15" fmla="*/ 255587 w 1342244"/>
              <a:gd name="connsiteY15" fmla="*/ 6061464 h 6858000"/>
              <a:gd name="connsiteX16" fmla="*/ 245418 w 1342244"/>
              <a:gd name="connsiteY16" fmla="*/ 6028119 h 6858000"/>
              <a:gd name="connsiteX17" fmla="*/ 230647 w 1342244"/>
              <a:gd name="connsiteY17" fmla="*/ 5926735 h 6858000"/>
              <a:gd name="connsiteX18" fmla="*/ 280159 w 1342244"/>
              <a:gd name="connsiteY18" fmla="*/ 5712857 h 6858000"/>
              <a:gd name="connsiteX19" fmla="*/ 309957 w 1342244"/>
              <a:gd name="connsiteY19" fmla="*/ 5660491 h 6858000"/>
              <a:gd name="connsiteX20" fmla="*/ 323969 w 1342244"/>
              <a:gd name="connsiteY20" fmla="*/ 5553910 h 6858000"/>
              <a:gd name="connsiteX21" fmla="*/ 348400 w 1342244"/>
              <a:gd name="connsiteY21" fmla="*/ 5449031 h 6858000"/>
              <a:gd name="connsiteX22" fmla="*/ 359524 w 1342244"/>
              <a:gd name="connsiteY22" fmla="*/ 5396260 h 6858000"/>
              <a:gd name="connsiteX23" fmla="*/ 375506 w 1342244"/>
              <a:gd name="connsiteY23" fmla="*/ 5344297 h 6858000"/>
              <a:gd name="connsiteX24" fmla="*/ 423664 w 1342244"/>
              <a:gd name="connsiteY24" fmla="*/ 5264214 h 6858000"/>
              <a:gd name="connsiteX25" fmla="*/ 429823 w 1342244"/>
              <a:gd name="connsiteY25" fmla="*/ 5225268 h 6858000"/>
              <a:gd name="connsiteX26" fmla="*/ 438105 w 1342244"/>
              <a:gd name="connsiteY26" fmla="*/ 5159961 h 6858000"/>
              <a:gd name="connsiteX27" fmla="*/ 441715 w 1342244"/>
              <a:gd name="connsiteY27" fmla="*/ 5125185 h 6858000"/>
              <a:gd name="connsiteX28" fmla="*/ 455581 w 1342244"/>
              <a:gd name="connsiteY28" fmla="*/ 5067850 h 6858000"/>
              <a:gd name="connsiteX29" fmla="*/ 458312 w 1342244"/>
              <a:gd name="connsiteY29" fmla="*/ 5060861 h 6858000"/>
              <a:gd name="connsiteX30" fmla="*/ 456570 w 1342244"/>
              <a:gd name="connsiteY30" fmla="*/ 4993030 h 6858000"/>
              <a:gd name="connsiteX31" fmla="*/ 463479 w 1342244"/>
              <a:gd name="connsiteY31" fmla="*/ 4946844 h 6858000"/>
              <a:gd name="connsiteX32" fmla="*/ 474738 w 1342244"/>
              <a:gd name="connsiteY32" fmla="*/ 4858827 h 6858000"/>
              <a:gd name="connsiteX33" fmla="*/ 480641 w 1342244"/>
              <a:gd name="connsiteY33" fmla="*/ 4821170 h 6858000"/>
              <a:gd name="connsiteX34" fmla="*/ 486667 w 1342244"/>
              <a:gd name="connsiteY34" fmla="*/ 4750867 h 6858000"/>
              <a:gd name="connsiteX35" fmla="*/ 484474 w 1342244"/>
              <a:gd name="connsiteY35" fmla="*/ 4690749 h 6858000"/>
              <a:gd name="connsiteX36" fmla="*/ 479954 w 1342244"/>
              <a:gd name="connsiteY36" fmla="*/ 4584173 h 6858000"/>
              <a:gd name="connsiteX37" fmla="*/ 475037 w 1342244"/>
              <a:gd name="connsiteY37" fmla="*/ 4444346 h 6858000"/>
              <a:gd name="connsiteX38" fmla="*/ 471602 w 1342244"/>
              <a:gd name="connsiteY38" fmla="*/ 4375228 h 6858000"/>
              <a:gd name="connsiteX39" fmla="*/ 452255 w 1342244"/>
              <a:gd name="connsiteY39" fmla="*/ 4214165 h 6858000"/>
              <a:gd name="connsiteX40" fmla="*/ 453884 w 1342244"/>
              <a:gd name="connsiteY40" fmla="*/ 4076008 h 6858000"/>
              <a:gd name="connsiteX41" fmla="*/ 441584 w 1342244"/>
              <a:gd name="connsiteY41" fmla="*/ 4033999 h 6858000"/>
              <a:gd name="connsiteX42" fmla="*/ 441309 w 1342244"/>
              <a:gd name="connsiteY42" fmla="*/ 4013953 h 6858000"/>
              <a:gd name="connsiteX43" fmla="*/ 427604 w 1342244"/>
              <a:gd name="connsiteY43" fmla="*/ 3974753 h 6858000"/>
              <a:gd name="connsiteX44" fmla="*/ 433387 w 1342244"/>
              <a:gd name="connsiteY44" fmla="*/ 3901461 h 6858000"/>
              <a:gd name="connsiteX45" fmla="*/ 455981 w 1342244"/>
              <a:gd name="connsiteY45" fmla="*/ 3813873 h 6858000"/>
              <a:gd name="connsiteX46" fmla="*/ 453239 w 1342244"/>
              <a:gd name="connsiteY46" fmla="*/ 3777135 h 6858000"/>
              <a:gd name="connsiteX47" fmla="*/ 454972 w 1342244"/>
              <a:gd name="connsiteY47" fmla="*/ 3771656 h 6858000"/>
              <a:gd name="connsiteX48" fmla="*/ 458715 w 1342244"/>
              <a:gd name="connsiteY48" fmla="*/ 3769007 h 6858000"/>
              <a:gd name="connsiteX49" fmla="*/ 466877 w 1342244"/>
              <a:gd name="connsiteY49" fmla="*/ 3738082 h 6858000"/>
              <a:gd name="connsiteX50" fmla="*/ 474223 w 1342244"/>
              <a:gd name="connsiteY50" fmla="*/ 3673397 h 6858000"/>
              <a:gd name="connsiteX51" fmla="*/ 473519 w 1342244"/>
              <a:gd name="connsiteY51" fmla="*/ 3637109 h 6858000"/>
              <a:gd name="connsiteX52" fmla="*/ 476962 w 1342244"/>
              <a:gd name="connsiteY52" fmla="*/ 3536883 h 6858000"/>
              <a:gd name="connsiteX53" fmla="*/ 484500 w 1342244"/>
              <a:gd name="connsiteY53" fmla="*/ 3435652 h 6858000"/>
              <a:gd name="connsiteX54" fmla="*/ 498392 w 1342244"/>
              <a:gd name="connsiteY54" fmla="*/ 3295862 h 6858000"/>
              <a:gd name="connsiteX55" fmla="*/ 504159 w 1342244"/>
              <a:gd name="connsiteY55" fmla="*/ 3229163 h 6858000"/>
              <a:gd name="connsiteX56" fmla="*/ 480918 w 1342244"/>
              <a:gd name="connsiteY56" fmla="*/ 3158586 h 6858000"/>
              <a:gd name="connsiteX57" fmla="*/ 456326 w 1342244"/>
              <a:gd name="connsiteY57" fmla="*/ 3112365 h 6858000"/>
              <a:gd name="connsiteX58" fmla="*/ 441801 w 1342244"/>
              <a:gd name="connsiteY58" fmla="*/ 3072935 h 6858000"/>
              <a:gd name="connsiteX59" fmla="*/ 416975 w 1342244"/>
              <a:gd name="connsiteY59" fmla="*/ 2958185 h 6858000"/>
              <a:gd name="connsiteX60" fmla="*/ 374255 w 1342244"/>
              <a:gd name="connsiteY60" fmla="*/ 2843952 h 6858000"/>
              <a:gd name="connsiteX61" fmla="*/ 308507 w 1342244"/>
              <a:gd name="connsiteY61" fmla="*/ 2554718 h 6858000"/>
              <a:gd name="connsiteX62" fmla="*/ 279324 w 1342244"/>
              <a:gd name="connsiteY62" fmla="*/ 2447068 h 6858000"/>
              <a:gd name="connsiteX63" fmla="*/ 283394 w 1342244"/>
              <a:gd name="connsiteY63" fmla="*/ 2423438 h 6858000"/>
              <a:gd name="connsiteX64" fmla="*/ 272284 w 1342244"/>
              <a:gd name="connsiteY64" fmla="*/ 2402874 h 6858000"/>
              <a:gd name="connsiteX65" fmla="*/ 274896 w 1342244"/>
              <a:gd name="connsiteY65" fmla="*/ 2381443 h 6858000"/>
              <a:gd name="connsiteX66" fmla="*/ 251225 w 1342244"/>
              <a:gd name="connsiteY66" fmla="*/ 2261920 h 6858000"/>
              <a:gd name="connsiteX67" fmla="*/ 241112 w 1342244"/>
              <a:gd name="connsiteY67" fmla="*/ 2195378 h 6858000"/>
              <a:gd name="connsiteX68" fmla="*/ 225329 w 1342244"/>
              <a:gd name="connsiteY68" fmla="*/ 2155135 h 6858000"/>
              <a:gd name="connsiteX69" fmla="*/ 222787 w 1342244"/>
              <a:gd name="connsiteY69" fmla="*/ 2118008 h 6858000"/>
              <a:gd name="connsiteX70" fmla="*/ 223780 w 1342244"/>
              <a:gd name="connsiteY70" fmla="*/ 2050531 h 6858000"/>
              <a:gd name="connsiteX71" fmla="*/ 196764 w 1342244"/>
              <a:gd name="connsiteY71" fmla="*/ 1906352 h 6858000"/>
              <a:gd name="connsiteX72" fmla="*/ 173321 w 1342244"/>
              <a:gd name="connsiteY72" fmla="*/ 1861531 h 6858000"/>
              <a:gd name="connsiteX73" fmla="*/ 127120 w 1342244"/>
              <a:gd name="connsiteY73" fmla="*/ 1732919 h 6858000"/>
              <a:gd name="connsiteX74" fmla="*/ 99431 w 1342244"/>
              <a:gd name="connsiteY74" fmla="*/ 1663540 h 6858000"/>
              <a:gd name="connsiteX75" fmla="*/ 98557 w 1342244"/>
              <a:gd name="connsiteY75" fmla="*/ 1615777 h 6858000"/>
              <a:gd name="connsiteX76" fmla="*/ 79352 w 1342244"/>
              <a:gd name="connsiteY76" fmla="*/ 1563678 h 6858000"/>
              <a:gd name="connsiteX77" fmla="*/ 85174 w 1342244"/>
              <a:gd name="connsiteY77" fmla="*/ 1477995 h 6858000"/>
              <a:gd name="connsiteX78" fmla="*/ 71259 w 1342244"/>
              <a:gd name="connsiteY78" fmla="*/ 1373769 h 6858000"/>
              <a:gd name="connsiteX79" fmla="*/ 79566 w 1342244"/>
              <a:gd name="connsiteY79" fmla="*/ 1307086 h 6858000"/>
              <a:gd name="connsiteX80" fmla="*/ 85439 w 1342244"/>
              <a:gd name="connsiteY80" fmla="*/ 1168288 h 6858000"/>
              <a:gd name="connsiteX81" fmla="*/ 77721 w 1342244"/>
              <a:gd name="connsiteY81" fmla="*/ 1142577 h 6858000"/>
              <a:gd name="connsiteX82" fmla="*/ 67027 w 1342244"/>
              <a:gd name="connsiteY82" fmla="*/ 1088484 h 6858000"/>
              <a:gd name="connsiteX83" fmla="*/ 55763 w 1342244"/>
              <a:gd name="connsiteY83" fmla="*/ 1016103 h 6858000"/>
              <a:gd name="connsiteX84" fmla="*/ 57219 w 1342244"/>
              <a:gd name="connsiteY84" fmla="*/ 954054 h 6858000"/>
              <a:gd name="connsiteX85" fmla="*/ 52084 w 1342244"/>
              <a:gd name="connsiteY85" fmla="*/ 896999 h 6858000"/>
              <a:gd name="connsiteX86" fmla="*/ 21492 w 1342244"/>
              <a:gd name="connsiteY86" fmla="*/ 821517 h 6858000"/>
              <a:gd name="connsiteX87" fmla="*/ 442 w 1342244"/>
              <a:gd name="connsiteY87" fmla="*/ 751353 h 6858000"/>
              <a:gd name="connsiteX88" fmla="*/ 0 w 1342244"/>
              <a:gd name="connsiteY88" fmla="*/ 721230 h 6858000"/>
              <a:gd name="connsiteX89" fmla="*/ 9132 w 1342244"/>
              <a:gd name="connsiteY89" fmla="*/ 619315 h 6858000"/>
              <a:gd name="connsiteX90" fmla="*/ 2788 w 1342244"/>
              <a:gd name="connsiteY90" fmla="*/ 585934 h 6858000"/>
              <a:gd name="connsiteX91" fmla="*/ 84 w 1342244"/>
              <a:gd name="connsiteY91" fmla="*/ 538948 h 6858000"/>
              <a:gd name="connsiteX92" fmla="*/ 3992 w 1342244"/>
              <a:gd name="connsiteY92" fmla="*/ 525163 h 6858000"/>
              <a:gd name="connsiteX93" fmla="*/ 30116 w 1342244"/>
              <a:gd name="connsiteY93" fmla="*/ 446567 h 6858000"/>
              <a:gd name="connsiteX94" fmla="*/ 29364 w 1342244"/>
              <a:gd name="connsiteY94" fmla="*/ 393828 h 6858000"/>
              <a:gd name="connsiteX95" fmla="*/ 29194 w 1342244"/>
              <a:gd name="connsiteY95" fmla="*/ 353137 h 6858000"/>
              <a:gd name="connsiteX96" fmla="*/ 34887 w 1342244"/>
              <a:gd name="connsiteY96" fmla="*/ 275771 h 6858000"/>
              <a:gd name="connsiteX97" fmla="*/ 44581 w 1342244"/>
              <a:gd name="connsiteY97" fmla="*/ 236673 h 6858000"/>
              <a:gd name="connsiteX98" fmla="*/ 43624 w 1342244"/>
              <a:gd name="connsiteY98" fmla="*/ 144983 h 6858000"/>
              <a:gd name="connsiteX99" fmla="*/ 33909 w 1342244"/>
              <a:gd name="connsiteY99" fmla="*/ 33857 h 6858000"/>
              <a:gd name="connsiteX100" fmla="*/ 15462 w 1342244"/>
              <a:gd name="connsiteY100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44438 w 1342244"/>
              <a:gd name="connsiteY6" fmla="*/ 6686827 h 6858000"/>
              <a:gd name="connsiteX7" fmla="*/ 156016 w 1342244"/>
              <a:gd name="connsiteY7" fmla="*/ 6633777 h 6858000"/>
              <a:gd name="connsiteX8" fmla="*/ 228859 w 1342244"/>
              <a:gd name="connsiteY8" fmla="*/ 6492130 h 6858000"/>
              <a:gd name="connsiteX9" fmla="*/ 244546 w 1342244"/>
              <a:gd name="connsiteY9" fmla="*/ 6431610 h 6858000"/>
              <a:gd name="connsiteX10" fmla="*/ 271474 w 1342244"/>
              <a:gd name="connsiteY10" fmla="*/ 6334727 h 6858000"/>
              <a:gd name="connsiteX11" fmla="*/ 263386 w 1342244"/>
              <a:gd name="connsiteY11" fmla="*/ 6294334 h 6858000"/>
              <a:gd name="connsiteX12" fmla="*/ 251160 w 1342244"/>
              <a:gd name="connsiteY12" fmla="*/ 6231403 h 6858000"/>
              <a:gd name="connsiteX13" fmla="*/ 243818 w 1342244"/>
              <a:gd name="connsiteY13" fmla="*/ 6202459 h 6858000"/>
              <a:gd name="connsiteX14" fmla="*/ 242616 w 1342244"/>
              <a:gd name="connsiteY14" fmla="*/ 6153037 h 6858000"/>
              <a:gd name="connsiteX15" fmla="*/ 255587 w 1342244"/>
              <a:gd name="connsiteY15" fmla="*/ 6061464 h 6858000"/>
              <a:gd name="connsiteX16" fmla="*/ 245418 w 1342244"/>
              <a:gd name="connsiteY16" fmla="*/ 6028119 h 6858000"/>
              <a:gd name="connsiteX17" fmla="*/ 230647 w 1342244"/>
              <a:gd name="connsiteY17" fmla="*/ 5926735 h 6858000"/>
              <a:gd name="connsiteX18" fmla="*/ 280159 w 1342244"/>
              <a:gd name="connsiteY18" fmla="*/ 5712857 h 6858000"/>
              <a:gd name="connsiteX19" fmla="*/ 309957 w 1342244"/>
              <a:gd name="connsiteY19" fmla="*/ 5660491 h 6858000"/>
              <a:gd name="connsiteX20" fmla="*/ 323969 w 1342244"/>
              <a:gd name="connsiteY20" fmla="*/ 5553910 h 6858000"/>
              <a:gd name="connsiteX21" fmla="*/ 348400 w 1342244"/>
              <a:gd name="connsiteY21" fmla="*/ 5449031 h 6858000"/>
              <a:gd name="connsiteX22" fmla="*/ 359524 w 1342244"/>
              <a:gd name="connsiteY22" fmla="*/ 5396260 h 6858000"/>
              <a:gd name="connsiteX23" fmla="*/ 375506 w 1342244"/>
              <a:gd name="connsiteY23" fmla="*/ 5344297 h 6858000"/>
              <a:gd name="connsiteX24" fmla="*/ 423664 w 1342244"/>
              <a:gd name="connsiteY24" fmla="*/ 5264214 h 6858000"/>
              <a:gd name="connsiteX25" fmla="*/ 429823 w 1342244"/>
              <a:gd name="connsiteY25" fmla="*/ 5225268 h 6858000"/>
              <a:gd name="connsiteX26" fmla="*/ 438105 w 1342244"/>
              <a:gd name="connsiteY26" fmla="*/ 5159961 h 6858000"/>
              <a:gd name="connsiteX27" fmla="*/ 441715 w 1342244"/>
              <a:gd name="connsiteY27" fmla="*/ 5125185 h 6858000"/>
              <a:gd name="connsiteX28" fmla="*/ 455581 w 1342244"/>
              <a:gd name="connsiteY28" fmla="*/ 5067850 h 6858000"/>
              <a:gd name="connsiteX29" fmla="*/ 458312 w 1342244"/>
              <a:gd name="connsiteY29" fmla="*/ 5060861 h 6858000"/>
              <a:gd name="connsiteX30" fmla="*/ 456570 w 1342244"/>
              <a:gd name="connsiteY30" fmla="*/ 4993030 h 6858000"/>
              <a:gd name="connsiteX31" fmla="*/ 463479 w 1342244"/>
              <a:gd name="connsiteY31" fmla="*/ 4946844 h 6858000"/>
              <a:gd name="connsiteX32" fmla="*/ 474738 w 1342244"/>
              <a:gd name="connsiteY32" fmla="*/ 4858827 h 6858000"/>
              <a:gd name="connsiteX33" fmla="*/ 480641 w 1342244"/>
              <a:gd name="connsiteY33" fmla="*/ 4821170 h 6858000"/>
              <a:gd name="connsiteX34" fmla="*/ 486667 w 1342244"/>
              <a:gd name="connsiteY34" fmla="*/ 4750867 h 6858000"/>
              <a:gd name="connsiteX35" fmla="*/ 484474 w 1342244"/>
              <a:gd name="connsiteY35" fmla="*/ 4690749 h 6858000"/>
              <a:gd name="connsiteX36" fmla="*/ 479954 w 1342244"/>
              <a:gd name="connsiteY36" fmla="*/ 4584173 h 6858000"/>
              <a:gd name="connsiteX37" fmla="*/ 475037 w 1342244"/>
              <a:gd name="connsiteY37" fmla="*/ 4444346 h 6858000"/>
              <a:gd name="connsiteX38" fmla="*/ 471602 w 1342244"/>
              <a:gd name="connsiteY38" fmla="*/ 4375228 h 6858000"/>
              <a:gd name="connsiteX39" fmla="*/ 452255 w 1342244"/>
              <a:gd name="connsiteY39" fmla="*/ 4214165 h 6858000"/>
              <a:gd name="connsiteX40" fmla="*/ 453884 w 1342244"/>
              <a:gd name="connsiteY40" fmla="*/ 4076008 h 6858000"/>
              <a:gd name="connsiteX41" fmla="*/ 441584 w 1342244"/>
              <a:gd name="connsiteY41" fmla="*/ 4033999 h 6858000"/>
              <a:gd name="connsiteX42" fmla="*/ 441309 w 1342244"/>
              <a:gd name="connsiteY42" fmla="*/ 4013953 h 6858000"/>
              <a:gd name="connsiteX43" fmla="*/ 427604 w 1342244"/>
              <a:gd name="connsiteY43" fmla="*/ 3974753 h 6858000"/>
              <a:gd name="connsiteX44" fmla="*/ 433387 w 1342244"/>
              <a:gd name="connsiteY44" fmla="*/ 3901461 h 6858000"/>
              <a:gd name="connsiteX45" fmla="*/ 455981 w 1342244"/>
              <a:gd name="connsiteY45" fmla="*/ 3813873 h 6858000"/>
              <a:gd name="connsiteX46" fmla="*/ 453239 w 1342244"/>
              <a:gd name="connsiteY46" fmla="*/ 3777135 h 6858000"/>
              <a:gd name="connsiteX47" fmla="*/ 454972 w 1342244"/>
              <a:gd name="connsiteY47" fmla="*/ 3771656 h 6858000"/>
              <a:gd name="connsiteX48" fmla="*/ 458715 w 1342244"/>
              <a:gd name="connsiteY48" fmla="*/ 3769007 h 6858000"/>
              <a:gd name="connsiteX49" fmla="*/ 466877 w 1342244"/>
              <a:gd name="connsiteY49" fmla="*/ 3738082 h 6858000"/>
              <a:gd name="connsiteX50" fmla="*/ 474223 w 1342244"/>
              <a:gd name="connsiteY50" fmla="*/ 3673397 h 6858000"/>
              <a:gd name="connsiteX51" fmla="*/ 473519 w 1342244"/>
              <a:gd name="connsiteY51" fmla="*/ 3637109 h 6858000"/>
              <a:gd name="connsiteX52" fmla="*/ 476962 w 1342244"/>
              <a:gd name="connsiteY52" fmla="*/ 3536883 h 6858000"/>
              <a:gd name="connsiteX53" fmla="*/ 484500 w 1342244"/>
              <a:gd name="connsiteY53" fmla="*/ 3435652 h 6858000"/>
              <a:gd name="connsiteX54" fmla="*/ 498392 w 1342244"/>
              <a:gd name="connsiteY54" fmla="*/ 3295862 h 6858000"/>
              <a:gd name="connsiteX55" fmla="*/ 504159 w 1342244"/>
              <a:gd name="connsiteY55" fmla="*/ 3229163 h 6858000"/>
              <a:gd name="connsiteX56" fmla="*/ 480918 w 1342244"/>
              <a:gd name="connsiteY56" fmla="*/ 3158586 h 6858000"/>
              <a:gd name="connsiteX57" fmla="*/ 456326 w 1342244"/>
              <a:gd name="connsiteY57" fmla="*/ 3112365 h 6858000"/>
              <a:gd name="connsiteX58" fmla="*/ 441801 w 1342244"/>
              <a:gd name="connsiteY58" fmla="*/ 3072935 h 6858000"/>
              <a:gd name="connsiteX59" fmla="*/ 416975 w 1342244"/>
              <a:gd name="connsiteY59" fmla="*/ 2958185 h 6858000"/>
              <a:gd name="connsiteX60" fmla="*/ 374255 w 1342244"/>
              <a:gd name="connsiteY60" fmla="*/ 2843952 h 6858000"/>
              <a:gd name="connsiteX61" fmla="*/ 308507 w 1342244"/>
              <a:gd name="connsiteY61" fmla="*/ 2554718 h 6858000"/>
              <a:gd name="connsiteX62" fmla="*/ 279324 w 1342244"/>
              <a:gd name="connsiteY62" fmla="*/ 2447068 h 6858000"/>
              <a:gd name="connsiteX63" fmla="*/ 283394 w 1342244"/>
              <a:gd name="connsiteY63" fmla="*/ 2423438 h 6858000"/>
              <a:gd name="connsiteX64" fmla="*/ 272284 w 1342244"/>
              <a:gd name="connsiteY64" fmla="*/ 2402874 h 6858000"/>
              <a:gd name="connsiteX65" fmla="*/ 274896 w 1342244"/>
              <a:gd name="connsiteY65" fmla="*/ 2381443 h 6858000"/>
              <a:gd name="connsiteX66" fmla="*/ 251225 w 1342244"/>
              <a:gd name="connsiteY66" fmla="*/ 2261920 h 6858000"/>
              <a:gd name="connsiteX67" fmla="*/ 241112 w 1342244"/>
              <a:gd name="connsiteY67" fmla="*/ 2195378 h 6858000"/>
              <a:gd name="connsiteX68" fmla="*/ 225329 w 1342244"/>
              <a:gd name="connsiteY68" fmla="*/ 2155135 h 6858000"/>
              <a:gd name="connsiteX69" fmla="*/ 222787 w 1342244"/>
              <a:gd name="connsiteY69" fmla="*/ 2118008 h 6858000"/>
              <a:gd name="connsiteX70" fmla="*/ 223780 w 1342244"/>
              <a:gd name="connsiteY70" fmla="*/ 2050531 h 6858000"/>
              <a:gd name="connsiteX71" fmla="*/ 196764 w 1342244"/>
              <a:gd name="connsiteY71" fmla="*/ 1906352 h 6858000"/>
              <a:gd name="connsiteX72" fmla="*/ 173321 w 1342244"/>
              <a:gd name="connsiteY72" fmla="*/ 1861531 h 6858000"/>
              <a:gd name="connsiteX73" fmla="*/ 127120 w 1342244"/>
              <a:gd name="connsiteY73" fmla="*/ 1732919 h 6858000"/>
              <a:gd name="connsiteX74" fmla="*/ 99431 w 1342244"/>
              <a:gd name="connsiteY74" fmla="*/ 1663540 h 6858000"/>
              <a:gd name="connsiteX75" fmla="*/ 98557 w 1342244"/>
              <a:gd name="connsiteY75" fmla="*/ 1615777 h 6858000"/>
              <a:gd name="connsiteX76" fmla="*/ 79352 w 1342244"/>
              <a:gd name="connsiteY76" fmla="*/ 1563678 h 6858000"/>
              <a:gd name="connsiteX77" fmla="*/ 85174 w 1342244"/>
              <a:gd name="connsiteY77" fmla="*/ 1477995 h 6858000"/>
              <a:gd name="connsiteX78" fmla="*/ 71259 w 1342244"/>
              <a:gd name="connsiteY78" fmla="*/ 1373769 h 6858000"/>
              <a:gd name="connsiteX79" fmla="*/ 79566 w 1342244"/>
              <a:gd name="connsiteY79" fmla="*/ 1307086 h 6858000"/>
              <a:gd name="connsiteX80" fmla="*/ 85439 w 1342244"/>
              <a:gd name="connsiteY80" fmla="*/ 1168288 h 6858000"/>
              <a:gd name="connsiteX81" fmla="*/ 77721 w 1342244"/>
              <a:gd name="connsiteY81" fmla="*/ 1142577 h 6858000"/>
              <a:gd name="connsiteX82" fmla="*/ 67027 w 1342244"/>
              <a:gd name="connsiteY82" fmla="*/ 1088484 h 6858000"/>
              <a:gd name="connsiteX83" fmla="*/ 55763 w 1342244"/>
              <a:gd name="connsiteY83" fmla="*/ 1016103 h 6858000"/>
              <a:gd name="connsiteX84" fmla="*/ 57219 w 1342244"/>
              <a:gd name="connsiteY84" fmla="*/ 954054 h 6858000"/>
              <a:gd name="connsiteX85" fmla="*/ 52084 w 1342244"/>
              <a:gd name="connsiteY85" fmla="*/ 896999 h 6858000"/>
              <a:gd name="connsiteX86" fmla="*/ 21492 w 1342244"/>
              <a:gd name="connsiteY86" fmla="*/ 821517 h 6858000"/>
              <a:gd name="connsiteX87" fmla="*/ 442 w 1342244"/>
              <a:gd name="connsiteY87" fmla="*/ 751353 h 6858000"/>
              <a:gd name="connsiteX88" fmla="*/ 0 w 1342244"/>
              <a:gd name="connsiteY88" fmla="*/ 721230 h 6858000"/>
              <a:gd name="connsiteX89" fmla="*/ 9132 w 1342244"/>
              <a:gd name="connsiteY89" fmla="*/ 619315 h 6858000"/>
              <a:gd name="connsiteX90" fmla="*/ 2788 w 1342244"/>
              <a:gd name="connsiteY90" fmla="*/ 585934 h 6858000"/>
              <a:gd name="connsiteX91" fmla="*/ 84 w 1342244"/>
              <a:gd name="connsiteY91" fmla="*/ 538948 h 6858000"/>
              <a:gd name="connsiteX92" fmla="*/ 3992 w 1342244"/>
              <a:gd name="connsiteY92" fmla="*/ 525163 h 6858000"/>
              <a:gd name="connsiteX93" fmla="*/ 30116 w 1342244"/>
              <a:gd name="connsiteY93" fmla="*/ 446567 h 6858000"/>
              <a:gd name="connsiteX94" fmla="*/ 29364 w 1342244"/>
              <a:gd name="connsiteY94" fmla="*/ 393828 h 6858000"/>
              <a:gd name="connsiteX95" fmla="*/ 29194 w 1342244"/>
              <a:gd name="connsiteY95" fmla="*/ 353137 h 6858000"/>
              <a:gd name="connsiteX96" fmla="*/ 34887 w 1342244"/>
              <a:gd name="connsiteY96" fmla="*/ 275771 h 6858000"/>
              <a:gd name="connsiteX97" fmla="*/ 44581 w 1342244"/>
              <a:gd name="connsiteY97" fmla="*/ 236673 h 6858000"/>
              <a:gd name="connsiteX98" fmla="*/ 43624 w 1342244"/>
              <a:gd name="connsiteY98" fmla="*/ 144983 h 6858000"/>
              <a:gd name="connsiteX99" fmla="*/ 33909 w 1342244"/>
              <a:gd name="connsiteY99" fmla="*/ 33857 h 6858000"/>
              <a:gd name="connsiteX100" fmla="*/ 15462 w 1342244"/>
              <a:gd name="connsiteY100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44438 w 1342244"/>
              <a:gd name="connsiteY6" fmla="*/ 6686827 h 6858000"/>
              <a:gd name="connsiteX7" fmla="*/ 156016 w 1342244"/>
              <a:gd name="connsiteY7" fmla="*/ 6633777 h 6858000"/>
              <a:gd name="connsiteX8" fmla="*/ 228859 w 1342244"/>
              <a:gd name="connsiteY8" fmla="*/ 6492130 h 6858000"/>
              <a:gd name="connsiteX9" fmla="*/ 244546 w 1342244"/>
              <a:gd name="connsiteY9" fmla="*/ 6431610 h 6858000"/>
              <a:gd name="connsiteX10" fmla="*/ 271474 w 1342244"/>
              <a:gd name="connsiteY10" fmla="*/ 6334727 h 6858000"/>
              <a:gd name="connsiteX11" fmla="*/ 263386 w 1342244"/>
              <a:gd name="connsiteY11" fmla="*/ 6294334 h 6858000"/>
              <a:gd name="connsiteX12" fmla="*/ 251160 w 1342244"/>
              <a:gd name="connsiteY12" fmla="*/ 6231403 h 6858000"/>
              <a:gd name="connsiteX13" fmla="*/ 243818 w 1342244"/>
              <a:gd name="connsiteY13" fmla="*/ 6202459 h 6858000"/>
              <a:gd name="connsiteX14" fmla="*/ 242616 w 1342244"/>
              <a:gd name="connsiteY14" fmla="*/ 6153037 h 6858000"/>
              <a:gd name="connsiteX15" fmla="*/ 255587 w 1342244"/>
              <a:gd name="connsiteY15" fmla="*/ 6061464 h 6858000"/>
              <a:gd name="connsiteX16" fmla="*/ 245418 w 1342244"/>
              <a:gd name="connsiteY16" fmla="*/ 6028119 h 6858000"/>
              <a:gd name="connsiteX17" fmla="*/ 230647 w 1342244"/>
              <a:gd name="connsiteY17" fmla="*/ 5926735 h 6858000"/>
              <a:gd name="connsiteX18" fmla="*/ 280159 w 1342244"/>
              <a:gd name="connsiteY18" fmla="*/ 5712857 h 6858000"/>
              <a:gd name="connsiteX19" fmla="*/ 309957 w 1342244"/>
              <a:gd name="connsiteY19" fmla="*/ 5660491 h 6858000"/>
              <a:gd name="connsiteX20" fmla="*/ 323969 w 1342244"/>
              <a:gd name="connsiteY20" fmla="*/ 5553910 h 6858000"/>
              <a:gd name="connsiteX21" fmla="*/ 348400 w 1342244"/>
              <a:gd name="connsiteY21" fmla="*/ 5449031 h 6858000"/>
              <a:gd name="connsiteX22" fmla="*/ 359524 w 1342244"/>
              <a:gd name="connsiteY22" fmla="*/ 5396260 h 6858000"/>
              <a:gd name="connsiteX23" fmla="*/ 385283 w 1342244"/>
              <a:gd name="connsiteY23" fmla="*/ 5341916 h 6858000"/>
              <a:gd name="connsiteX24" fmla="*/ 423664 w 1342244"/>
              <a:gd name="connsiteY24" fmla="*/ 5264214 h 6858000"/>
              <a:gd name="connsiteX25" fmla="*/ 429823 w 1342244"/>
              <a:gd name="connsiteY25" fmla="*/ 5225268 h 6858000"/>
              <a:gd name="connsiteX26" fmla="*/ 438105 w 1342244"/>
              <a:gd name="connsiteY26" fmla="*/ 5159961 h 6858000"/>
              <a:gd name="connsiteX27" fmla="*/ 441715 w 1342244"/>
              <a:gd name="connsiteY27" fmla="*/ 5125185 h 6858000"/>
              <a:gd name="connsiteX28" fmla="*/ 455581 w 1342244"/>
              <a:gd name="connsiteY28" fmla="*/ 5067850 h 6858000"/>
              <a:gd name="connsiteX29" fmla="*/ 458312 w 1342244"/>
              <a:gd name="connsiteY29" fmla="*/ 5060861 h 6858000"/>
              <a:gd name="connsiteX30" fmla="*/ 456570 w 1342244"/>
              <a:gd name="connsiteY30" fmla="*/ 4993030 h 6858000"/>
              <a:gd name="connsiteX31" fmla="*/ 463479 w 1342244"/>
              <a:gd name="connsiteY31" fmla="*/ 4946844 h 6858000"/>
              <a:gd name="connsiteX32" fmla="*/ 474738 w 1342244"/>
              <a:gd name="connsiteY32" fmla="*/ 4858827 h 6858000"/>
              <a:gd name="connsiteX33" fmla="*/ 480641 w 1342244"/>
              <a:gd name="connsiteY33" fmla="*/ 4821170 h 6858000"/>
              <a:gd name="connsiteX34" fmla="*/ 486667 w 1342244"/>
              <a:gd name="connsiteY34" fmla="*/ 4750867 h 6858000"/>
              <a:gd name="connsiteX35" fmla="*/ 484474 w 1342244"/>
              <a:gd name="connsiteY35" fmla="*/ 4690749 h 6858000"/>
              <a:gd name="connsiteX36" fmla="*/ 479954 w 1342244"/>
              <a:gd name="connsiteY36" fmla="*/ 4584173 h 6858000"/>
              <a:gd name="connsiteX37" fmla="*/ 475037 w 1342244"/>
              <a:gd name="connsiteY37" fmla="*/ 4444346 h 6858000"/>
              <a:gd name="connsiteX38" fmla="*/ 471602 w 1342244"/>
              <a:gd name="connsiteY38" fmla="*/ 4375228 h 6858000"/>
              <a:gd name="connsiteX39" fmla="*/ 452255 w 1342244"/>
              <a:gd name="connsiteY39" fmla="*/ 4214165 h 6858000"/>
              <a:gd name="connsiteX40" fmla="*/ 453884 w 1342244"/>
              <a:gd name="connsiteY40" fmla="*/ 4076008 h 6858000"/>
              <a:gd name="connsiteX41" fmla="*/ 441584 w 1342244"/>
              <a:gd name="connsiteY41" fmla="*/ 4033999 h 6858000"/>
              <a:gd name="connsiteX42" fmla="*/ 441309 w 1342244"/>
              <a:gd name="connsiteY42" fmla="*/ 4013953 h 6858000"/>
              <a:gd name="connsiteX43" fmla="*/ 427604 w 1342244"/>
              <a:gd name="connsiteY43" fmla="*/ 3974753 h 6858000"/>
              <a:gd name="connsiteX44" fmla="*/ 433387 w 1342244"/>
              <a:gd name="connsiteY44" fmla="*/ 3901461 h 6858000"/>
              <a:gd name="connsiteX45" fmla="*/ 455981 w 1342244"/>
              <a:gd name="connsiteY45" fmla="*/ 3813873 h 6858000"/>
              <a:gd name="connsiteX46" fmla="*/ 453239 w 1342244"/>
              <a:gd name="connsiteY46" fmla="*/ 3777135 h 6858000"/>
              <a:gd name="connsiteX47" fmla="*/ 454972 w 1342244"/>
              <a:gd name="connsiteY47" fmla="*/ 3771656 h 6858000"/>
              <a:gd name="connsiteX48" fmla="*/ 458715 w 1342244"/>
              <a:gd name="connsiteY48" fmla="*/ 3769007 h 6858000"/>
              <a:gd name="connsiteX49" fmla="*/ 466877 w 1342244"/>
              <a:gd name="connsiteY49" fmla="*/ 3738082 h 6858000"/>
              <a:gd name="connsiteX50" fmla="*/ 474223 w 1342244"/>
              <a:gd name="connsiteY50" fmla="*/ 3673397 h 6858000"/>
              <a:gd name="connsiteX51" fmla="*/ 473519 w 1342244"/>
              <a:gd name="connsiteY51" fmla="*/ 3637109 h 6858000"/>
              <a:gd name="connsiteX52" fmla="*/ 476962 w 1342244"/>
              <a:gd name="connsiteY52" fmla="*/ 3536883 h 6858000"/>
              <a:gd name="connsiteX53" fmla="*/ 484500 w 1342244"/>
              <a:gd name="connsiteY53" fmla="*/ 3435652 h 6858000"/>
              <a:gd name="connsiteX54" fmla="*/ 498392 w 1342244"/>
              <a:gd name="connsiteY54" fmla="*/ 3295862 h 6858000"/>
              <a:gd name="connsiteX55" fmla="*/ 504159 w 1342244"/>
              <a:gd name="connsiteY55" fmla="*/ 3229163 h 6858000"/>
              <a:gd name="connsiteX56" fmla="*/ 480918 w 1342244"/>
              <a:gd name="connsiteY56" fmla="*/ 3158586 h 6858000"/>
              <a:gd name="connsiteX57" fmla="*/ 456326 w 1342244"/>
              <a:gd name="connsiteY57" fmla="*/ 3112365 h 6858000"/>
              <a:gd name="connsiteX58" fmla="*/ 441801 w 1342244"/>
              <a:gd name="connsiteY58" fmla="*/ 3072935 h 6858000"/>
              <a:gd name="connsiteX59" fmla="*/ 416975 w 1342244"/>
              <a:gd name="connsiteY59" fmla="*/ 2958185 h 6858000"/>
              <a:gd name="connsiteX60" fmla="*/ 374255 w 1342244"/>
              <a:gd name="connsiteY60" fmla="*/ 2843952 h 6858000"/>
              <a:gd name="connsiteX61" fmla="*/ 308507 w 1342244"/>
              <a:gd name="connsiteY61" fmla="*/ 2554718 h 6858000"/>
              <a:gd name="connsiteX62" fmla="*/ 279324 w 1342244"/>
              <a:gd name="connsiteY62" fmla="*/ 2447068 h 6858000"/>
              <a:gd name="connsiteX63" fmla="*/ 283394 w 1342244"/>
              <a:gd name="connsiteY63" fmla="*/ 2423438 h 6858000"/>
              <a:gd name="connsiteX64" fmla="*/ 272284 w 1342244"/>
              <a:gd name="connsiteY64" fmla="*/ 2402874 h 6858000"/>
              <a:gd name="connsiteX65" fmla="*/ 274896 w 1342244"/>
              <a:gd name="connsiteY65" fmla="*/ 2381443 h 6858000"/>
              <a:gd name="connsiteX66" fmla="*/ 251225 w 1342244"/>
              <a:gd name="connsiteY66" fmla="*/ 2261920 h 6858000"/>
              <a:gd name="connsiteX67" fmla="*/ 241112 w 1342244"/>
              <a:gd name="connsiteY67" fmla="*/ 2195378 h 6858000"/>
              <a:gd name="connsiteX68" fmla="*/ 225329 w 1342244"/>
              <a:gd name="connsiteY68" fmla="*/ 2155135 h 6858000"/>
              <a:gd name="connsiteX69" fmla="*/ 222787 w 1342244"/>
              <a:gd name="connsiteY69" fmla="*/ 2118008 h 6858000"/>
              <a:gd name="connsiteX70" fmla="*/ 223780 w 1342244"/>
              <a:gd name="connsiteY70" fmla="*/ 2050531 h 6858000"/>
              <a:gd name="connsiteX71" fmla="*/ 196764 w 1342244"/>
              <a:gd name="connsiteY71" fmla="*/ 1906352 h 6858000"/>
              <a:gd name="connsiteX72" fmla="*/ 173321 w 1342244"/>
              <a:gd name="connsiteY72" fmla="*/ 1861531 h 6858000"/>
              <a:gd name="connsiteX73" fmla="*/ 127120 w 1342244"/>
              <a:gd name="connsiteY73" fmla="*/ 1732919 h 6858000"/>
              <a:gd name="connsiteX74" fmla="*/ 99431 w 1342244"/>
              <a:gd name="connsiteY74" fmla="*/ 1663540 h 6858000"/>
              <a:gd name="connsiteX75" fmla="*/ 98557 w 1342244"/>
              <a:gd name="connsiteY75" fmla="*/ 1615777 h 6858000"/>
              <a:gd name="connsiteX76" fmla="*/ 79352 w 1342244"/>
              <a:gd name="connsiteY76" fmla="*/ 1563678 h 6858000"/>
              <a:gd name="connsiteX77" fmla="*/ 85174 w 1342244"/>
              <a:gd name="connsiteY77" fmla="*/ 1477995 h 6858000"/>
              <a:gd name="connsiteX78" fmla="*/ 71259 w 1342244"/>
              <a:gd name="connsiteY78" fmla="*/ 1373769 h 6858000"/>
              <a:gd name="connsiteX79" fmla="*/ 79566 w 1342244"/>
              <a:gd name="connsiteY79" fmla="*/ 1307086 h 6858000"/>
              <a:gd name="connsiteX80" fmla="*/ 85439 w 1342244"/>
              <a:gd name="connsiteY80" fmla="*/ 1168288 h 6858000"/>
              <a:gd name="connsiteX81" fmla="*/ 77721 w 1342244"/>
              <a:gd name="connsiteY81" fmla="*/ 1142577 h 6858000"/>
              <a:gd name="connsiteX82" fmla="*/ 67027 w 1342244"/>
              <a:gd name="connsiteY82" fmla="*/ 1088484 h 6858000"/>
              <a:gd name="connsiteX83" fmla="*/ 55763 w 1342244"/>
              <a:gd name="connsiteY83" fmla="*/ 1016103 h 6858000"/>
              <a:gd name="connsiteX84" fmla="*/ 57219 w 1342244"/>
              <a:gd name="connsiteY84" fmla="*/ 954054 h 6858000"/>
              <a:gd name="connsiteX85" fmla="*/ 52084 w 1342244"/>
              <a:gd name="connsiteY85" fmla="*/ 896999 h 6858000"/>
              <a:gd name="connsiteX86" fmla="*/ 21492 w 1342244"/>
              <a:gd name="connsiteY86" fmla="*/ 821517 h 6858000"/>
              <a:gd name="connsiteX87" fmla="*/ 442 w 1342244"/>
              <a:gd name="connsiteY87" fmla="*/ 751353 h 6858000"/>
              <a:gd name="connsiteX88" fmla="*/ 0 w 1342244"/>
              <a:gd name="connsiteY88" fmla="*/ 721230 h 6858000"/>
              <a:gd name="connsiteX89" fmla="*/ 9132 w 1342244"/>
              <a:gd name="connsiteY89" fmla="*/ 619315 h 6858000"/>
              <a:gd name="connsiteX90" fmla="*/ 2788 w 1342244"/>
              <a:gd name="connsiteY90" fmla="*/ 585934 h 6858000"/>
              <a:gd name="connsiteX91" fmla="*/ 84 w 1342244"/>
              <a:gd name="connsiteY91" fmla="*/ 538948 h 6858000"/>
              <a:gd name="connsiteX92" fmla="*/ 3992 w 1342244"/>
              <a:gd name="connsiteY92" fmla="*/ 525163 h 6858000"/>
              <a:gd name="connsiteX93" fmla="*/ 30116 w 1342244"/>
              <a:gd name="connsiteY93" fmla="*/ 446567 h 6858000"/>
              <a:gd name="connsiteX94" fmla="*/ 29364 w 1342244"/>
              <a:gd name="connsiteY94" fmla="*/ 393828 h 6858000"/>
              <a:gd name="connsiteX95" fmla="*/ 29194 w 1342244"/>
              <a:gd name="connsiteY95" fmla="*/ 353137 h 6858000"/>
              <a:gd name="connsiteX96" fmla="*/ 34887 w 1342244"/>
              <a:gd name="connsiteY96" fmla="*/ 275771 h 6858000"/>
              <a:gd name="connsiteX97" fmla="*/ 44581 w 1342244"/>
              <a:gd name="connsiteY97" fmla="*/ 236673 h 6858000"/>
              <a:gd name="connsiteX98" fmla="*/ 43624 w 1342244"/>
              <a:gd name="connsiteY98" fmla="*/ 144983 h 6858000"/>
              <a:gd name="connsiteX99" fmla="*/ 33909 w 1342244"/>
              <a:gd name="connsiteY99" fmla="*/ 33857 h 6858000"/>
              <a:gd name="connsiteX100" fmla="*/ 15462 w 1342244"/>
              <a:gd name="connsiteY100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44438 w 1342244"/>
              <a:gd name="connsiteY6" fmla="*/ 6686827 h 6858000"/>
              <a:gd name="connsiteX7" fmla="*/ 156016 w 1342244"/>
              <a:gd name="connsiteY7" fmla="*/ 6633777 h 6858000"/>
              <a:gd name="connsiteX8" fmla="*/ 228859 w 1342244"/>
              <a:gd name="connsiteY8" fmla="*/ 6492130 h 6858000"/>
              <a:gd name="connsiteX9" fmla="*/ 244546 w 1342244"/>
              <a:gd name="connsiteY9" fmla="*/ 6431610 h 6858000"/>
              <a:gd name="connsiteX10" fmla="*/ 271474 w 1342244"/>
              <a:gd name="connsiteY10" fmla="*/ 6334727 h 6858000"/>
              <a:gd name="connsiteX11" fmla="*/ 263386 w 1342244"/>
              <a:gd name="connsiteY11" fmla="*/ 6294334 h 6858000"/>
              <a:gd name="connsiteX12" fmla="*/ 251160 w 1342244"/>
              <a:gd name="connsiteY12" fmla="*/ 6231403 h 6858000"/>
              <a:gd name="connsiteX13" fmla="*/ 243818 w 1342244"/>
              <a:gd name="connsiteY13" fmla="*/ 6202459 h 6858000"/>
              <a:gd name="connsiteX14" fmla="*/ 242616 w 1342244"/>
              <a:gd name="connsiteY14" fmla="*/ 6153037 h 6858000"/>
              <a:gd name="connsiteX15" fmla="*/ 255587 w 1342244"/>
              <a:gd name="connsiteY15" fmla="*/ 6061464 h 6858000"/>
              <a:gd name="connsiteX16" fmla="*/ 245418 w 1342244"/>
              <a:gd name="connsiteY16" fmla="*/ 6028119 h 6858000"/>
              <a:gd name="connsiteX17" fmla="*/ 230647 w 1342244"/>
              <a:gd name="connsiteY17" fmla="*/ 5926735 h 6858000"/>
              <a:gd name="connsiteX18" fmla="*/ 280159 w 1342244"/>
              <a:gd name="connsiteY18" fmla="*/ 5712857 h 6858000"/>
              <a:gd name="connsiteX19" fmla="*/ 309957 w 1342244"/>
              <a:gd name="connsiteY19" fmla="*/ 5660491 h 6858000"/>
              <a:gd name="connsiteX20" fmla="*/ 323969 w 1342244"/>
              <a:gd name="connsiteY20" fmla="*/ 5553910 h 6858000"/>
              <a:gd name="connsiteX21" fmla="*/ 348400 w 1342244"/>
              <a:gd name="connsiteY21" fmla="*/ 5449031 h 6858000"/>
              <a:gd name="connsiteX22" fmla="*/ 359524 w 1342244"/>
              <a:gd name="connsiteY22" fmla="*/ 5396260 h 6858000"/>
              <a:gd name="connsiteX23" fmla="*/ 385283 w 1342244"/>
              <a:gd name="connsiteY23" fmla="*/ 5341916 h 6858000"/>
              <a:gd name="connsiteX24" fmla="*/ 423664 w 1342244"/>
              <a:gd name="connsiteY24" fmla="*/ 5264214 h 6858000"/>
              <a:gd name="connsiteX25" fmla="*/ 429823 w 1342244"/>
              <a:gd name="connsiteY25" fmla="*/ 5225268 h 6858000"/>
              <a:gd name="connsiteX26" fmla="*/ 438105 w 1342244"/>
              <a:gd name="connsiteY26" fmla="*/ 5159961 h 6858000"/>
              <a:gd name="connsiteX27" fmla="*/ 441715 w 1342244"/>
              <a:gd name="connsiteY27" fmla="*/ 5125185 h 6858000"/>
              <a:gd name="connsiteX28" fmla="*/ 455581 w 1342244"/>
              <a:gd name="connsiteY28" fmla="*/ 5067850 h 6858000"/>
              <a:gd name="connsiteX29" fmla="*/ 458312 w 1342244"/>
              <a:gd name="connsiteY29" fmla="*/ 5060861 h 6858000"/>
              <a:gd name="connsiteX30" fmla="*/ 456570 w 1342244"/>
              <a:gd name="connsiteY30" fmla="*/ 4993030 h 6858000"/>
              <a:gd name="connsiteX31" fmla="*/ 463479 w 1342244"/>
              <a:gd name="connsiteY31" fmla="*/ 4946844 h 6858000"/>
              <a:gd name="connsiteX32" fmla="*/ 474738 w 1342244"/>
              <a:gd name="connsiteY32" fmla="*/ 4858827 h 6858000"/>
              <a:gd name="connsiteX33" fmla="*/ 480641 w 1342244"/>
              <a:gd name="connsiteY33" fmla="*/ 4821170 h 6858000"/>
              <a:gd name="connsiteX34" fmla="*/ 486667 w 1342244"/>
              <a:gd name="connsiteY34" fmla="*/ 4750867 h 6858000"/>
              <a:gd name="connsiteX35" fmla="*/ 484474 w 1342244"/>
              <a:gd name="connsiteY35" fmla="*/ 4690749 h 6858000"/>
              <a:gd name="connsiteX36" fmla="*/ 479954 w 1342244"/>
              <a:gd name="connsiteY36" fmla="*/ 4584173 h 6858000"/>
              <a:gd name="connsiteX37" fmla="*/ 475037 w 1342244"/>
              <a:gd name="connsiteY37" fmla="*/ 4444346 h 6858000"/>
              <a:gd name="connsiteX38" fmla="*/ 471602 w 1342244"/>
              <a:gd name="connsiteY38" fmla="*/ 4375228 h 6858000"/>
              <a:gd name="connsiteX39" fmla="*/ 452255 w 1342244"/>
              <a:gd name="connsiteY39" fmla="*/ 4214165 h 6858000"/>
              <a:gd name="connsiteX40" fmla="*/ 453884 w 1342244"/>
              <a:gd name="connsiteY40" fmla="*/ 4076008 h 6858000"/>
              <a:gd name="connsiteX41" fmla="*/ 441584 w 1342244"/>
              <a:gd name="connsiteY41" fmla="*/ 4033999 h 6858000"/>
              <a:gd name="connsiteX42" fmla="*/ 441309 w 1342244"/>
              <a:gd name="connsiteY42" fmla="*/ 4013953 h 6858000"/>
              <a:gd name="connsiteX43" fmla="*/ 433387 w 1342244"/>
              <a:gd name="connsiteY43" fmla="*/ 3901461 h 6858000"/>
              <a:gd name="connsiteX44" fmla="*/ 455981 w 1342244"/>
              <a:gd name="connsiteY44" fmla="*/ 3813873 h 6858000"/>
              <a:gd name="connsiteX45" fmla="*/ 453239 w 1342244"/>
              <a:gd name="connsiteY45" fmla="*/ 3777135 h 6858000"/>
              <a:gd name="connsiteX46" fmla="*/ 454972 w 1342244"/>
              <a:gd name="connsiteY46" fmla="*/ 3771656 h 6858000"/>
              <a:gd name="connsiteX47" fmla="*/ 458715 w 1342244"/>
              <a:gd name="connsiteY47" fmla="*/ 3769007 h 6858000"/>
              <a:gd name="connsiteX48" fmla="*/ 466877 w 1342244"/>
              <a:gd name="connsiteY48" fmla="*/ 3738082 h 6858000"/>
              <a:gd name="connsiteX49" fmla="*/ 474223 w 1342244"/>
              <a:gd name="connsiteY49" fmla="*/ 3673397 h 6858000"/>
              <a:gd name="connsiteX50" fmla="*/ 473519 w 1342244"/>
              <a:gd name="connsiteY50" fmla="*/ 3637109 h 6858000"/>
              <a:gd name="connsiteX51" fmla="*/ 476962 w 1342244"/>
              <a:gd name="connsiteY51" fmla="*/ 3536883 h 6858000"/>
              <a:gd name="connsiteX52" fmla="*/ 484500 w 1342244"/>
              <a:gd name="connsiteY52" fmla="*/ 3435652 h 6858000"/>
              <a:gd name="connsiteX53" fmla="*/ 498392 w 1342244"/>
              <a:gd name="connsiteY53" fmla="*/ 3295862 h 6858000"/>
              <a:gd name="connsiteX54" fmla="*/ 504159 w 1342244"/>
              <a:gd name="connsiteY54" fmla="*/ 3229163 h 6858000"/>
              <a:gd name="connsiteX55" fmla="*/ 480918 w 1342244"/>
              <a:gd name="connsiteY55" fmla="*/ 3158586 h 6858000"/>
              <a:gd name="connsiteX56" fmla="*/ 456326 w 1342244"/>
              <a:gd name="connsiteY56" fmla="*/ 3112365 h 6858000"/>
              <a:gd name="connsiteX57" fmla="*/ 441801 w 1342244"/>
              <a:gd name="connsiteY57" fmla="*/ 3072935 h 6858000"/>
              <a:gd name="connsiteX58" fmla="*/ 416975 w 1342244"/>
              <a:gd name="connsiteY58" fmla="*/ 2958185 h 6858000"/>
              <a:gd name="connsiteX59" fmla="*/ 374255 w 1342244"/>
              <a:gd name="connsiteY59" fmla="*/ 2843952 h 6858000"/>
              <a:gd name="connsiteX60" fmla="*/ 308507 w 1342244"/>
              <a:gd name="connsiteY60" fmla="*/ 2554718 h 6858000"/>
              <a:gd name="connsiteX61" fmla="*/ 279324 w 1342244"/>
              <a:gd name="connsiteY61" fmla="*/ 2447068 h 6858000"/>
              <a:gd name="connsiteX62" fmla="*/ 283394 w 1342244"/>
              <a:gd name="connsiteY62" fmla="*/ 2423438 h 6858000"/>
              <a:gd name="connsiteX63" fmla="*/ 272284 w 1342244"/>
              <a:gd name="connsiteY63" fmla="*/ 2402874 h 6858000"/>
              <a:gd name="connsiteX64" fmla="*/ 274896 w 1342244"/>
              <a:gd name="connsiteY64" fmla="*/ 2381443 h 6858000"/>
              <a:gd name="connsiteX65" fmla="*/ 251225 w 1342244"/>
              <a:gd name="connsiteY65" fmla="*/ 2261920 h 6858000"/>
              <a:gd name="connsiteX66" fmla="*/ 241112 w 1342244"/>
              <a:gd name="connsiteY66" fmla="*/ 2195378 h 6858000"/>
              <a:gd name="connsiteX67" fmla="*/ 225329 w 1342244"/>
              <a:gd name="connsiteY67" fmla="*/ 2155135 h 6858000"/>
              <a:gd name="connsiteX68" fmla="*/ 222787 w 1342244"/>
              <a:gd name="connsiteY68" fmla="*/ 2118008 h 6858000"/>
              <a:gd name="connsiteX69" fmla="*/ 223780 w 1342244"/>
              <a:gd name="connsiteY69" fmla="*/ 2050531 h 6858000"/>
              <a:gd name="connsiteX70" fmla="*/ 196764 w 1342244"/>
              <a:gd name="connsiteY70" fmla="*/ 1906352 h 6858000"/>
              <a:gd name="connsiteX71" fmla="*/ 173321 w 1342244"/>
              <a:gd name="connsiteY71" fmla="*/ 1861531 h 6858000"/>
              <a:gd name="connsiteX72" fmla="*/ 127120 w 1342244"/>
              <a:gd name="connsiteY72" fmla="*/ 1732919 h 6858000"/>
              <a:gd name="connsiteX73" fmla="*/ 99431 w 1342244"/>
              <a:gd name="connsiteY73" fmla="*/ 1663540 h 6858000"/>
              <a:gd name="connsiteX74" fmla="*/ 98557 w 1342244"/>
              <a:gd name="connsiteY74" fmla="*/ 1615777 h 6858000"/>
              <a:gd name="connsiteX75" fmla="*/ 79352 w 1342244"/>
              <a:gd name="connsiteY75" fmla="*/ 1563678 h 6858000"/>
              <a:gd name="connsiteX76" fmla="*/ 85174 w 1342244"/>
              <a:gd name="connsiteY76" fmla="*/ 1477995 h 6858000"/>
              <a:gd name="connsiteX77" fmla="*/ 71259 w 1342244"/>
              <a:gd name="connsiteY77" fmla="*/ 1373769 h 6858000"/>
              <a:gd name="connsiteX78" fmla="*/ 79566 w 1342244"/>
              <a:gd name="connsiteY78" fmla="*/ 1307086 h 6858000"/>
              <a:gd name="connsiteX79" fmla="*/ 85439 w 1342244"/>
              <a:gd name="connsiteY79" fmla="*/ 1168288 h 6858000"/>
              <a:gd name="connsiteX80" fmla="*/ 77721 w 1342244"/>
              <a:gd name="connsiteY80" fmla="*/ 1142577 h 6858000"/>
              <a:gd name="connsiteX81" fmla="*/ 67027 w 1342244"/>
              <a:gd name="connsiteY81" fmla="*/ 1088484 h 6858000"/>
              <a:gd name="connsiteX82" fmla="*/ 55763 w 1342244"/>
              <a:gd name="connsiteY82" fmla="*/ 1016103 h 6858000"/>
              <a:gd name="connsiteX83" fmla="*/ 57219 w 1342244"/>
              <a:gd name="connsiteY83" fmla="*/ 954054 h 6858000"/>
              <a:gd name="connsiteX84" fmla="*/ 52084 w 1342244"/>
              <a:gd name="connsiteY84" fmla="*/ 896999 h 6858000"/>
              <a:gd name="connsiteX85" fmla="*/ 21492 w 1342244"/>
              <a:gd name="connsiteY85" fmla="*/ 821517 h 6858000"/>
              <a:gd name="connsiteX86" fmla="*/ 442 w 1342244"/>
              <a:gd name="connsiteY86" fmla="*/ 751353 h 6858000"/>
              <a:gd name="connsiteX87" fmla="*/ 0 w 1342244"/>
              <a:gd name="connsiteY87" fmla="*/ 721230 h 6858000"/>
              <a:gd name="connsiteX88" fmla="*/ 9132 w 1342244"/>
              <a:gd name="connsiteY88" fmla="*/ 619315 h 6858000"/>
              <a:gd name="connsiteX89" fmla="*/ 2788 w 1342244"/>
              <a:gd name="connsiteY89" fmla="*/ 585934 h 6858000"/>
              <a:gd name="connsiteX90" fmla="*/ 84 w 1342244"/>
              <a:gd name="connsiteY90" fmla="*/ 538948 h 6858000"/>
              <a:gd name="connsiteX91" fmla="*/ 3992 w 1342244"/>
              <a:gd name="connsiteY91" fmla="*/ 525163 h 6858000"/>
              <a:gd name="connsiteX92" fmla="*/ 30116 w 1342244"/>
              <a:gd name="connsiteY92" fmla="*/ 446567 h 6858000"/>
              <a:gd name="connsiteX93" fmla="*/ 29364 w 1342244"/>
              <a:gd name="connsiteY93" fmla="*/ 393828 h 6858000"/>
              <a:gd name="connsiteX94" fmla="*/ 29194 w 1342244"/>
              <a:gd name="connsiteY94" fmla="*/ 353137 h 6858000"/>
              <a:gd name="connsiteX95" fmla="*/ 34887 w 1342244"/>
              <a:gd name="connsiteY95" fmla="*/ 275771 h 6858000"/>
              <a:gd name="connsiteX96" fmla="*/ 44581 w 1342244"/>
              <a:gd name="connsiteY96" fmla="*/ 236673 h 6858000"/>
              <a:gd name="connsiteX97" fmla="*/ 43624 w 1342244"/>
              <a:gd name="connsiteY97" fmla="*/ 144983 h 6858000"/>
              <a:gd name="connsiteX98" fmla="*/ 33909 w 1342244"/>
              <a:gd name="connsiteY98" fmla="*/ 33857 h 6858000"/>
              <a:gd name="connsiteX99" fmla="*/ 15462 w 1342244"/>
              <a:gd name="connsiteY99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44438 w 1342244"/>
              <a:gd name="connsiteY6" fmla="*/ 6686827 h 6858000"/>
              <a:gd name="connsiteX7" fmla="*/ 156016 w 1342244"/>
              <a:gd name="connsiteY7" fmla="*/ 6633777 h 6858000"/>
              <a:gd name="connsiteX8" fmla="*/ 228859 w 1342244"/>
              <a:gd name="connsiteY8" fmla="*/ 6492130 h 6858000"/>
              <a:gd name="connsiteX9" fmla="*/ 244546 w 1342244"/>
              <a:gd name="connsiteY9" fmla="*/ 6431610 h 6858000"/>
              <a:gd name="connsiteX10" fmla="*/ 271474 w 1342244"/>
              <a:gd name="connsiteY10" fmla="*/ 6334727 h 6858000"/>
              <a:gd name="connsiteX11" fmla="*/ 263386 w 1342244"/>
              <a:gd name="connsiteY11" fmla="*/ 6294334 h 6858000"/>
              <a:gd name="connsiteX12" fmla="*/ 251160 w 1342244"/>
              <a:gd name="connsiteY12" fmla="*/ 6231403 h 6858000"/>
              <a:gd name="connsiteX13" fmla="*/ 243818 w 1342244"/>
              <a:gd name="connsiteY13" fmla="*/ 6202459 h 6858000"/>
              <a:gd name="connsiteX14" fmla="*/ 242616 w 1342244"/>
              <a:gd name="connsiteY14" fmla="*/ 6153037 h 6858000"/>
              <a:gd name="connsiteX15" fmla="*/ 255587 w 1342244"/>
              <a:gd name="connsiteY15" fmla="*/ 6061464 h 6858000"/>
              <a:gd name="connsiteX16" fmla="*/ 245418 w 1342244"/>
              <a:gd name="connsiteY16" fmla="*/ 6028119 h 6858000"/>
              <a:gd name="connsiteX17" fmla="*/ 230647 w 1342244"/>
              <a:gd name="connsiteY17" fmla="*/ 5926735 h 6858000"/>
              <a:gd name="connsiteX18" fmla="*/ 280159 w 1342244"/>
              <a:gd name="connsiteY18" fmla="*/ 5712857 h 6858000"/>
              <a:gd name="connsiteX19" fmla="*/ 309957 w 1342244"/>
              <a:gd name="connsiteY19" fmla="*/ 5660491 h 6858000"/>
              <a:gd name="connsiteX20" fmla="*/ 323969 w 1342244"/>
              <a:gd name="connsiteY20" fmla="*/ 5553910 h 6858000"/>
              <a:gd name="connsiteX21" fmla="*/ 348400 w 1342244"/>
              <a:gd name="connsiteY21" fmla="*/ 5449031 h 6858000"/>
              <a:gd name="connsiteX22" fmla="*/ 359524 w 1342244"/>
              <a:gd name="connsiteY22" fmla="*/ 5396260 h 6858000"/>
              <a:gd name="connsiteX23" fmla="*/ 385283 w 1342244"/>
              <a:gd name="connsiteY23" fmla="*/ 5341916 h 6858000"/>
              <a:gd name="connsiteX24" fmla="*/ 423664 w 1342244"/>
              <a:gd name="connsiteY24" fmla="*/ 5264214 h 6858000"/>
              <a:gd name="connsiteX25" fmla="*/ 429823 w 1342244"/>
              <a:gd name="connsiteY25" fmla="*/ 5225268 h 6858000"/>
              <a:gd name="connsiteX26" fmla="*/ 438105 w 1342244"/>
              <a:gd name="connsiteY26" fmla="*/ 5159961 h 6858000"/>
              <a:gd name="connsiteX27" fmla="*/ 441715 w 1342244"/>
              <a:gd name="connsiteY27" fmla="*/ 5125185 h 6858000"/>
              <a:gd name="connsiteX28" fmla="*/ 455581 w 1342244"/>
              <a:gd name="connsiteY28" fmla="*/ 5067850 h 6858000"/>
              <a:gd name="connsiteX29" fmla="*/ 458312 w 1342244"/>
              <a:gd name="connsiteY29" fmla="*/ 5060861 h 6858000"/>
              <a:gd name="connsiteX30" fmla="*/ 456570 w 1342244"/>
              <a:gd name="connsiteY30" fmla="*/ 4993030 h 6858000"/>
              <a:gd name="connsiteX31" fmla="*/ 463479 w 1342244"/>
              <a:gd name="connsiteY31" fmla="*/ 4946844 h 6858000"/>
              <a:gd name="connsiteX32" fmla="*/ 474738 w 1342244"/>
              <a:gd name="connsiteY32" fmla="*/ 4858827 h 6858000"/>
              <a:gd name="connsiteX33" fmla="*/ 480641 w 1342244"/>
              <a:gd name="connsiteY33" fmla="*/ 4821170 h 6858000"/>
              <a:gd name="connsiteX34" fmla="*/ 486667 w 1342244"/>
              <a:gd name="connsiteY34" fmla="*/ 4750867 h 6858000"/>
              <a:gd name="connsiteX35" fmla="*/ 484474 w 1342244"/>
              <a:gd name="connsiteY35" fmla="*/ 4690749 h 6858000"/>
              <a:gd name="connsiteX36" fmla="*/ 479954 w 1342244"/>
              <a:gd name="connsiteY36" fmla="*/ 4584173 h 6858000"/>
              <a:gd name="connsiteX37" fmla="*/ 475037 w 1342244"/>
              <a:gd name="connsiteY37" fmla="*/ 4444346 h 6858000"/>
              <a:gd name="connsiteX38" fmla="*/ 471602 w 1342244"/>
              <a:gd name="connsiteY38" fmla="*/ 4375228 h 6858000"/>
              <a:gd name="connsiteX39" fmla="*/ 452255 w 1342244"/>
              <a:gd name="connsiteY39" fmla="*/ 4214165 h 6858000"/>
              <a:gd name="connsiteX40" fmla="*/ 453884 w 1342244"/>
              <a:gd name="connsiteY40" fmla="*/ 4076008 h 6858000"/>
              <a:gd name="connsiteX41" fmla="*/ 441584 w 1342244"/>
              <a:gd name="connsiteY41" fmla="*/ 4033999 h 6858000"/>
              <a:gd name="connsiteX42" fmla="*/ 441309 w 1342244"/>
              <a:gd name="connsiteY42" fmla="*/ 4013953 h 6858000"/>
              <a:gd name="connsiteX43" fmla="*/ 433387 w 1342244"/>
              <a:gd name="connsiteY43" fmla="*/ 3901461 h 6858000"/>
              <a:gd name="connsiteX44" fmla="*/ 455981 w 1342244"/>
              <a:gd name="connsiteY44" fmla="*/ 3813873 h 6858000"/>
              <a:gd name="connsiteX45" fmla="*/ 453239 w 1342244"/>
              <a:gd name="connsiteY45" fmla="*/ 3777135 h 6858000"/>
              <a:gd name="connsiteX46" fmla="*/ 454972 w 1342244"/>
              <a:gd name="connsiteY46" fmla="*/ 3771656 h 6858000"/>
              <a:gd name="connsiteX47" fmla="*/ 466877 w 1342244"/>
              <a:gd name="connsiteY47" fmla="*/ 3738082 h 6858000"/>
              <a:gd name="connsiteX48" fmla="*/ 474223 w 1342244"/>
              <a:gd name="connsiteY48" fmla="*/ 3673397 h 6858000"/>
              <a:gd name="connsiteX49" fmla="*/ 473519 w 1342244"/>
              <a:gd name="connsiteY49" fmla="*/ 3637109 h 6858000"/>
              <a:gd name="connsiteX50" fmla="*/ 476962 w 1342244"/>
              <a:gd name="connsiteY50" fmla="*/ 3536883 h 6858000"/>
              <a:gd name="connsiteX51" fmla="*/ 484500 w 1342244"/>
              <a:gd name="connsiteY51" fmla="*/ 3435652 h 6858000"/>
              <a:gd name="connsiteX52" fmla="*/ 498392 w 1342244"/>
              <a:gd name="connsiteY52" fmla="*/ 3295862 h 6858000"/>
              <a:gd name="connsiteX53" fmla="*/ 504159 w 1342244"/>
              <a:gd name="connsiteY53" fmla="*/ 3229163 h 6858000"/>
              <a:gd name="connsiteX54" fmla="*/ 480918 w 1342244"/>
              <a:gd name="connsiteY54" fmla="*/ 3158586 h 6858000"/>
              <a:gd name="connsiteX55" fmla="*/ 456326 w 1342244"/>
              <a:gd name="connsiteY55" fmla="*/ 3112365 h 6858000"/>
              <a:gd name="connsiteX56" fmla="*/ 441801 w 1342244"/>
              <a:gd name="connsiteY56" fmla="*/ 3072935 h 6858000"/>
              <a:gd name="connsiteX57" fmla="*/ 416975 w 1342244"/>
              <a:gd name="connsiteY57" fmla="*/ 2958185 h 6858000"/>
              <a:gd name="connsiteX58" fmla="*/ 374255 w 1342244"/>
              <a:gd name="connsiteY58" fmla="*/ 2843952 h 6858000"/>
              <a:gd name="connsiteX59" fmla="*/ 308507 w 1342244"/>
              <a:gd name="connsiteY59" fmla="*/ 2554718 h 6858000"/>
              <a:gd name="connsiteX60" fmla="*/ 279324 w 1342244"/>
              <a:gd name="connsiteY60" fmla="*/ 2447068 h 6858000"/>
              <a:gd name="connsiteX61" fmla="*/ 283394 w 1342244"/>
              <a:gd name="connsiteY61" fmla="*/ 2423438 h 6858000"/>
              <a:gd name="connsiteX62" fmla="*/ 272284 w 1342244"/>
              <a:gd name="connsiteY62" fmla="*/ 2402874 h 6858000"/>
              <a:gd name="connsiteX63" fmla="*/ 274896 w 1342244"/>
              <a:gd name="connsiteY63" fmla="*/ 2381443 h 6858000"/>
              <a:gd name="connsiteX64" fmla="*/ 251225 w 1342244"/>
              <a:gd name="connsiteY64" fmla="*/ 2261920 h 6858000"/>
              <a:gd name="connsiteX65" fmla="*/ 241112 w 1342244"/>
              <a:gd name="connsiteY65" fmla="*/ 2195378 h 6858000"/>
              <a:gd name="connsiteX66" fmla="*/ 225329 w 1342244"/>
              <a:gd name="connsiteY66" fmla="*/ 2155135 h 6858000"/>
              <a:gd name="connsiteX67" fmla="*/ 222787 w 1342244"/>
              <a:gd name="connsiteY67" fmla="*/ 2118008 h 6858000"/>
              <a:gd name="connsiteX68" fmla="*/ 223780 w 1342244"/>
              <a:gd name="connsiteY68" fmla="*/ 2050531 h 6858000"/>
              <a:gd name="connsiteX69" fmla="*/ 196764 w 1342244"/>
              <a:gd name="connsiteY69" fmla="*/ 1906352 h 6858000"/>
              <a:gd name="connsiteX70" fmla="*/ 173321 w 1342244"/>
              <a:gd name="connsiteY70" fmla="*/ 1861531 h 6858000"/>
              <a:gd name="connsiteX71" fmla="*/ 127120 w 1342244"/>
              <a:gd name="connsiteY71" fmla="*/ 1732919 h 6858000"/>
              <a:gd name="connsiteX72" fmla="*/ 99431 w 1342244"/>
              <a:gd name="connsiteY72" fmla="*/ 1663540 h 6858000"/>
              <a:gd name="connsiteX73" fmla="*/ 98557 w 1342244"/>
              <a:gd name="connsiteY73" fmla="*/ 1615777 h 6858000"/>
              <a:gd name="connsiteX74" fmla="*/ 79352 w 1342244"/>
              <a:gd name="connsiteY74" fmla="*/ 1563678 h 6858000"/>
              <a:gd name="connsiteX75" fmla="*/ 85174 w 1342244"/>
              <a:gd name="connsiteY75" fmla="*/ 1477995 h 6858000"/>
              <a:gd name="connsiteX76" fmla="*/ 71259 w 1342244"/>
              <a:gd name="connsiteY76" fmla="*/ 1373769 h 6858000"/>
              <a:gd name="connsiteX77" fmla="*/ 79566 w 1342244"/>
              <a:gd name="connsiteY77" fmla="*/ 1307086 h 6858000"/>
              <a:gd name="connsiteX78" fmla="*/ 85439 w 1342244"/>
              <a:gd name="connsiteY78" fmla="*/ 1168288 h 6858000"/>
              <a:gd name="connsiteX79" fmla="*/ 77721 w 1342244"/>
              <a:gd name="connsiteY79" fmla="*/ 1142577 h 6858000"/>
              <a:gd name="connsiteX80" fmla="*/ 67027 w 1342244"/>
              <a:gd name="connsiteY80" fmla="*/ 1088484 h 6858000"/>
              <a:gd name="connsiteX81" fmla="*/ 55763 w 1342244"/>
              <a:gd name="connsiteY81" fmla="*/ 1016103 h 6858000"/>
              <a:gd name="connsiteX82" fmla="*/ 57219 w 1342244"/>
              <a:gd name="connsiteY82" fmla="*/ 954054 h 6858000"/>
              <a:gd name="connsiteX83" fmla="*/ 52084 w 1342244"/>
              <a:gd name="connsiteY83" fmla="*/ 896999 h 6858000"/>
              <a:gd name="connsiteX84" fmla="*/ 21492 w 1342244"/>
              <a:gd name="connsiteY84" fmla="*/ 821517 h 6858000"/>
              <a:gd name="connsiteX85" fmla="*/ 442 w 1342244"/>
              <a:gd name="connsiteY85" fmla="*/ 751353 h 6858000"/>
              <a:gd name="connsiteX86" fmla="*/ 0 w 1342244"/>
              <a:gd name="connsiteY86" fmla="*/ 721230 h 6858000"/>
              <a:gd name="connsiteX87" fmla="*/ 9132 w 1342244"/>
              <a:gd name="connsiteY87" fmla="*/ 619315 h 6858000"/>
              <a:gd name="connsiteX88" fmla="*/ 2788 w 1342244"/>
              <a:gd name="connsiteY88" fmla="*/ 585934 h 6858000"/>
              <a:gd name="connsiteX89" fmla="*/ 84 w 1342244"/>
              <a:gd name="connsiteY89" fmla="*/ 538948 h 6858000"/>
              <a:gd name="connsiteX90" fmla="*/ 3992 w 1342244"/>
              <a:gd name="connsiteY90" fmla="*/ 525163 h 6858000"/>
              <a:gd name="connsiteX91" fmla="*/ 30116 w 1342244"/>
              <a:gd name="connsiteY91" fmla="*/ 446567 h 6858000"/>
              <a:gd name="connsiteX92" fmla="*/ 29364 w 1342244"/>
              <a:gd name="connsiteY92" fmla="*/ 393828 h 6858000"/>
              <a:gd name="connsiteX93" fmla="*/ 29194 w 1342244"/>
              <a:gd name="connsiteY93" fmla="*/ 353137 h 6858000"/>
              <a:gd name="connsiteX94" fmla="*/ 34887 w 1342244"/>
              <a:gd name="connsiteY94" fmla="*/ 275771 h 6858000"/>
              <a:gd name="connsiteX95" fmla="*/ 44581 w 1342244"/>
              <a:gd name="connsiteY95" fmla="*/ 236673 h 6858000"/>
              <a:gd name="connsiteX96" fmla="*/ 43624 w 1342244"/>
              <a:gd name="connsiteY96" fmla="*/ 144983 h 6858000"/>
              <a:gd name="connsiteX97" fmla="*/ 33909 w 1342244"/>
              <a:gd name="connsiteY97" fmla="*/ 33857 h 6858000"/>
              <a:gd name="connsiteX98" fmla="*/ 15462 w 1342244"/>
              <a:gd name="connsiteY98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44438 w 1342244"/>
              <a:gd name="connsiteY6" fmla="*/ 6686827 h 6858000"/>
              <a:gd name="connsiteX7" fmla="*/ 156016 w 1342244"/>
              <a:gd name="connsiteY7" fmla="*/ 6633777 h 6858000"/>
              <a:gd name="connsiteX8" fmla="*/ 228859 w 1342244"/>
              <a:gd name="connsiteY8" fmla="*/ 6492130 h 6858000"/>
              <a:gd name="connsiteX9" fmla="*/ 244546 w 1342244"/>
              <a:gd name="connsiteY9" fmla="*/ 6431610 h 6858000"/>
              <a:gd name="connsiteX10" fmla="*/ 271474 w 1342244"/>
              <a:gd name="connsiteY10" fmla="*/ 6334727 h 6858000"/>
              <a:gd name="connsiteX11" fmla="*/ 263386 w 1342244"/>
              <a:gd name="connsiteY11" fmla="*/ 6294334 h 6858000"/>
              <a:gd name="connsiteX12" fmla="*/ 251160 w 1342244"/>
              <a:gd name="connsiteY12" fmla="*/ 6231403 h 6858000"/>
              <a:gd name="connsiteX13" fmla="*/ 243818 w 1342244"/>
              <a:gd name="connsiteY13" fmla="*/ 6202459 h 6858000"/>
              <a:gd name="connsiteX14" fmla="*/ 242616 w 1342244"/>
              <a:gd name="connsiteY14" fmla="*/ 6153037 h 6858000"/>
              <a:gd name="connsiteX15" fmla="*/ 255587 w 1342244"/>
              <a:gd name="connsiteY15" fmla="*/ 6061464 h 6858000"/>
              <a:gd name="connsiteX16" fmla="*/ 245418 w 1342244"/>
              <a:gd name="connsiteY16" fmla="*/ 6028119 h 6858000"/>
              <a:gd name="connsiteX17" fmla="*/ 230647 w 1342244"/>
              <a:gd name="connsiteY17" fmla="*/ 5926735 h 6858000"/>
              <a:gd name="connsiteX18" fmla="*/ 280159 w 1342244"/>
              <a:gd name="connsiteY18" fmla="*/ 5712857 h 6858000"/>
              <a:gd name="connsiteX19" fmla="*/ 309957 w 1342244"/>
              <a:gd name="connsiteY19" fmla="*/ 5660491 h 6858000"/>
              <a:gd name="connsiteX20" fmla="*/ 323969 w 1342244"/>
              <a:gd name="connsiteY20" fmla="*/ 5553910 h 6858000"/>
              <a:gd name="connsiteX21" fmla="*/ 348400 w 1342244"/>
              <a:gd name="connsiteY21" fmla="*/ 5449031 h 6858000"/>
              <a:gd name="connsiteX22" fmla="*/ 359524 w 1342244"/>
              <a:gd name="connsiteY22" fmla="*/ 5396260 h 6858000"/>
              <a:gd name="connsiteX23" fmla="*/ 385283 w 1342244"/>
              <a:gd name="connsiteY23" fmla="*/ 5341916 h 6858000"/>
              <a:gd name="connsiteX24" fmla="*/ 423664 w 1342244"/>
              <a:gd name="connsiteY24" fmla="*/ 5264214 h 6858000"/>
              <a:gd name="connsiteX25" fmla="*/ 429823 w 1342244"/>
              <a:gd name="connsiteY25" fmla="*/ 5225268 h 6858000"/>
              <a:gd name="connsiteX26" fmla="*/ 438105 w 1342244"/>
              <a:gd name="connsiteY26" fmla="*/ 5159961 h 6858000"/>
              <a:gd name="connsiteX27" fmla="*/ 441715 w 1342244"/>
              <a:gd name="connsiteY27" fmla="*/ 5125185 h 6858000"/>
              <a:gd name="connsiteX28" fmla="*/ 455581 w 1342244"/>
              <a:gd name="connsiteY28" fmla="*/ 5067850 h 6858000"/>
              <a:gd name="connsiteX29" fmla="*/ 458312 w 1342244"/>
              <a:gd name="connsiteY29" fmla="*/ 5060861 h 6858000"/>
              <a:gd name="connsiteX30" fmla="*/ 456570 w 1342244"/>
              <a:gd name="connsiteY30" fmla="*/ 4993030 h 6858000"/>
              <a:gd name="connsiteX31" fmla="*/ 463479 w 1342244"/>
              <a:gd name="connsiteY31" fmla="*/ 4946844 h 6858000"/>
              <a:gd name="connsiteX32" fmla="*/ 474738 w 1342244"/>
              <a:gd name="connsiteY32" fmla="*/ 4858827 h 6858000"/>
              <a:gd name="connsiteX33" fmla="*/ 480641 w 1342244"/>
              <a:gd name="connsiteY33" fmla="*/ 4821170 h 6858000"/>
              <a:gd name="connsiteX34" fmla="*/ 486667 w 1342244"/>
              <a:gd name="connsiteY34" fmla="*/ 4750867 h 6858000"/>
              <a:gd name="connsiteX35" fmla="*/ 484474 w 1342244"/>
              <a:gd name="connsiteY35" fmla="*/ 4690749 h 6858000"/>
              <a:gd name="connsiteX36" fmla="*/ 479954 w 1342244"/>
              <a:gd name="connsiteY36" fmla="*/ 4584173 h 6858000"/>
              <a:gd name="connsiteX37" fmla="*/ 475037 w 1342244"/>
              <a:gd name="connsiteY37" fmla="*/ 4444346 h 6858000"/>
              <a:gd name="connsiteX38" fmla="*/ 471602 w 1342244"/>
              <a:gd name="connsiteY38" fmla="*/ 4375228 h 6858000"/>
              <a:gd name="connsiteX39" fmla="*/ 452255 w 1342244"/>
              <a:gd name="connsiteY39" fmla="*/ 4214165 h 6858000"/>
              <a:gd name="connsiteX40" fmla="*/ 453884 w 1342244"/>
              <a:gd name="connsiteY40" fmla="*/ 4076008 h 6858000"/>
              <a:gd name="connsiteX41" fmla="*/ 441584 w 1342244"/>
              <a:gd name="connsiteY41" fmla="*/ 4033999 h 6858000"/>
              <a:gd name="connsiteX42" fmla="*/ 441309 w 1342244"/>
              <a:gd name="connsiteY42" fmla="*/ 4013953 h 6858000"/>
              <a:gd name="connsiteX43" fmla="*/ 433387 w 1342244"/>
              <a:gd name="connsiteY43" fmla="*/ 3901461 h 6858000"/>
              <a:gd name="connsiteX44" fmla="*/ 455981 w 1342244"/>
              <a:gd name="connsiteY44" fmla="*/ 3813873 h 6858000"/>
              <a:gd name="connsiteX45" fmla="*/ 453239 w 1342244"/>
              <a:gd name="connsiteY45" fmla="*/ 3777135 h 6858000"/>
              <a:gd name="connsiteX46" fmla="*/ 466877 w 1342244"/>
              <a:gd name="connsiteY46" fmla="*/ 3738082 h 6858000"/>
              <a:gd name="connsiteX47" fmla="*/ 474223 w 1342244"/>
              <a:gd name="connsiteY47" fmla="*/ 3673397 h 6858000"/>
              <a:gd name="connsiteX48" fmla="*/ 473519 w 1342244"/>
              <a:gd name="connsiteY48" fmla="*/ 3637109 h 6858000"/>
              <a:gd name="connsiteX49" fmla="*/ 476962 w 1342244"/>
              <a:gd name="connsiteY49" fmla="*/ 3536883 h 6858000"/>
              <a:gd name="connsiteX50" fmla="*/ 484500 w 1342244"/>
              <a:gd name="connsiteY50" fmla="*/ 3435652 h 6858000"/>
              <a:gd name="connsiteX51" fmla="*/ 498392 w 1342244"/>
              <a:gd name="connsiteY51" fmla="*/ 3295862 h 6858000"/>
              <a:gd name="connsiteX52" fmla="*/ 504159 w 1342244"/>
              <a:gd name="connsiteY52" fmla="*/ 3229163 h 6858000"/>
              <a:gd name="connsiteX53" fmla="*/ 480918 w 1342244"/>
              <a:gd name="connsiteY53" fmla="*/ 3158586 h 6858000"/>
              <a:gd name="connsiteX54" fmla="*/ 456326 w 1342244"/>
              <a:gd name="connsiteY54" fmla="*/ 3112365 h 6858000"/>
              <a:gd name="connsiteX55" fmla="*/ 441801 w 1342244"/>
              <a:gd name="connsiteY55" fmla="*/ 3072935 h 6858000"/>
              <a:gd name="connsiteX56" fmla="*/ 416975 w 1342244"/>
              <a:gd name="connsiteY56" fmla="*/ 2958185 h 6858000"/>
              <a:gd name="connsiteX57" fmla="*/ 374255 w 1342244"/>
              <a:gd name="connsiteY57" fmla="*/ 2843952 h 6858000"/>
              <a:gd name="connsiteX58" fmla="*/ 308507 w 1342244"/>
              <a:gd name="connsiteY58" fmla="*/ 2554718 h 6858000"/>
              <a:gd name="connsiteX59" fmla="*/ 279324 w 1342244"/>
              <a:gd name="connsiteY59" fmla="*/ 2447068 h 6858000"/>
              <a:gd name="connsiteX60" fmla="*/ 283394 w 1342244"/>
              <a:gd name="connsiteY60" fmla="*/ 2423438 h 6858000"/>
              <a:gd name="connsiteX61" fmla="*/ 272284 w 1342244"/>
              <a:gd name="connsiteY61" fmla="*/ 2402874 h 6858000"/>
              <a:gd name="connsiteX62" fmla="*/ 274896 w 1342244"/>
              <a:gd name="connsiteY62" fmla="*/ 2381443 h 6858000"/>
              <a:gd name="connsiteX63" fmla="*/ 251225 w 1342244"/>
              <a:gd name="connsiteY63" fmla="*/ 2261920 h 6858000"/>
              <a:gd name="connsiteX64" fmla="*/ 241112 w 1342244"/>
              <a:gd name="connsiteY64" fmla="*/ 2195378 h 6858000"/>
              <a:gd name="connsiteX65" fmla="*/ 225329 w 1342244"/>
              <a:gd name="connsiteY65" fmla="*/ 2155135 h 6858000"/>
              <a:gd name="connsiteX66" fmla="*/ 222787 w 1342244"/>
              <a:gd name="connsiteY66" fmla="*/ 2118008 h 6858000"/>
              <a:gd name="connsiteX67" fmla="*/ 223780 w 1342244"/>
              <a:gd name="connsiteY67" fmla="*/ 2050531 h 6858000"/>
              <a:gd name="connsiteX68" fmla="*/ 196764 w 1342244"/>
              <a:gd name="connsiteY68" fmla="*/ 1906352 h 6858000"/>
              <a:gd name="connsiteX69" fmla="*/ 173321 w 1342244"/>
              <a:gd name="connsiteY69" fmla="*/ 1861531 h 6858000"/>
              <a:gd name="connsiteX70" fmla="*/ 127120 w 1342244"/>
              <a:gd name="connsiteY70" fmla="*/ 1732919 h 6858000"/>
              <a:gd name="connsiteX71" fmla="*/ 99431 w 1342244"/>
              <a:gd name="connsiteY71" fmla="*/ 1663540 h 6858000"/>
              <a:gd name="connsiteX72" fmla="*/ 98557 w 1342244"/>
              <a:gd name="connsiteY72" fmla="*/ 1615777 h 6858000"/>
              <a:gd name="connsiteX73" fmla="*/ 79352 w 1342244"/>
              <a:gd name="connsiteY73" fmla="*/ 1563678 h 6858000"/>
              <a:gd name="connsiteX74" fmla="*/ 85174 w 1342244"/>
              <a:gd name="connsiteY74" fmla="*/ 1477995 h 6858000"/>
              <a:gd name="connsiteX75" fmla="*/ 71259 w 1342244"/>
              <a:gd name="connsiteY75" fmla="*/ 1373769 h 6858000"/>
              <a:gd name="connsiteX76" fmla="*/ 79566 w 1342244"/>
              <a:gd name="connsiteY76" fmla="*/ 1307086 h 6858000"/>
              <a:gd name="connsiteX77" fmla="*/ 85439 w 1342244"/>
              <a:gd name="connsiteY77" fmla="*/ 1168288 h 6858000"/>
              <a:gd name="connsiteX78" fmla="*/ 77721 w 1342244"/>
              <a:gd name="connsiteY78" fmla="*/ 1142577 h 6858000"/>
              <a:gd name="connsiteX79" fmla="*/ 67027 w 1342244"/>
              <a:gd name="connsiteY79" fmla="*/ 1088484 h 6858000"/>
              <a:gd name="connsiteX80" fmla="*/ 55763 w 1342244"/>
              <a:gd name="connsiteY80" fmla="*/ 1016103 h 6858000"/>
              <a:gd name="connsiteX81" fmla="*/ 57219 w 1342244"/>
              <a:gd name="connsiteY81" fmla="*/ 954054 h 6858000"/>
              <a:gd name="connsiteX82" fmla="*/ 52084 w 1342244"/>
              <a:gd name="connsiteY82" fmla="*/ 896999 h 6858000"/>
              <a:gd name="connsiteX83" fmla="*/ 21492 w 1342244"/>
              <a:gd name="connsiteY83" fmla="*/ 821517 h 6858000"/>
              <a:gd name="connsiteX84" fmla="*/ 442 w 1342244"/>
              <a:gd name="connsiteY84" fmla="*/ 751353 h 6858000"/>
              <a:gd name="connsiteX85" fmla="*/ 0 w 1342244"/>
              <a:gd name="connsiteY85" fmla="*/ 721230 h 6858000"/>
              <a:gd name="connsiteX86" fmla="*/ 9132 w 1342244"/>
              <a:gd name="connsiteY86" fmla="*/ 619315 h 6858000"/>
              <a:gd name="connsiteX87" fmla="*/ 2788 w 1342244"/>
              <a:gd name="connsiteY87" fmla="*/ 585934 h 6858000"/>
              <a:gd name="connsiteX88" fmla="*/ 84 w 1342244"/>
              <a:gd name="connsiteY88" fmla="*/ 538948 h 6858000"/>
              <a:gd name="connsiteX89" fmla="*/ 3992 w 1342244"/>
              <a:gd name="connsiteY89" fmla="*/ 525163 h 6858000"/>
              <a:gd name="connsiteX90" fmla="*/ 30116 w 1342244"/>
              <a:gd name="connsiteY90" fmla="*/ 446567 h 6858000"/>
              <a:gd name="connsiteX91" fmla="*/ 29364 w 1342244"/>
              <a:gd name="connsiteY91" fmla="*/ 393828 h 6858000"/>
              <a:gd name="connsiteX92" fmla="*/ 29194 w 1342244"/>
              <a:gd name="connsiteY92" fmla="*/ 353137 h 6858000"/>
              <a:gd name="connsiteX93" fmla="*/ 34887 w 1342244"/>
              <a:gd name="connsiteY93" fmla="*/ 275771 h 6858000"/>
              <a:gd name="connsiteX94" fmla="*/ 44581 w 1342244"/>
              <a:gd name="connsiteY94" fmla="*/ 236673 h 6858000"/>
              <a:gd name="connsiteX95" fmla="*/ 43624 w 1342244"/>
              <a:gd name="connsiteY95" fmla="*/ 144983 h 6858000"/>
              <a:gd name="connsiteX96" fmla="*/ 33909 w 1342244"/>
              <a:gd name="connsiteY96" fmla="*/ 33857 h 6858000"/>
              <a:gd name="connsiteX97" fmla="*/ 15462 w 1342244"/>
              <a:gd name="connsiteY97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44438 w 1342244"/>
              <a:gd name="connsiteY6" fmla="*/ 6686827 h 6858000"/>
              <a:gd name="connsiteX7" fmla="*/ 156016 w 1342244"/>
              <a:gd name="connsiteY7" fmla="*/ 6633777 h 6858000"/>
              <a:gd name="connsiteX8" fmla="*/ 228859 w 1342244"/>
              <a:gd name="connsiteY8" fmla="*/ 6492130 h 6858000"/>
              <a:gd name="connsiteX9" fmla="*/ 244546 w 1342244"/>
              <a:gd name="connsiteY9" fmla="*/ 6431610 h 6858000"/>
              <a:gd name="connsiteX10" fmla="*/ 271474 w 1342244"/>
              <a:gd name="connsiteY10" fmla="*/ 6334727 h 6858000"/>
              <a:gd name="connsiteX11" fmla="*/ 263386 w 1342244"/>
              <a:gd name="connsiteY11" fmla="*/ 6294334 h 6858000"/>
              <a:gd name="connsiteX12" fmla="*/ 251160 w 1342244"/>
              <a:gd name="connsiteY12" fmla="*/ 6231403 h 6858000"/>
              <a:gd name="connsiteX13" fmla="*/ 243818 w 1342244"/>
              <a:gd name="connsiteY13" fmla="*/ 6202459 h 6858000"/>
              <a:gd name="connsiteX14" fmla="*/ 242616 w 1342244"/>
              <a:gd name="connsiteY14" fmla="*/ 6153037 h 6858000"/>
              <a:gd name="connsiteX15" fmla="*/ 255587 w 1342244"/>
              <a:gd name="connsiteY15" fmla="*/ 6061464 h 6858000"/>
              <a:gd name="connsiteX16" fmla="*/ 245418 w 1342244"/>
              <a:gd name="connsiteY16" fmla="*/ 6028119 h 6858000"/>
              <a:gd name="connsiteX17" fmla="*/ 230647 w 1342244"/>
              <a:gd name="connsiteY17" fmla="*/ 5926735 h 6858000"/>
              <a:gd name="connsiteX18" fmla="*/ 280159 w 1342244"/>
              <a:gd name="connsiteY18" fmla="*/ 5712857 h 6858000"/>
              <a:gd name="connsiteX19" fmla="*/ 309957 w 1342244"/>
              <a:gd name="connsiteY19" fmla="*/ 5660491 h 6858000"/>
              <a:gd name="connsiteX20" fmla="*/ 323969 w 1342244"/>
              <a:gd name="connsiteY20" fmla="*/ 5553910 h 6858000"/>
              <a:gd name="connsiteX21" fmla="*/ 348400 w 1342244"/>
              <a:gd name="connsiteY21" fmla="*/ 5449031 h 6858000"/>
              <a:gd name="connsiteX22" fmla="*/ 359524 w 1342244"/>
              <a:gd name="connsiteY22" fmla="*/ 5396260 h 6858000"/>
              <a:gd name="connsiteX23" fmla="*/ 385283 w 1342244"/>
              <a:gd name="connsiteY23" fmla="*/ 5341916 h 6858000"/>
              <a:gd name="connsiteX24" fmla="*/ 423664 w 1342244"/>
              <a:gd name="connsiteY24" fmla="*/ 5264214 h 6858000"/>
              <a:gd name="connsiteX25" fmla="*/ 429823 w 1342244"/>
              <a:gd name="connsiteY25" fmla="*/ 5225268 h 6858000"/>
              <a:gd name="connsiteX26" fmla="*/ 438105 w 1342244"/>
              <a:gd name="connsiteY26" fmla="*/ 5159961 h 6858000"/>
              <a:gd name="connsiteX27" fmla="*/ 441715 w 1342244"/>
              <a:gd name="connsiteY27" fmla="*/ 5125185 h 6858000"/>
              <a:gd name="connsiteX28" fmla="*/ 455581 w 1342244"/>
              <a:gd name="connsiteY28" fmla="*/ 5067850 h 6858000"/>
              <a:gd name="connsiteX29" fmla="*/ 458312 w 1342244"/>
              <a:gd name="connsiteY29" fmla="*/ 5060861 h 6858000"/>
              <a:gd name="connsiteX30" fmla="*/ 456570 w 1342244"/>
              <a:gd name="connsiteY30" fmla="*/ 4993030 h 6858000"/>
              <a:gd name="connsiteX31" fmla="*/ 463479 w 1342244"/>
              <a:gd name="connsiteY31" fmla="*/ 4946844 h 6858000"/>
              <a:gd name="connsiteX32" fmla="*/ 474738 w 1342244"/>
              <a:gd name="connsiteY32" fmla="*/ 4858827 h 6858000"/>
              <a:gd name="connsiteX33" fmla="*/ 480641 w 1342244"/>
              <a:gd name="connsiteY33" fmla="*/ 4821170 h 6858000"/>
              <a:gd name="connsiteX34" fmla="*/ 486667 w 1342244"/>
              <a:gd name="connsiteY34" fmla="*/ 4750867 h 6858000"/>
              <a:gd name="connsiteX35" fmla="*/ 484474 w 1342244"/>
              <a:gd name="connsiteY35" fmla="*/ 4690749 h 6858000"/>
              <a:gd name="connsiteX36" fmla="*/ 479954 w 1342244"/>
              <a:gd name="connsiteY36" fmla="*/ 4584173 h 6858000"/>
              <a:gd name="connsiteX37" fmla="*/ 475037 w 1342244"/>
              <a:gd name="connsiteY37" fmla="*/ 4444346 h 6858000"/>
              <a:gd name="connsiteX38" fmla="*/ 471602 w 1342244"/>
              <a:gd name="connsiteY38" fmla="*/ 4375228 h 6858000"/>
              <a:gd name="connsiteX39" fmla="*/ 452255 w 1342244"/>
              <a:gd name="connsiteY39" fmla="*/ 4214165 h 6858000"/>
              <a:gd name="connsiteX40" fmla="*/ 453884 w 1342244"/>
              <a:gd name="connsiteY40" fmla="*/ 4076008 h 6858000"/>
              <a:gd name="connsiteX41" fmla="*/ 441584 w 1342244"/>
              <a:gd name="connsiteY41" fmla="*/ 4033999 h 6858000"/>
              <a:gd name="connsiteX42" fmla="*/ 441309 w 1342244"/>
              <a:gd name="connsiteY42" fmla="*/ 4013953 h 6858000"/>
              <a:gd name="connsiteX43" fmla="*/ 433387 w 1342244"/>
              <a:gd name="connsiteY43" fmla="*/ 3901461 h 6858000"/>
              <a:gd name="connsiteX44" fmla="*/ 455981 w 1342244"/>
              <a:gd name="connsiteY44" fmla="*/ 3813873 h 6858000"/>
              <a:gd name="connsiteX45" fmla="*/ 466877 w 1342244"/>
              <a:gd name="connsiteY45" fmla="*/ 3738082 h 6858000"/>
              <a:gd name="connsiteX46" fmla="*/ 474223 w 1342244"/>
              <a:gd name="connsiteY46" fmla="*/ 3673397 h 6858000"/>
              <a:gd name="connsiteX47" fmla="*/ 473519 w 1342244"/>
              <a:gd name="connsiteY47" fmla="*/ 3637109 h 6858000"/>
              <a:gd name="connsiteX48" fmla="*/ 476962 w 1342244"/>
              <a:gd name="connsiteY48" fmla="*/ 3536883 h 6858000"/>
              <a:gd name="connsiteX49" fmla="*/ 484500 w 1342244"/>
              <a:gd name="connsiteY49" fmla="*/ 3435652 h 6858000"/>
              <a:gd name="connsiteX50" fmla="*/ 498392 w 1342244"/>
              <a:gd name="connsiteY50" fmla="*/ 3295862 h 6858000"/>
              <a:gd name="connsiteX51" fmla="*/ 504159 w 1342244"/>
              <a:gd name="connsiteY51" fmla="*/ 3229163 h 6858000"/>
              <a:gd name="connsiteX52" fmla="*/ 480918 w 1342244"/>
              <a:gd name="connsiteY52" fmla="*/ 3158586 h 6858000"/>
              <a:gd name="connsiteX53" fmla="*/ 456326 w 1342244"/>
              <a:gd name="connsiteY53" fmla="*/ 3112365 h 6858000"/>
              <a:gd name="connsiteX54" fmla="*/ 441801 w 1342244"/>
              <a:gd name="connsiteY54" fmla="*/ 3072935 h 6858000"/>
              <a:gd name="connsiteX55" fmla="*/ 416975 w 1342244"/>
              <a:gd name="connsiteY55" fmla="*/ 2958185 h 6858000"/>
              <a:gd name="connsiteX56" fmla="*/ 374255 w 1342244"/>
              <a:gd name="connsiteY56" fmla="*/ 2843952 h 6858000"/>
              <a:gd name="connsiteX57" fmla="*/ 308507 w 1342244"/>
              <a:gd name="connsiteY57" fmla="*/ 2554718 h 6858000"/>
              <a:gd name="connsiteX58" fmla="*/ 279324 w 1342244"/>
              <a:gd name="connsiteY58" fmla="*/ 2447068 h 6858000"/>
              <a:gd name="connsiteX59" fmla="*/ 283394 w 1342244"/>
              <a:gd name="connsiteY59" fmla="*/ 2423438 h 6858000"/>
              <a:gd name="connsiteX60" fmla="*/ 272284 w 1342244"/>
              <a:gd name="connsiteY60" fmla="*/ 2402874 h 6858000"/>
              <a:gd name="connsiteX61" fmla="*/ 274896 w 1342244"/>
              <a:gd name="connsiteY61" fmla="*/ 2381443 h 6858000"/>
              <a:gd name="connsiteX62" fmla="*/ 251225 w 1342244"/>
              <a:gd name="connsiteY62" fmla="*/ 2261920 h 6858000"/>
              <a:gd name="connsiteX63" fmla="*/ 241112 w 1342244"/>
              <a:gd name="connsiteY63" fmla="*/ 2195378 h 6858000"/>
              <a:gd name="connsiteX64" fmla="*/ 225329 w 1342244"/>
              <a:gd name="connsiteY64" fmla="*/ 2155135 h 6858000"/>
              <a:gd name="connsiteX65" fmla="*/ 222787 w 1342244"/>
              <a:gd name="connsiteY65" fmla="*/ 2118008 h 6858000"/>
              <a:gd name="connsiteX66" fmla="*/ 223780 w 1342244"/>
              <a:gd name="connsiteY66" fmla="*/ 2050531 h 6858000"/>
              <a:gd name="connsiteX67" fmla="*/ 196764 w 1342244"/>
              <a:gd name="connsiteY67" fmla="*/ 1906352 h 6858000"/>
              <a:gd name="connsiteX68" fmla="*/ 173321 w 1342244"/>
              <a:gd name="connsiteY68" fmla="*/ 1861531 h 6858000"/>
              <a:gd name="connsiteX69" fmla="*/ 127120 w 1342244"/>
              <a:gd name="connsiteY69" fmla="*/ 1732919 h 6858000"/>
              <a:gd name="connsiteX70" fmla="*/ 99431 w 1342244"/>
              <a:gd name="connsiteY70" fmla="*/ 1663540 h 6858000"/>
              <a:gd name="connsiteX71" fmla="*/ 98557 w 1342244"/>
              <a:gd name="connsiteY71" fmla="*/ 1615777 h 6858000"/>
              <a:gd name="connsiteX72" fmla="*/ 79352 w 1342244"/>
              <a:gd name="connsiteY72" fmla="*/ 1563678 h 6858000"/>
              <a:gd name="connsiteX73" fmla="*/ 85174 w 1342244"/>
              <a:gd name="connsiteY73" fmla="*/ 1477995 h 6858000"/>
              <a:gd name="connsiteX74" fmla="*/ 71259 w 1342244"/>
              <a:gd name="connsiteY74" fmla="*/ 1373769 h 6858000"/>
              <a:gd name="connsiteX75" fmla="*/ 79566 w 1342244"/>
              <a:gd name="connsiteY75" fmla="*/ 1307086 h 6858000"/>
              <a:gd name="connsiteX76" fmla="*/ 85439 w 1342244"/>
              <a:gd name="connsiteY76" fmla="*/ 1168288 h 6858000"/>
              <a:gd name="connsiteX77" fmla="*/ 77721 w 1342244"/>
              <a:gd name="connsiteY77" fmla="*/ 1142577 h 6858000"/>
              <a:gd name="connsiteX78" fmla="*/ 67027 w 1342244"/>
              <a:gd name="connsiteY78" fmla="*/ 1088484 h 6858000"/>
              <a:gd name="connsiteX79" fmla="*/ 55763 w 1342244"/>
              <a:gd name="connsiteY79" fmla="*/ 1016103 h 6858000"/>
              <a:gd name="connsiteX80" fmla="*/ 57219 w 1342244"/>
              <a:gd name="connsiteY80" fmla="*/ 954054 h 6858000"/>
              <a:gd name="connsiteX81" fmla="*/ 52084 w 1342244"/>
              <a:gd name="connsiteY81" fmla="*/ 896999 h 6858000"/>
              <a:gd name="connsiteX82" fmla="*/ 21492 w 1342244"/>
              <a:gd name="connsiteY82" fmla="*/ 821517 h 6858000"/>
              <a:gd name="connsiteX83" fmla="*/ 442 w 1342244"/>
              <a:gd name="connsiteY83" fmla="*/ 751353 h 6858000"/>
              <a:gd name="connsiteX84" fmla="*/ 0 w 1342244"/>
              <a:gd name="connsiteY84" fmla="*/ 721230 h 6858000"/>
              <a:gd name="connsiteX85" fmla="*/ 9132 w 1342244"/>
              <a:gd name="connsiteY85" fmla="*/ 619315 h 6858000"/>
              <a:gd name="connsiteX86" fmla="*/ 2788 w 1342244"/>
              <a:gd name="connsiteY86" fmla="*/ 585934 h 6858000"/>
              <a:gd name="connsiteX87" fmla="*/ 84 w 1342244"/>
              <a:gd name="connsiteY87" fmla="*/ 538948 h 6858000"/>
              <a:gd name="connsiteX88" fmla="*/ 3992 w 1342244"/>
              <a:gd name="connsiteY88" fmla="*/ 525163 h 6858000"/>
              <a:gd name="connsiteX89" fmla="*/ 30116 w 1342244"/>
              <a:gd name="connsiteY89" fmla="*/ 446567 h 6858000"/>
              <a:gd name="connsiteX90" fmla="*/ 29364 w 1342244"/>
              <a:gd name="connsiteY90" fmla="*/ 393828 h 6858000"/>
              <a:gd name="connsiteX91" fmla="*/ 29194 w 1342244"/>
              <a:gd name="connsiteY91" fmla="*/ 353137 h 6858000"/>
              <a:gd name="connsiteX92" fmla="*/ 34887 w 1342244"/>
              <a:gd name="connsiteY92" fmla="*/ 275771 h 6858000"/>
              <a:gd name="connsiteX93" fmla="*/ 44581 w 1342244"/>
              <a:gd name="connsiteY93" fmla="*/ 236673 h 6858000"/>
              <a:gd name="connsiteX94" fmla="*/ 43624 w 1342244"/>
              <a:gd name="connsiteY94" fmla="*/ 144983 h 6858000"/>
              <a:gd name="connsiteX95" fmla="*/ 33909 w 1342244"/>
              <a:gd name="connsiteY95" fmla="*/ 33857 h 6858000"/>
              <a:gd name="connsiteX96" fmla="*/ 15462 w 1342244"/>
              <a:gd name="connsiteY96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44438 w 1342244"/>
              <a:gd name="connsiteY6" fmla="*/ 6686827 h 6858000"/>
              <a:gd name="connsiteX7" fmla="*/ 156016 w 1342244"/>
              <a:gd name="connsiteY7" fmla="*/ 6633777 h 6858000"/>
              <a:gd name="connsiteX8" fmla="*/ 228859 w 1342244"/>
              <a:gd name="connsiteY8" fmla="*/ 6492130 h 6858000"/>
              <a:gd name="connsiteX9" fmla="*/ 244546 w 1342244"/>
              <a:gd name="connsiteY9" fmla="*/ 6431610 h 6858000"/>
              <a:gd name="connsiteX10" fmla="*/ 271474 w 1342244"/>
              <a:gd name="connsiteY10" fmla="*/ 6334727 h 6858000"/>
              <a:gd name="connsiteX11" fmla="*/ 263386 w 1342244"/>
              <a:gd name="connsiteY11" fmla="*/ 6294334 h 6858000"/>
              <a:gd name="connsiteX12" fmla="*/ 251160 w 1342244"/>
              <a:gd name="connsiteY12" fmla="*/ 6231403 h 6858000"/>
              <a:gd name="connsiteX13" fmla="*/ 243818 w 1342244"/>
              <a:gd name="connsiteY13" fmla="*/ 6202459 h 6858000"/>
              <a:gd name="connsiteX14" fmla="*/ 242616 w 1342244"/>
              <a:gd name="connsiteY14" fmla="*/ 6153037 h 6858000"/>
              <a:gd name="connsiteX15" fmla="*/ 255587 w 1342244"/>
              <a:gd name="connsiteY15" fmla="*/ 6061464 h 6858000"/>
              <a:gd name="connsiteX16" fmla="*/ 245418 w 1342244"/>
              <a:gd name="connsiteY16" fmla="*/ 6028119 h 6858000"/>
              <a:gd name="connsiteX17" fmla="*/ 230647 w 1342244"/>
              <a:gd name="connsiteY17" fmla="*/ 5926735 h 6858000"/>
              <a:gd name="connsiteX18" fmla="*/ 280159 w 1342244"/>
              <a:gd name="connsiteY18" fmla="*/ 5712857 h 6858000"/>
              <a:gd name="connsiteX19" fmla="*/ 309957 w 1342244"/>
              <a:gd name="connsiteY19" fmla="*/ 5660491 h 6858000"/>
              <a:gd name="connsiteX20" fmla="*/ 323969 w 1342244"/>
              <a:gd name="connsiteY20" fmla="*/ 5553910 h 6858000"/>
              <a:gd name="connsiteX21" fmla="*/ 348400 w 1342244"/>
              <a:gd name="connsiteY21" fmla="*/ 5449031 h 6858000"/>
              <a:gd name="connsiteX22" fmla="*/ 359524 w 1342244"/>
              <a:gd name="connsiteY22" fmla="*/ 5396260 h 6858000"/>
              <a:gd name="connsiteX23" fmla="*/ 385283 w 1342244"/>
              <a:gd name="connsiteY23" fmla="*/ 5341916 h 6858000"/>
              <a:gd name="connsiteX24" fmla="*/ 423664 w 1342244"/>
              <a:gd name="connsiteY24" fmla="*/ 5264214 h 6858000"/>
              <a:gd name="connsiteX25" fmla="*/ 429823 w 1342244"/>
              <a:gd name="connsiteY25" fmla="*/ 5225268 h 6858000"/>
              <a:gd name="connsiteX26" fmla="*/ 438105 w 1342244"/>
              <a:gd name="connsiteY26" fmla="*/ 5159961 h 6858000"/>
              <a:gd name="connsiteX27" fmla="*/ 441715 w 1342244"/>
              <a:gd name="connsiteY27" fmla="*/ 5125185 h 6858000"/>
              <a:gd name="connsiteX28" fmla="*/ 455581 w 1342244"/>
              <a:gd name="connsiteY28" fmla="*/ 5067850 h 6858000"/>
              <a:gd name="connsiteX29" fmla="*/ 458312 w 1342244"/>
              <a:gd name="connsiteY29" fmla="*/ 5060861 h 6858000"/>
              <a:gd name="connsiteX30" fmla="*/ 456570 w 1342244"/>
              <a:gd name="connsiteY30" fmla="*/ 4993030 h 6858000"/>
              <a:gd name="connsiteX31" fmla="*/ 463479 w 1342244"/>
              <a:gd name="connsiteY31" fmla="*/ 4946844 h 6858000"/>
              <a:gd name="connsiteX32" fmla="*/ 474738 w 1342244"/>
              <a:gd name="connsiteY32" fmla="*/ 4858827 h 6858000"/>
              <a:gd name="connsiteX33" fmla="*/ 480641 w 1342244"/>
              <a:gd name="connsiteY33" fmla="*/ 4821170 h 6858000"/>
              <a:gd name="connsiteX34" fmla="*/ 486667 w 1342244"/>
              <a:gd name="connsiteY34" fmla="*/ 4750867 h 6858000"/>
              <a:gd name="connsiteX35" fmla="*/ 484474 w 1342244"/>
              <a:gd name="connsiteY35" fmla="*/ 4690749 h 6858000"/>
              <a:gd name="connsiteX36" fmla="*/ 479954 w 1342244"/>
              <a:gd name="connsiteY36" fmla="*/ 4584173 h 6858000"/>
              <a:gd name="connsiteX37" fmla="*/ 475037 w 1342244"/>
              <a:gd name="connsiteY37" fmla="*/ 4444346 h 6858000"/>
              <a:gd name="connsiteX38" fmla="*/ 471602 w 1342244"/>
              <a:gd name="connsiteY38" fmla="*/ 4375228 h 6858000"/>
              <a:gd name="connsiteX39" fmla="*/ 452255 w 1342244"/>
              <a:gd name="connsiteY39" fmla="*/ 4214165 h 6858000"/>
              <a:gd name="connsiteX40" fmla="*/ 453884 w 1342244"/>
              <a:gd name="connsiteY40" fmla="*/ 4076008 h 6858000"/>
              <a:gd name="connsiteX41" fmla="*/ 441584 w 1342244"/>
              <a:gd name="connsiteY41" fmla="*/ 4033999 h 6858000"/>
              <a:gd name="connsiteX42" fmla="*/ 441309 w 1342244"/>
              <a:gd name="connsiteY42" fmla="*/ 4013953 h 6858000"/>
              <a:gd name="connsiteX43" fmla="*/ 433387 w 1342244"/>
              <a:gd name="connsiteY43" fmla="*/ 3901461 h 6858000"/>
              <a:gd name="connsiteX44" fmla="*/ 455981 w 1342244"/>
              <a:gd name="connsiteY44" fmla="*/ 3813873 h 6858000"/>
              <a:gd name="connsiteX45" fmla="*/ 466877 w 1342244"/>
              <a:gd name="connsiteY45" fmla="*/ 3738082 h 6858000"/>
              <a:gd name="connsiteX46" fmla="*/ 474223 w 1342244"/>
              <a:gd name="connsiteY46" fmla="*/ 3673397 h 6858000"/>
              <a:gd name="connsiteX47" fmla="*/ 473519 w 1342244"/>
              <a:gd name="connsiteY47" fmla="*/ 3637109 h 6858000"/>
              <a:gd name="connsiteX48" fmla="*/ 476962 w 1342244"/>
              <a:gd name="connsiteY48" fmla="*/ 3536883 h 6858000"/>
              <a:gd name="connsiteX49" fmla="*/ 484500 w 1342244"/>
              <a:gd name="connsiteY49" fmla="*/ 3435652 h 6858000"/>
              <a:gd name="connsiteX50" fmla="*/ 498392 w 1342244"/>
              <a:gd name="connsiteY50" fmla="*/ 3295862 h 6858000"/>
              <a:gd name="connsiteX51" fmla="*/ 480918 w 1342244"/>
              <a:gd name="connsiteY51" fmla="*/ 3158586 h 6858000"/>
              <a:gd name="connsiteX52" fmla="*/ 456326 w 1342244"/>
              <a:gd name="connsiteY52" fmla="*/ 3112365 h 6858000"/>
              <a:gd name="connsiteX53" fmla="*/ 441801 w 1342244"/>
              <a:gd name="connsiteY53" fmla="*/ 3072935 h 6858000"/>
              <a:gd name="connsiteX54" fmla="*/ 416975 w 1342244"/>
              <a:gd name="connsiteY54" fmla="*/ 2958185 h 6858000"/>
              <a:gd name="connsiteX55" fmla="*/ 374255 w 1342244"/>
              <a:gd name="connsiteY55" fmla="*/ 2843952 h 6858000"/>
              <a:gd name="connsiteX56" fmla="*/ 308507 w 1342244"/>
              <a:gd name="connsiteY56" fmla="*/ 2554718 h 6858000"/>
              <a:gd name="connsiteX57" fmla="*/ 279324 w 1342244"/>
              <a:gd name="connsiteY57" fmla="*/ 2447068 h 6858000"/>
              <a:gd name="connsiteX58" fmla="*/ 283394 w 1342244"/>
              <a:gd name="connsiteY58" fmla="*/ 2423438 h 6858000"/>
              <a:gd name="connsiteX59" fmla="*/ 272284 w 1342244"/>
              <a:gd name="connsiteY59" fmla="*/ 2402874 h 6858000"/>
              <a:gd name="connsiteX60" fmla="*/ 274896 w 1342244"/>
              <a:gd name="connsiteY60" fmla="*/ 2381443 h 6858000"/>
              <a:gd name="connsiteX61" fmla="*/ 251225 w 1342244"/>
              <a:gd name="connsiteY61" fmla="*/ 2261920 h 6858000"/>
              <a:gd name="connsiteX62" fmla="*/ 241112 w 1342244"/>
              <a:gd name="connsiteY62" fmla="*/ 2195378 h 6858000"/>
              <a:gd name="connsiteX63" fmla="*/ 225329 w 1342244"/>
              <a:gd name="connsiteY63" fmla="*/ 2155135 h 6858000"/>
              <a:gd name="connsiteX64" fmla="*/ 222787 w 1342244"/>
              <a:gd name="connsiteY64" fmla="*/ 2118008 h 6858000"/>
              <a:gd name="connsiteX65" fmla="*/ 223780 w 1342244"/>
              <a:gd name="connsiteY65" fmla="*/ 2050531 h 6858000"/>
              <a:gd name="connsiteX66" fmla="*/ 196764 w 1342244"/>
              <a:gd name="connsiteY66" fmla="*/ 1906352 h 6858000"/>
              <a:gd name="connsiteX67" fmla="*/ 173321 w 1342244"/>
              <a:gd name="connsiteY67" fmla="*/ 1861531 h 6858000"/>
              <a:gd name="connsiteX68" fmla="*/ 127120 w 1342244"/>
              <a:gd name="connsiteY68" fmla="*/ 1732919 h 6858000"/>
              <a:gd name="connsiteX69" fmla="*/ 99431 w 1342244"/>
              <a:gd name="connsiteY69" fmla="*/ 1663540 h 6858000"/>
              <a:gd name="connsiteX70" fmla="*/ 98557 w 1342244"/>
              <a:gd name="connsiteY70" fmla="*/ 1615777 h 6858000"/>
              <a:gd name="connsiteX71" fmla="*/ 79352 w 1342244"/>
              <a:gd name="connsiteY71" fmla="*/ 1563678 h 6858000"/>
              <a:gd name="connsiteX72" fmla="*/ 85174 w 1342244"/>
              <a:gd name="connsiteY72" fmla="*/ 1477995 h 6858000"/>
              <a:gd name="connsiteX73" fmla="*/ 71259 w 1342244"/>
              <a:gd name="connsiteY73" fmla="*/ 1373769 h 6858000"/>
              <a:gd name="connsiteX74" fmla="*/ 79566 w 1342244"/>
              <a:gd name="connsiteY74" fmla="*/ 1307086 h 6858000"/>
              <a:gd name="connsiteX75" fmla="*/ 85439 w 1342244"/>
              <a:gd name="connsiteY75" fmla="*/ 1168288 h 6858000"/>
              <a:gd name="connsiteX76" fmla="*/ 77721 w 1342244"/>
              <a:gd name="connsiteY76" fmla="*/ 1142577 h 6858000"/>
              <a:gd name="connsiteX77" fmla="*/ 67027 w 1342244"/>
              <a:gd name="connsiteY77" fmla="*/ 1088484 h 6858000"/>
              <a:gd name="connsiteX78" fmla="*/ 55763 w 1342244"/>
              <a:gd name="connsiteY78" fmla="*/ 1016103 h 6858000"/>
              <a:gd name="connsiteX79" fmla="*/ 57219 w 1342244"/>
              <a:gd name="connsiteY79" fmla="*/ 954054 h 6858000"/>
              <a:gd name="connsiteX80" fmla="*/ 52084 w 1342244"/>
              <a:gd name="connsiteY80" fmla="*/ 896999 h 6858000"/>
              <a:gd name="connsiteX81" fmla="*/ 21492 w 1342244"/>
              <a:gd name="connsiteY81" fmla="*/ 821517 h 6858000"/>
              <a:gd name="connsiteX82" fmla="*/ 442 w 1342244"/>
              <a:gd name="connsiteY82" fmla="*/ 751353 h 6858000"/>
              <a:gd name="connsiteX83" fmla="*/ 0 w 1342244"/>
              <a:gd name="connsiteY83" fmla="*/ 721230 h 6858000"/>
              <a:gd name="connsiteX84" fmla="*/ 9132 w 1342244"/>
              <a:gd name="connsiteY84" fmla="*/ 619315 h 6858000"/>
              <a:gd name="connsiteX85" fmla="*/ 2788 w 1342244"/>
              <a:gd name="connsiteY85" fmla="*/ 585934 h 6858000"/>
              <a:gd name="connsiteX86" fmla="*/ 84 w 1342244"/>
              <a:gd name="connsiteY86" fmla="*/ 538948 h 6858000"/>
              <a:gd name="connsiteX87" fmla="*/ 3992 w 1342244"/>
              <a:gd name="connsiteY87" fmla="*/ 525163 h 6858000"/>
              <a:gd name="connsiteX88" fmla="*/ 30116 w 1342244"/>
              <a:gd name="connsiteY88" fmla="*/ 446567 h 6858000"/>
              <a:gd name="connsiteX89" fmla="*/ 29364 w 1342244"/>
              <a:gd name="connsiteY89" fmla="*/ 393828 h 6858000"/>
              <a:gd name="connsiteX90" fmla="*/ 29194 w 1342244"/>
              <a:gd name="connsiteY90" fmla="*/ 353137 h 6858000"/>
              <a:gd name="connsiteX91" fmla="*/ 34887 w 1342244"/>
              <a:gd name="connsiteY91" fmla="*/ 275771 h 6858000"/>
              <a:gd name="connsiteX92" fmla="*/ 44581 w 1342244"/>
              <a:gd name="connsiteY92" fmla="*/ 236673 h 6858000"/>
              <a:gd name="connsiteX93" fmla="*/ 43624 w 1342244"/>
              <a:gd name="connsiteY93" fmla="*/ 144983 h 6858000"/>
              <a:gd name="connsiteX94" fmla="*/ 33909 w 1342244"/>
              <a:gd name="connsiteY94" fmla="*/ 33857 h 6858000"/>
              <a:gd name="connsiteX95" fmla="*/ 15462 w 1342244"/>
              <a:gd name="connsiteY95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44438 w 1342244"/>
              <a:gd name="connsiteY6" fmla="*/ 6686827 h 6858000"/>
              <a:gd name="connsiteX7" fmla="*/ 156016 w 1342244"/>
              <a:gd name="connsiteY7" fmla="*/ 6633777 h 6858000"/>
              <a:gd name="connsiteX8" fmla="*/ 228859 w 1342244"/>
              <a:gd name="connsiteY8" fmla="*/ 6492130 h 6858000"/>
              <a:gd name="connsiteX9" fmla="*/ 244546 w 1342244"/>
              <a:gd name="connsiteY9" fmla="*/ 6431610 h 6858000"/>
              <a:gd name="connsiteX10" fmla="*/ 271474 w 1342244"/>
              <a:gd name="connsiteY10" fmla="*/ 6334727 h 6858000"/>
              <a:gd name="connsiteX11" fmla="*/ 263386 w 1342244"/>
              <a:gd name="connsiteY11" fmla="*/ 6294334 h 6858000"/>
              <a:gd name="connsiteX12" fmla="*/ 251160 w 1342244"/>
              <a:gd name="connsiteY12" fmla="*/ 6231403 h 6858000"/>
              <a:gd name="connsiteX13" fmla="*/ 243818 w 1342244"/>
              <a:gd name="connsiteY13" fmla="*/ 6202459 h 6858000"/>
              <a:gd name="connsiteX14" fmla="*/ 242616 w 1342244"/>
              <a:gd name="connsiteY14" fmla="*/ 6153037 h 6858000"/>
              <a:gd name="connsiteX15" fmla="*/ 255587 w 1342244"/>
              <a:gd name="connsiteY15" fmla="*/ 6061464 h 6858000"/>
              <a:gd name="connsiteX16" fmla="*/ 245418 w 1342244"/>
              <a:gd name="connsiteY16" fmla="*/ 6028119 h 6858000"/>
              <a:gd name="connsiteX17" fmla="*/ 230647 w 1342244"/>
              <a:gd name="connsiteY17" fmla="*/ 5926735 h 6858000"/>
              <a:gd name="connsiteX18" fmla="*/ 280159 w 1342244"/>
              <a:gd name="connsiteY18" fmla="*/ 5712857 h 6858000"/>
              <a:gd name="connsiteX19" fmla="*/ 309957 w 1342244"/>
              <a:gd name="connsiteY19" fmla="*/ 5660491 h 6858000"/>
              <a:gd name="connsiteX20" fmla="*/ 323969 w 1342244"/>
              <a:gd name="connsiteY20" fmla="*/ 5553910 h 6858000"/>
              <a:gd name="connsiteX21" fmla="*/ 348400 w 1342244"/>
              <a:gd name="connsiteY21" fmla="*/ 5449031 h 6858000"/>
              <a:gd name="connsiteX22" fmla="*/ 359524 w 1342244"/>
              <a:gd name="connsiteY22" fmla="*/ 5396260 h 6858000"/>
              <a:gd name="connsiteX23" fmla="*/ 385283 w 1342244"/>
              <a:gd name="connsiteY23" fmla="*/ 5341916 h 6858000"/>
              <a:gd name="connsiteX24" fmla="*/ 423664 w 1342244"/>
              <a:gd name="connsiteY24" fmla="*/ 5264214 h 6858000"/>
              <a:gd name="connsiteX25" fmla="*/ 429823 w 1342244"/>
              <a:gd name="connsiteY25" fmla="*/ 5225268 h 6858000"/>
              <a:gd name="connsiteX26" fmla="*/ 438105 w 1342244"/>
              <a:gd name="connsiteY26" fmla="*/ 5159961 h 6858000"/>
              <a:gd name="connsiteX27" fmla="*/ 441715 w 1342244"/>
              <a:gd name="connsiteY27" fmla="*/ 5125185 h 6858000"/>
              <a:gd name="connsiteX28" fmla="*/ 455581 w 1342244"/>
              <a:gd name="connsiteY28" fmla="*/ 5067850 h 6858000"/>
              <a:gd name="connsiteX29" fmla="*/ 458312 w 1342244"/>
              <a:gd name="connsiteY29" fmla="*/ 5060861 h 6858000"/>
              <a:gd name="connsiteX30" fmla="*/ 456570 w 1342244"/>
              <a:gd name="connsiteY30" fmla="*/ 4993030 h 6858000"/>
              <a:gd name="connsiteX31" fmla="*/ 463479 w 1342244"/>
              <a:gd name="connsiteY31" fmla="*/ 4946844 h 6858000"/>
              <a:gd name="connsiteX32" fmla="*/ 474738 w 1342244"/>
              <a:gd name="connsiteY32" fmla="*/ 4858827 h 6858000"/>
              <a:gd name="connsiteX33" fmla="*/ 480641 w 1342244"/>
              <a:gd name="connsiteY33" fmla="*/ 4821170 h 6858000"/>
              <a:gd name="connsiteX34" fmla="*/ 486667 w 1342244"/>
              <a:gd name="connsiteY34" fmla="*/ 4750867 h 6858000"/>
              <a:gd name="connsiteX35" fmla="*/ 484474 w 1342244"/>
              <a:gd name="connsiteY35" fmla="*/ 4690749 h 6858000"/>
              <a:gd name="connsiteX36" fmla="*/ 479954 w 1342244"/>
              <a:gd name="connsiteY36" fmla="*/ 4584173 h 6858000"/>
              <a:gd name="connsiteX37" fmla="*/ 475037 w 1342244"/>
              <a:gd name="connsiteY37" fmla="*/ 4444346 h 6858000"/>
              <a:gd name="connsiteX38" fmla="*/ 471602 w 1342244"/>
              <a:gd name="connsiteY38" fmla="*/ 4375228 h 6858000"/>
              <a:gd name="connsiteX39" fmla="*/ 452255 w 1342244"/>
              <a:gd name="connsiteY39" fmla="*/ 4214165 h 6858000"/>
              <a:gd name="connsiteX40" fmla="*/ 453884 w 1342244"/>
              <a:gd name="connsiteY40" fmla="*/ 4076008 h 6858000"/>
              <a:gd name="connsiteX41" fmla="*/ 441584 w 1342244"/>
              <a:gd name="connsiteY41" fmla="*/ 4033999 h 6858000"/>
              <a:gd name="connsiteX42" fmla="*/ 441309 w 1342244"/>
              <a:gd name="connsiteY42" fmla="*/ 4013953 h 6858000"/>
              <a:gd name="connsiteX43" fmla="*/ 433387 w 1342244"/>
              <a:gd name="connsiteY43" fmla="*/ 3901461 h 6858000"/>
              <a:gd name="connsiteX44" fmla="*/ 455981 w 1342244"/>
              <a:gd name="connsiteY44" fmla="*/ 3813873 h 6858000"/>
              <a:gd name="connsiteX45" fmla="*/ 466877 w 1342244"/>
              <a:gd name="connsiteY45" fmla="*/ 3738082 h 6858000"/>
              <a:gd name="connsiteX46" fmla="*/ 474223 w 1342244"/>
              <a:gd name="connsiteY46" fmla="*/ 3673397 h 6858000"/>
              <a:gd name="connsiteX47" fmla="*/ 473519 w 1342244"/>
              <a:gd name="connsiteY47" fmla="*/ 3637109 h 6858000"/>
              <a:gd name="connsiteX48" fmla="*/ 476962 w 1342244"/>
              <a:gd name="connsiteY48" fmla="*/ 3536883 h 6858000"/>
              <a:gd name="connsiteX49" fmla="*/ 484500 w 1342244"/>
              <a:gd name="connsiteY49" fmla="*/ 3435652 h 6858000"/>
              <a:gd name="connsiteX50" fmla="*/ 498392 w 1342244"/>
              <a:gd name="connsiteY50" fmla="*/ 3295862 h 6858000"/>
              <a:gd name="connsiteX51" fmla="*/ 480918 w 1342244"/>
              <a:gd name="connsiteY51" fmla="*/ 3158586 h 6858000"/>
              <a:gd name="connsiteX52" fmla="*/ 456326 w 1342244"/>
              <a:gd name="connsiteY52" fmla="*/ 3112365 h 6858000"/>
              <a:gd name="connsiteX53" fmla="*/ 441801 w 1342244"/>
              <a:gd name="connsiteY53" fmla="*/ 3072935 h 6858000"/>
              <a:gd name="connsiteX54" fmla="*/ 416975 w 1342244"/>
              <a:gd name="connsiteY54" fmla="*/ 2958185 h 6858000"/>
              <a:gd name="connsiteX55" fmla="*/ 374255 w 1342244"/>
              <a:gd name="connsiteY55" fmla="*/ 2843952 h 6858000"/>
              <a:gd name="connsiteX56" fmla="*/ 308507 w 1342244"/>
              <a:gd name="connsiteY56" fmla="*/ 2554718 h 6858000"/>
              <a:gd name="connsiteX57" fmla="*/ 279324 w 1342244"/>
              <a:gd name="connsiteY57" fmla="*/ 2447068 h 6858000"/>
              <a:gd name="connsiteX58" fmla="*/ 283394 w 1342244"/>
              <a:gd name="connsiteY58" fmla="*/ 2423438 h 6858000"/>
              <a:gd name="connsiteX59" fmla="*/ 272284 w 1342244"/>
              <a:gd name="connsiteY59" fmla="*/ 2402874 h 6858000"/>
              <a:gd name="connsiteX60" fmla="*/ 251225 w 1342244"/>
              <a:gd name="connsiteY60" fmla="*/ 2261920 h 6858000"/>
              <a:gd name="connsiteX61" fmla="*/ 241112 w 1342244"/>
              <a:gd name="connsiteY61" fmla="*/ 2195378 h 6858000"/>
              <a:gd name="connsiteX62" fmla="*/ 225329 w 1342244"/>
              <a:gd name="connsiteY62" fmla="*/ 2155135 h 6858000"/>
              <a:gd name="connsiteX63" fmla="*/ 222787 w 1342244"/>
              <a:gd name="connsiteY63" fmla="*/ 2118008 h 6858000"/>
              <a:gd name="connsiteX64" fmla="*/ 223780 w 1342244"/>
              <a:gd name="connsiteY64" fmla="*/ 2050531 h 6858000"/>
              <a:gd name="connsiteX65" fmla="*/ 196764 w 1342244"/>
              <a:gd name="connsiteY65" fmla="*/ 1906352 h 6858000"/>
              <a:gd name="connsiteX66" fmla="*/ 173321 w 1342244"/>
              <a:gd name="connsiteY66" fmla="*/ 1861531 h 6858000"/>
              <a:gd name="connsiteX67" fmla="*/ 127120 w 1342244"/>
              <a:gd name="connsiteY67" fmla="*/ 1732919 h 6858000"/>
              <a:gd name="connsiteX68" fmla="*/ 99431 w 1342244"/>
              <a:gd name="connsiteY68" fmla="*/ 1663540 h 6858000"/>
              <a:gd name="connsiteX69" fmla="*/ 98557 w 1342244"/>
              <a:gd name="connsiteY69" fmla="*/ 1615777 h 6858000"/>
              <a:gd name="connsiteX70" fmla="*/ 79352 w 1342244"/>
              <a:gd name="connsiteY70" fmla="*/ 1563678 h 6858000"/>
              <a:gd name="connsiteX71" fmla="*/ 85174 w 1342244"/>
              <a:gd name="connsiteY71" fmla="*/ 1477995 h 6858000"/>
              <a:gd name="connsiteX72" fmla="*/ 71259 w 1342244"/>
              <a:gd name="connsiteY72" fmla="*/ 1373769 h 6858000"/>
              <a:gd name="connsiteX73" fmla="*/ 79566 w 1342244"/>
              <a:gd name="connsiteY73" fmla="*/ 1307086 h 6858000"/>
              <a:gd name="connsiteX74" fmla="*/ 85439 w 1342244"/>
              <a:gd name="connsiteY74" fmla="*/ 1168288 h 6858000"/>
              <a:gd name="connsiteX75" fmla="*/ 77721 w 1342244"/>
              <a:gd name="connsiteY75" fmla="*/ 1142577 h 6858000"/>
              <a:gd name="connsiteX76" fmla="*/ 67027 w 1342244"/>
              <a:gd name="connsiteY76" fmla="*/ 1088484 h 6858000"/>
              <a:gd name="connsiteX77" fmla="*/ 55763 w 1342244"/>
              <a:gd name="connsiteY77" fmla="*/ 1016103 h 6858000"/>
              <a:gd name="connsiteX78" fmla="*/ 57219 w 1342244"/>
              <a:gd name="connsiteY78" fmla="*/ 954054 h 6858000"/>
              <a:gd name="connsiteX79" fmla="*/ 52084 w 1342244"/>
              <a:gd name="connsiteY79" fmla="*/ 896999 h 6858000"/>
              <a:gd name="connsiteX80" fmla="*/ 21492 w 1342244"/>
              <a:gd name="connsiteY80" fmla="*/ 821517 h 6858000"/>
              <a:gd name="connsiteX81" fmla="*/ 442 w 1342244"/>
              <a:gd name="connsiteY81" fmla="*/ 751353 h 6858000"/>
              <a:gd name="connsiteX82" fmla="*/ 0 w 1342244"/>
              <a:gd name="connsiteY82" fmla="*/ 721230 h 6858000"/>
              <a:gd name="connsiteX83" fmla="*/ 9132 w 1342244"/>
              <a:gd name="connsiteY83" fmla="*/ 619315 h 6858000"/>
              <a:gd name="connsiteX84" fmla="*/ 2788 w 1342244"/>
              <a:gd name="connsiteY84" fmla="*/ 585934 h 6858000"/>
              <a:gd name="connsiteX85" fmla="*/ 84 w 1342244"/>
              <a:gd name="connsiteY85" fmla="*/ 538948 h 6858000"/>
              <a:gd name="connsiteX86" fmla="*/ 3992 w 1342244"/>
              <a:gd name="connsiteY86" fmla="*/ 525163 h 6858000"/>
              <a:gd name="connsiteX87" fmla="*/ 30116 w 1342244"/>
              <a:gd name="connsiteY87" fmla="*/ 446567 h 6858000"/>
              <a:gd name="connsiteX88" fmla="*/ 29364 w 1342244"/>
              <a:gd name="connsiteY88" fmla="*/ 393828 h 6858000"/>
              <a:gd name="connsiteX89" fmla="*/ 29194 w 1342244"/>
              <a:gd name="connsiteY89" fmla="*/ 353137 h 6858000"/>
              <a:gd name="connsiteX90" fmla="*/ 34887 w 1342244"/>
              <a:gd name="connsiteY90" fmla="*/ 275771 h 6858000"/>
              <a:gd name="connsiteX91" fmla="*/ 44581 w 1342244"/>
              <a:gd name="connsiteY91" fmla="*/ 236673 h 6858000"/>
              <a:gd name="connsiteX92" fmla="*/ 43624 w 1342244"/>
              <a:gd name="connsiteY92" fmla="*/ 144983 h 6858000"/>
              <a:gd name="connsiteX93" fmla="*/ 33909 w 1342244"/>
              <a:gd name="connsiteY93" fmla="*/ 33857 h 6858000"/>
              <a:gd name="connsiteX94" fmla="*/ 15462 w 1342244"/>
              <a:gd name="connsiteY94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44438 w 1342244"/>
              <a:gd name="connsiteY6" fmla="*/ 6686827 h 6858000"/>
              <a:gd name="connsiteX7" fmla="*/ 156016 w 1342244"/>
              <a:gd name="connsiteY7" fmla="*/ 6633777 h 6858000"/>
              <a:gd name="connsiteX8" fmla="*/ 228859 w 1342244"/>
              <a:gd name="connsiteY8" fmla="*/ 6492130 h 6858000"/>
              <a:gd name="connsiteX9" fmla="*/ 244546 w 1342244"/>
              <a:gd name="connsiteY9" fmla="*/ 6431610 h 6858000"/>
              <a:gd name="connsiteX10" fmla="*/ 271474 w 1342244"/>
              <a:gd name="connsiteY10" fmla="*/ 6334727 h 6858000"/>
              <a:gd name="connsiteX11" fmla="*/ 263386 w 1342244"/>
              <a:gd name="connsiteY11" fmla="*/ 6294334 h 6858000"/>
              <a:gd name="connsiteX12" fmla="*/ 251160 w 1342244"/>
              <a:gd name="connsiteY12" fmla="*/ 6231403 h 6858000"/>
              <a:gd name="connsiteX13" fmla="*/ 243818 w 1342244"/>
              <a:gd name="connsiteY13" fmla="*/ 6202459 h 6858000"/>
              <a:gd name="connsiteX14" fmla="*/ 242616 w 1342244"/>
              <a:gd name="connsiteY14" fmla="*/ 6153037 h 6858000"/>
              <a:gd name="connsiteX15" fmla="*/ 255587 w 1342244"/>
              <a:gd name="connsiteY15" fmla="*/ 6061464 h 6858000"/>
              <a:gd name="connsiteX16" fmla="*/ 245418 w 1342244"/>
              <a:gd name="connsiteY16" fmla="*/ 6028119 h 6858000"/>
              <a:gd name="connsiteX17" fmla="*/ 230647 w 1342244"/>
              <a:gd name="connsiteY17" fmla="*/ 5926735 h 6858000"/>
              <a:gd name="connsiteX18" fmla="*/ 280159 w 1342244"/>
              <a:gd name="connsiteY18" fmla="*/ 5712857 h 6858000"/>
              <a:gd name="connsiteX19" fmla="*/ 309957 w 1342244"/>
              <a:gd name="connsiteY19" fmla="*/ 5660491 h 6858000"/>
              <a:gd name="connsiteX20" fmla="*/ 323969 w 1342244"/>
              <a:gd name="connsiteY20" fmla="*/ 5553910 h 6858000"/>
              <a:gd name="connsiteX21" fmla="*/ 348400 w 1342244"/>
              <a:gd name="connsiteY21" fmla="*/ 5449031 h 6858000"/>
              <a:gd name="connsiteX22" fmla="*/ 359524 w 1342244"/>
              <a:gd name="connsiteY22" fmla="*/ 5396260 h 6858000"/>
              <a:gd name="connsiteX23" fmla="*/ 385283 w 1342244"/>
              <a:gd name="connsiteY23" fmla="*/ 5341916 h 6858000"/>
              <a:gd name="connsiteX24" fmla="*/ 423664 w 1342244"/>
              <a:gd name="connsiteY24" fmla="*/ 5264214 h 6858000"/>
              <a:gd name="connsiteX25" fmla="*/ 429823 w 1342244"/>
              <a:gd name="connsiteY25" fmla="*/ 5225268 h 6858000"/>
              <a:gd name="connsiteX26" fmla="*/ 438105 w 1342244"/>
              <a:gd name="connsiteY26" fmla="*/ 5159961 h 6858000"/>
              <a:gd name="connsiteX27" fmla="*/ 441715 w 1342244"/>
              <a:gd name="connsiteY27" fmla="*/ 5125185 h 6858000"/>
              <a:gd name="connsiteX28" fmla="*/ 455581 w 1342244"/>
              <a:gd name="connsiteY28" fmla="*/ 5067850 h 6858000"/>
              <a:gd name="connsiteX29" fmla="*/ 458312 w 1342244"/>
              <a:gd name="connsiteY29" fmla="*/ 5060861 h 6858000"/>
              <a:gd name="connsiteX30" fmla="*/ 456570 w 1342244"/>
              <a:gd name="connsiteY30" fmla="*/ 4993030 h 6858000"/>
              <a:gd name="connsiteX31" fmla="*/ 463479 w 1342244"/>
              <a:gd name="connsiteY31" fmla="*/ 4946844 h 6858000"/>
              <a:gd name="connsiteX32" fmla="*/ 474738 w 1342244"/>
              <a:gd name="connsiteY32" fmla="*/ 4858827 h 6858000"/>
              <a:gd name="connsiteX33" fmla="*/ 480641 w 1342244"/>
              <a:gd name="connsiteY33" fmla="*/ 4821170 h 6858000"/>
              <a:gd name="connsiteX34" fmla="*/ 486667 w 1342244"/>
              <a:gd name="connsiteY34" fmla="*/ 4750867 h 6858000"/>
              <a:gd name="connsiteX35" fmla="*/ 484474 w 1342244"/>
              <a:gd name="connsiteY35" fmla="*/ 4690749 h 6858000"/>
              <a:gd name="connsiteX36" fmla="*/ 479954 w 1342244"/>
              <a:gd name="connsiteY36" fmla="*/ 4584173 h 6858000"/>
              <a:gd name="connsiteX37" fmla="*/ 475037 w 1342244"/>
              <a:gd name="connsiteY37" fmla="*/ 4444346 h 6858000"/>
              <a:gd name="connsiteX38" fmla="*/ 471602 w 1342244"/>
              <a:gd name="connsiteY38" fmla="*/ 4375228 h 6858000"/>
              <a:gd name="connsiteX39" fmla="*/ 452255 w 1342244"/>
              <a:gd name="connsiteY39" fmla="*/ 4214165 h 6858000"/>
              <a:gd name="connsiteX40" fmla="*/ 453884 w 1342244"/>
              <a:gd name="connsiteY40" fmla="*/ 4076008 h 6858000"/>
              <a:gd name="connsiteX41" fmla="*/ 441584 w 1342244"/>
              <a:gd name="connsiteY41" fmla="*/ 4033999 h 6858000"/>
              <a:gd name="connsiteX42" fmla="*/ 441309 w 1342244"/>
              <a:gd name="connsiteY42" fmla="*/ 4013953 h 6858000"/>
              <a:gd name="connsiteX43" fmla="*/ 433387 w 1342244"/>
              <a:gd name="connsiteY43" fmla="*/ 3901461 h 6858000"/>
              <a:gd name="connsiteX44" fmla="*/ 455981 w 1342244"/>
              <a:gd name="connsiteY44" fmla="*/ 3813873 h 6858000"/>
              <a:gd name="connsiteX45" fmla="*/ 466877 w 1342244"/>
              <a:gd name="connsiteY45" fmla="*/ 3738082 h 6858000"/>
              <a:gd name="connsiteX46" fmla="*/ 474223 w 1342244"/>
              <a:gd name="connsiteY46" fmla="*/ 3673397 h 6858000"/>
              <a:gd name="connsiteX47" fmla="*/ 473519 w 1342244"/>
              <a:gd name="connsiteY47" fmla="*/ 3637109 h 6858000"/>
              <a:gd name="connsiteX48" fmla="*/ 476962 w 1342244"/>
              <a:gd name="connsiteY48" fmla="*/ 3536883 h 6858000"/>
              <a:gd name="connsiteX49" fmla="*/ 484500 w 1342244"/>
              <a:gd name="connsiteY49" fmla="*/ 3435652 h 6858000"/>
              <a:gd name="connsiteX50" fmla="*/ 498392 w 1342244"/>
              <a:gd name="connsiteY50" fmla="*/ 3295862 h 6858000"/>
              <a:gd name="connsiteX51" fmla="*/ 480918 w 1342244"/>
              <a:gd name="connsiteY51" fmla="*/ 3158586 h 6858000"/>
              <a:gd name="connsiteX52" fmla="*/ 456326 w 1342244"/>
              <a:gd name="connsiteY52" fmla="*/ 3112365 h 6858000"/>
              <a:gd name="connsiteX53" fmla="*/ 441801 w 1342244"/>
              <a:gd name="connsiteY53" fmla="*/ 3072935 h 6858000"/>
              <a:gd name="connsiteX54" fmla="*/ 416975 w 1342244"/>
              <a:gd name="connsiteY54" fmla="*/ 2958185 h 6858000"/>
              <a:gd name="connsiteX55" fmla="*/ 374255 w 1342244"/>
              <a:gd name="connsiteY55" fmla="*/ 2843952 h 6858000"/>
              <a:gd name="connsiteX56" fmla="*/ 308507 w 1342244"/>
              <a:gd name="connsiteY56" fmla="*/ 2554718 h 6858000"/>
              <a:gd name="connsiteX57" fmla="*/ 279324 w 1342244"/>
              <a:gd name="connsiteY57" fmla="*/ 2447068 h 6858000"/>
              <a:gd name="connsiteX58" fmla="*/ 283394 w 1342244"/>
              <a:gd name="connsiteY58" fmla="*/ 2423438 h 6858000"/>
              <a:gd name="connsiteX59" fmla="*/ 272284 w 1342244"/>
              <a:gd name="connsiteY59" fmla="*/ 2402874 h 6858000"/>
              <a:gd name="connsiteX60" fmla="*/ 251225 w 1342244"/>
              <a:gd name="connsiteY60" fmla="*/ 2261920 h 6858000"/>
              <a:gd name="connsiteX61" fmla="*/ 241112 w 1342244"/>
              <a:gd name="connsiteY61" fmla="*/ 2195378 h 6858000"/>
              <a:gd name="connsiteX62" fmla="*/ 225329 w 1342244"/>
              <a:gd name="connsiteY62" fmla="*/ 2155135 h 6858000"/>
              <a:gd name="connsiteX63" fmla="*/ 222787 w 1342244"/>
              <a:gd name="connsiteY63" fmla="*/ 2118008 h 6858000"/>
              <a:gd name="connsiteX64" fmla="*/ 223780 w 1342244"/>
              <a:gd name="connsiteY64" fmla="*/ 2050531 h 6858000"/>
              <a:gd name="connsiteX65" fmla="*/ 196764 w 1342244"/>
              <a:gd name="connsiteY65" fmla="*/ 1906352 h 6858000"/>
              <a:gd name="connsiteX66" fmla="*/ 173321 w 1342244"/>
              <a:gd name="connsiteY66" fmla="*/ 1861531 h 6858000"/>
              <a:gd name="connsiteX67" fmla="*/ 127120 w 1342244"/>
              <a:gd name="connsiteY67" fmla="*/ 1732919 h 6858000"/>
              <a:gd name="connsiteX68" fmla="*/ 98557 w 1342244"/>
              <a:gd name="connsiteY68" fmla="*/ 1615777 h 6858000"/>
              <a:gd name="connsiteX69" fmla="*/ 79352 w 1342244"/>
              <a:gd name="connsiteY69" fmla="*/ 1563678 h 6858000"/>
              <a:gd name="connsiteX70" fmla="*/ 85174 w 1342244"/>
              <a:gd name="connsiteY70" fmla="*/ 1477995 h 6858000"/>
              <a:gd name="connsiteX71" fmla="*/ 71259 w 1342244"/>
              <a:gd name="connsiteY71" fmla="*/ 1373769 h 6858000"/>
              <a:gd name="connsiteX72" fmla="*/ 79566 w 1342244"/>
              <a:gd name="connsiteY72" fmla="*/ 1307086 h 6858000"/>
              <a:gd name="connsiteX73" fmla="*/ 85439 w 1342244"/>
              <a:gd name="connsiteY73" fmla="*/ 1168288 h 6858000"/>
              <a:gd name="connsiteX74" fmla="*/ 77721 w 1342244"/>
              <a:gd name="connsiteY74" fmla="*/ 1142577 h 6858000"/>
              <a:gd name="connsiteX75" fmla="*/ 67027 w 1342244"/>
              <a:gd name="connsiteY75" fmla="*/ 1088484 h 6858000"/>
              <a:gd name="connsiteX76" fmla="*/ 55763 w 1342244"/>
              <a:gd name="connsiteY76" fmla="*/ 1016103 h 6858000"/>
              <a:gd name="connsiteX77" fmla="*/ 57219 w 1342244"/>
              <a:gd name="connsiteY77" fmla="*/ 954054 h 6858000"/>
              <a:gd name="connsiteX78" fmla="*/ 52084 w 1342244"/>
              <a:gd name="connsiteY78" fmla="*/ 896999 h 6858000"/>
              <a:gd name="connsiteX79" fmla="*/ 21492 w 1342244"/>
              <a:gd name="connsiteY79" fmla="*/ 821517 h 6858000"/>
              <a:gd name="connsiteX80" fmla="*/ 442 w 1342244"/>
              <a:gd name="connsiteY80" fmla="*/ 751353 h 6858000"/>
              <a:gd name="connsiteX81" fmla="*/ 0 w 1342244"/>
              <a:gd name="connsiteY81" fmla="*/ 721230 h 6858000"/>
              <a:gd name="connsiteX82" fmla="*/ 9132 w 1342244"/>
              <a:gd name="connsiteY82" fmla="*/ 619315 h 6858000"/>
              <a:gd name="connsiteX83" fmla="*/ 2788 w 1342244"/>
              <a:gd name="connsiteY83" fmla="*/ 585934 h 6858000"/>
              <a:gd name="connsiteX84" fmla="*/ 84 w 1342244"/>
              <a:gd name="connsiteY84" fmla="*/ 538948 h 6858000"/>
              <a:gd name="connsiteX85" fmla="*/ 3992 w 1342244"/>
              <a:gd name="connsiteY85" fmla="*/ 525163 h 6858000"/>
              <a:gd name="connsiteX86" fmla="*/ 30116 w 1342244"/>
              <a:gd name="connsiteY86" fmla="*/ 446567 h 6858000"/>
              <a:gd name="connsiteX87" fmla="*/ 29364 w 1342244"/>
              <a:gd name="connsiteY87" fmla="*/ 393828 h 6858000"/>
              <a:gd name="connsiteX88" fmla="*/ 29194 w 1342244"/>
              <a:gd name="connsiteY88" fmla="*/ 353137 h 6858000"/>
              <a:gd name="connsiteX89" fmla="*/ 34887 w 1342244"/>
              <a:gd name="connsiteY89" fmla="*/ 275771 h 6858000"/>
              <a:gd name="connsiteX90" fmla="*/ 44581 w 1342244"/>
              <a:gd name="connsiteY90" fmla="*/ 236673 h 6858000"/>
              <a:gd name="connsiteX91" fmla="*/ 43624 w 1342244"/>
              <a:gd name="connsiteY91" fmla="*/ 144983 h 6858000"/>
              <a:gd name="connsiteX92" fmla="*/ 33909 w 1342244"/>
              <a:gd name="connsiteY92" fmla="*/ 33857 h 6858000"/>
              <a:gd name="connsiteX93" fmla="*/ 15462 w 1342244"/>
              <a:gd name="connsiteY93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44438 w 1342244"/>
              <a:gd name="connsiteY6" fmla="*/ 6686827 h 6858000"/>
              <a:gd name="connsiteX7" fmla="*/ 156016 w 1342244"/>
              <a:gd name="connsiteY7" fmla="*/ 6633777 h 6858000"/>
              <a:gd name="connsiteX8" fmla="*/ 228859 w 1342244"/>
              <a:gd name="connsiteY8" fmla="*/ 6492130 h 6858000"/>
              <a:gd name="connsiteX9" fmla="*/ 244546 w 1342244"/>
              <a:gd name="connsiteY9" fmla="*/ 6431610 h 6858000"/>
              <a:gd name="connsiteX10" fmla="*/ 271474 w 1342244"/>
              <a:gd name="connsiteY10" fmla="*/ 6334727 h 6858000"/>
              <a:gd name="connsiteX11" fmla="*/ 263386 w 1342244"/>
              <a:gd name="connsiteY11" fmla="*/ 6294334 h 6858000"/>
              <a:gd name="connsiteX12" fmla="*/ 251160 w 1342244"/>
              <a:gd name="connsiteY12" fmla="*/ 6231403 h 6858000"/>
              <a:gd name="connsiteX13" fmla="*/ 243818 w 1342244"/>
              <a:gd name="connsiteY13" fmla="*/ 6202459 h 6858000"/>
              <a:gd name="connsiteX14" fmla="*/ 242616 w 1342244"/>
              <a:gd name="connsiteY14" fmla="*/ 6153037 h 6858000"/>
              <a:gd name="connsiteX15" fmla="*/ 255587 w 1342244"/>
              <a:gd name="connsiteY15" fmla="*/ 6061464 h 6858000"/>
              <a:gd name="connsiteX16" fmla="*/ 245418 w 1342244"/>
              <a:gd name="connsiteY16" fmla="*/ 6028119 h 6858000"/>
              <a:gd name="connsiteX17" fmla="*/ 230647 w 1342244"/>
              <a:gd name="connsiteY17" fmla="*/ 5926735 h 6858000"/>
              <a:gd name="connsiteX18" fmla="*/ 280159 w 1342244"/>
              <a:gd name="connsiteY18" fmla="*/ 5712857 h 6858000"/>
              <a:gd name="connsiteX19" fmla="*/ 309957 w 1342244"/>
              <a:gd name="connsiteY19" fmla="*/ 5660491 h 6858000"/>
              <a:gd name="connsiteX20" fmla="*/ 323969 w 1342244"/>
              <a:gd name="connsiteY20" fmla="*/ 5553910 h 6858000"/>
              <a:gd name="connsiteX21" fmla="*/ 348400 w 1342244"/>
              <a:gd name="connsiteY21" fmla="*/ 5449031 h 6858000"/>
              <a:gd name="connsiteX22" fmla="*/ 359524 w 1342244"/>
              <a:gd name="connsiteY22" fmla="*/ 5396260 h 6858000"/>
              <a:gd name="connsiteX23" fmla="*/ 385283 w 1342244"/>
              <a:gd name="connsiteY23" fmla="*/ 5341916 h 6858000"/>
              <a:gd name="connsiteX24" fmla="*/ 423664 w 1342244"/>
              <a:gd name="connsiteY24" fmla="*/ 5264214 h 6858000"/>
              <a:gd name="connsiteX25" fmla="*/ 429823 w 1342244"/>
              <a:gd name="connsiteY25" fmla="*/ 5225268 h 6858000"/>
              <a:gd name="connsiteX26" fmla="*/ 438105 w 1342244"/>
              <a:gd name="connsiteY26" fmla="*/ 5159961 h 6858000"/>
              <a:gd name="connsiteX27" fmla="*/ 441715 w 1342244"/>
              <a:gd name="connsiteY27" fmla="*/ 5125185 h 6858000"/>
              <a:gd name="connsiteX28" fmla="*/ 455581 w 1342244"/>
              <a:gd name="connsiteY28" fmla="*/ 5067850 h 6858000"/>
              <a:gd name="connsiteX29" fmla="*/ 458312 w 1342244"/>
              <a:gd name="connsiteY29" fmla="*/ 5060861 h 6858000"/>
              <a:gd name="connsiteX30" fmla="*/ 456570 w 1342244"/>
              <a:gd name="connsiteY30" fmla="*/ 4993030 h 6858000"/>
              <a:gd name="connsiteX31" fmla="*/ 463479 w 1342244"/>
              <a:gd name="connsiteY31" fmla="*/ 4946844 h 6858000"/>
              <a:gd name="connsiteX32" fmla="*/ 474738 w 1342244"/>
              <a:gd name="connsiteY32" fmla="*/ 4858827 h 6858000"/>
              <a:gd name="connsiteX33" fmla="*/ 480641 w 1342244"/>
              <a:gd name="connsiteY33" fmla="*/ 4821170 h 6858000"/>
              <a:gd name="connsiteX34" fmla="*/ 486667 w 1342244"/>
              <a:gd name="connsiteY34" fmla="*/ 4750867 h 6858000"/>
              <a:gd name="connsiteX35" fmla="*/ 484474 w 1342244"/>
              <a:gd name="connsiteY35" fmla="*/ 4690749 h 6858000"/>
              <a:gd name="connsiteX36" fmla="*/ 479954 w 1342244"/>
              <a:gd name="connsiteY36" fmla="*/ 4584173 h 6858000"/>
              <a:gd name="connsiteX37" fmla="*/ 475037 w 1342244"/>
              <a:gd name="connsiteY37" fmla="*/ 4444346 h 6858000"/>
              <a:gd name="connsiteX38" fmla="*/ 471602 w 1342244"/>
              <a:gd name="connsiteY38" fmla="*/ 4375228 h 6858000"/>
              <a:gd name="connsiteX39" fmla="*/ 452255 w 1342244"/>
              <a:gd name="connsiteY39" fmla="*/ 4214165 h 6858000"/>
              <a:gd name="connsiteX40" fmla="*/ 453884 w 1342244"/>
              <a:gd name="connsiteY40" fmla="*/ 4076008 h 6858000"/>
              <a:gd name="connsiteX41" fmla="*/ 441584 w 1342244"/>
              <a:gd name="connsiteY41" fmla="*/ 4033999 h 6858000"/>
              <a:gd name="connsiteX42" fmla="*/ 441309 w 1342244"/>
              <a:gd name="connsiteY42" fmla="*/ 4013953 h 6858000"/>
              <a:gd name="connsiteX43" fmla="*/ 433387 w 1342244"/>
              <a:gd name="connsiteY43" fmla="*/ 3901461 h 6858000"/>
              <a:gd name="connsiteX44" fmla="*/ 455981 w 1342244"/>
              <a:gd name="connsiteY44" fmla="*/ 3813873 h 6858000"/>
              <a:gd name="connsiteX45" fmla="*/ 466877 w 1342244"/>
              <a:gd name="connsiteY45" fmla="*/ 3738082 h 6858000"/>
              <a:gd name="connsiteX46" fmla="*/ 474223 w 1342244"/>
              <a:gd name="connsiteY46" fmla="*/ 3673397 h 6858000"/>
              <a:gd name="connsiteX47" fmla="*/ 473519 w 1342244"/>
              <a:gd name="connsiteY47" fmla="*/ 3637109 h 6858000"/>
              <a:gd name="connsiteX48" fmla="*/ 476962 w 1342244"/>
              <a:gd name="connsiteY48" fmla="*/ 3536883 h 6858000"/>
              <a:gd name="connsiteX49" fmla="*/ 484500 w 1342244"/>
              <a:gd name="connsiteY49" fmla="*/ 3435652 h 6858000"/>
              <a:gd name="connsiteX50" fmla="*/ 498392 w 1342244"/>
              <a:gd name="connsiteY50" fmla="*/ 3295862 h 6858000"/>
              <a:gd name="connsiteX51" fmla="*/ 480918 w 1342244"/>
              <a:gd name="connsiteY51" fmla="*/ 3158586 h 6858000"/>
              <a:gd name="connsiteX52" fmla="*/ 456326 w 1342244"/>
              <a:gd name="connsiteY52" fmla="*/ 3112365 h 6858000"/>
              <a:gd name="connsiteX53" fmla="*/ 441801 w 1342244"/>
              <a:gd name="connsiteY53" fmla="*/ 3072935 h 6858000"/>
              <a:gd name="connsiteX54" fmla="*/ 416975 w 1342244"/>
              <a:gd name="connsiteY54" fmla="*/ 2958185 h 6858000"/>
              <a:gd name="connsiteX55" fmla="*/ 374255 w 1342244"/>
              <a:gd name="connsiteY55" fmla="*/ 2843952 h 6858000"/>
              <a:gd name="connsiteX56" fmla="*/ 308507 w 1342244"/>
              <a:gd name="connsiteY56" fmla="*/ 2554718 h 6858000"/>
              <a:gd name="connsiteX57" fmla="*/ 279324 w 1342244"/>
              <a:gd name="connsiteY57" fmla="*/ 2447068 h 6858000"/>
              <a:gd name="connsiteX58" fmla="*/ 283394 w 1342244"/>
              <a:gd name="connsiteY58" fmla="*/ 2423438 h 6858000"/>
              <a:gd name="connsiteX59" fmla="*/ 272284 w 1342244"/>
              <a:gd name="connsiteY59" fmla="*/ 2402874 h 6858000"/>
              <a:gd name="connsiteX60" fmla="*/ 251225 w 1342244"/>
              <a:gd name="connsiteY60" fmla="*/ 2261920 h 6858000"/>
              <a:gd name="connsiteX61" fmla="*/ 241112 w 1342244"/>
              <a:gd name="connsiteY61" fmla="*/ 2195378 h 6858000"/>
              <a:gd name="connsiteX62" fmla="*/ 225329 w 1342244"/>
              <a:gd name="connsiteY62" fmla="*/ 2155135 h 6858000"/>
              <a:gd name="connsiteX63" fmla="*/ 222787 w 1342244"/>
              <a:gd name="connsiteY63" fmla="*/ 2118008 h 6858000"/>
              <a:gd name="connsiteX64" fmla="*/ 223780 w 1342244"/>
              <a:gd name="connsiteY64" fmla="*/ 2050531 h 6858000"/>
              <a:gd name="connsiteX65" fmla="*/ 196764 w 1342244"/>
              <a:gd name="connsiteY65" fmla="*/ 1906352 h 6858000"/>
              <a:gd name="connsiteX66" fmla="*/ 173321 w 1342244"/>
              <a:gd name="connsiteY66" fmla="*/ 1861531 h 6858000"/>
              <a:gd name="connsiteX67" fmla="*/ 127120 w 1342244"/>
              <a:gd name="connsiteY67" fmla="*/ 1732919 h 6858000"/>
              <a:gd name="connsiteX68" fmla="*/ 98557 w 1342244"/>
              <a:gd name="connsiteY68" fmla="*/ 1615777 h 6858000"/>
              <a:gd name="connsiteX69" fmla="*/ 79352 w 1342244"/>
              <a:gd name="connsiteY69" fmla="*/ 1563678 h 6858000"/>
              <a:gd name="connsiteX70" fmla="*/ 85174 w 1342244"/>
              <a:gd name="connsiteY70" fmla="*/ 1477995 h 6858000"/>
              <a:gd name="connsiteX71" fmla="*/ 71259 w 1342244"/>
              <a:gd name="connsiteY71" fmla="*/ 1373769 h 6858000"/>
              <a:gd name="connsiteX72" fmla="*/ 79566 w 1342244"/>
              <a:gd name="connsiteY72" fmla="*/ 1307086 h 6858000"/>
              <a:gd name="connsiteX73" fmla="*/ 85439 w 1342244"/>
              <a:gd name="connsiteY73" fmla="*/ 1168288 h 6858000"/>
              <a:gd name="connsiteX74" fmla="*/ 77721 w 1342244"/>
              <a:gd name="connsiteY74" fmla="*/ 1142577 h 6858000"/>
              <a:gd name="connsiteX75" fmla="*/ 67027 w 1342244"/>
              <a:gd name="connsiteY75" fmla="*/ 1088484 h 6858000"/>
              <a:gd name="connsiteX76" fmla="*/ 55763 w 1342244"/>
              <a:gd name="connsiteY76" fmla="*/ 1016103 h 6858000"/>
              <a:gd name="connsiteX77" fmla="*/ 57219 w 1342244"/>
              <a:gd name="connsiteY77" fmla="*/ 954054 h 6858000"/>
              <a:gd name="connsiteX78" fmla="*/ 52084 w 1342244"/>
              <a:gd name="connsiteY78" fmla="*/ 896999 h 6858000"/>
              <a:gd name="connsiteX79" fmla="*/ 21492 w 1342244"/>
              <a:gd name="connsiteY79" fmla="*/ 821517 h 6858000"/>
              <a:gd name="connsiteX80" fmla="*/ 442 w 1342244"/>
              <a:gd name="connsiteY80" fmla="*/ 751353 h 6858000"/>
              <a:gd name="connsiteX81" fmla="*/ 0 w 1342244"/>
              <a:gd name="connsiteY81" fmla="*/ 721230 h 6858000"/>
              <a:gd name="connsiteX82" fmla="*/ 9132 w 1342244"/>
              <a:gd name="connsiteY82" fmla="*/ 619315 h 6858000"/>
              <a:gd name="connsiteX83" fmla="*/ 2788 w 1342244"/>
              <a:gd name="connsiteY83" fmla="*/ 585934 h 6858000"/>
              <a:gd name="connsiteX84" fmla="*/ 84 w 1342244"/>
              <a:gd name="connsiteY84" fmla="*/ 538948 h 6858000"/>
              <a:gd name="connsiteX85" fmla="*/ 3992 w 1342244"/>
              <a:gd name="connsiteY85" fmla="*/ 525163 h 6858000"/>
              <a:gd name="connsiteX86" fmla="*/ 30116 w 1342244"/>
              <a:gd name="connsiteY86" fmla="*/ 446567 h 6858000"/>
              <a:gd name="connsiteX87" fmla="*/ 29364 w 1342244"/>
              <a:gd name="connsiteY87" fmla="*/ 393828 h 6858000"/>
              <a:gd name="connsiteX88" fmla="*/ 29194 w 1342244"/>
              <a:gd name="connsiteY88" fmla="*/ 353137 h 6858000"/>
              <a:gd name="connsiteX89" fmla="*/ 34887 w 1342244"/>
              <a:gd name="connsiteY89" fmla="*/ 275771 h 6858000"/>
              <a:gd name="connsiteX90" fmla="*/ 44581 w 1342244"/>
              <a:gd name="connsiteY90" fmla="*/ 236673 h 6858000"/>
              <a:gd name="connsiteX91" fmla="*/ 43624 w 1342244"/>
              <a:gd name="connsiteY91" fmla="*/ 144983 h 6858000"/>
              <a:gd name="connsiteX92" fmla="*/ 33909 w 1342244"/>
              <a:gd name="connsiteY92" fmla="*/ 33857 h 6858000"/>
              <a:gd name="connsiteX93" fmla="*/ 15462 w 1342244"/>
              <a:gd name="connsiteY93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44438 w 1342244"/>
              <a:gd name="connsiteY6" fmla="*/ 6686827 h 6858000"/>
              <a:gd name="connsiteX7" fmla="*/ 156016 w 1342244"/>
              <a:gd name="connsiteY7" fmla="*/ 6633777 h 6858000"/>
              <a:gd name="connsiteX8" fmla="*/ 228859 w 1342244"/>
              <a:gd name="connsiteY8" fmla="*/ 6492130 h 6858000"/>
              <a:gd name="connsiteX9" fmla="*/ 244546 w 1342244"/>
              <a:gd name="connsiteY9" fmla="*/ 6431610 h 6858000"/>
              <a:gd name="connsiteX10" fmla="*/ 271474 w 1342244"/>
              <a:gd name="connsiteY10" fmla="*/ 6334727 h 6858000"/>
              <a:gd name="connsiteX11" fmla="*/ 263386 w 1342244"/>
              <a:gd name="connsiteY11" fmla="*/ 6294334 h 6858000"/>
              <a:gd name="connsiteX12" fmla="*/ 251160 w 1342244"/>
              <a:gd name="connsiteY12" fmla="*/ 6231403 h 6858000"/>
              <a:gd name="connsiteX13" fmla="*/ 243818 w 1342244"/>
              <a:gd name="connsiteY13" fmla="*/ 6202459 h 6858000"/>
              <a:gd name="connsiteX14" fmla="*/ 242616 w 1342244"/>
              <a:gd name="connsiteY14" fmla="*/ 6153037 h 6858000"/>
              <a:gd name="connsiteX15" fmla="*/ 255587 w 1342244"/>
              <a:gd name="connsiteY15" fmla="*/ 6061464 h 6858000"/>
              <a:gd name="connsiteX16" fmla="*/ 245418 w 1342244"/>
              <a:gd name="connsiteY16" fmla="*/ 6028119 h 6858000"/>
              <a:gd name="connsiteX17" fmla="*/ 230647 w 1342244"/>
              <a:gd name="connsiteY17" fmla="*/ 5926735 h 6858000"/>
              <a:gd name="connsiteX18" fmla="*/ 280159 w 1342244"/>
              <a:gd name="connsiteY18" fmla="*/ 5712857 h 6858000"/>
              <a:gd name="connsiteX19" fmla="*/ 309957 w 1342244"/>
              <a:gd name="connsiteY19" fmla="*/ 5660491 h 6858000"/>
              <a:gd name="connsiteX20" fmla="*/ 323969 w 1342244"/>
              <a:gd name="connsiteY20" fmla="*/ 5553910 h 6858000"/>
              <a:gd name="connsiteX21" fmla="*/ 348400 w 1342244"/>
              <a:gd name="connsiteY21" fmla="*/ 5449031 h 6858000"/>
              <a:gd name="connsiteX22" fmla="*/ 359524 w 1342244"/>
              <a:gd name="connsiteY22" fmla="*/ 5396260 h 6858000"/>
              <a:gd name="connsiteX23" fmla="*/ 385283 w 1342244"/>
              <a:gd name="connsiteY23" fmla="*/ 5341916 h 6858000"/>
              <a:gd name="connsiteX24" fmla="*/ 423664 w 1342244"/>
              <a:gd name="connsiteY24" fmla="*/ 5264214 h 6858000"/>
              <a:gd name="connsiteX25" fmla="*/ 429823 w 1342244"/>
              <a:gd name="connsiteY25" fmla="*/ 5225268 h 6858000"/>
              <a:gd name="connsiteX26" fmla="*/ 438105 w 1342244"/>
              <a:gd name="connsiteY26" fmla="*/ 5159961 h 6858000"/>
              <a:gd name="connsiteX27" fmla="*/ 441715 w 1342244"/>
              <a:gd name="connsiteY27" fmla="*/ 5125185 h 6858000"/>
              <a:gd name="connsiteX28" fmla="*/ 455581 w 1342244"/>
              <a:gd name="connsiteY28" fmla="*/ 5067850 h 6858000"/>
              <a:gd name="connsiteX29" fmla="*/ 458312 w 1342244"/>
              <a:gd name="connsiteY29" fmla="*/ 5060861 h 6858000"/>
              <a:gd name="connsiteX30" fmla="*/ 456570 w 1342244"/>
              <a:gd name="connsiteY30" fmla="*/ 4993030 h 6858000"/>
              <a:gd name="connsiteX31" fmla="*/ 463479 w 1342244"/>
              <a:gd name="connsiteY31" fmla="*/ 4946844 h 6858000"/>
              <a:gd name="connsiteX32" fmla="*/ 474738 w 1342244"/>
              <a:gd name="connsiteY32" fmla="*/ 4858827 h 6858000"/>
              <a:gd name="connsiteX33" fmla="*/ 480641 w 1342244"/>
              <a:gd name="connsiteY33" fmla="*/ 4821170 h 6858000"/>
              <a:gd name="connsiteX34" fmla="*/ 486667 w 1342244"/>
              <a:gd name="connsiteY34" fmla="*/ 4750867 h 6858000"/>
              <a:gd name="connsiteX35" fmla="*/ 484474 w 1342244"/>
              <a:gd name="connsiteY35" fmla="*/ 4690749 h 6858000"/>
              <a:gd name="connsiteX36" fmla="*/ 479954 w 1342244"/>
              <a:gd name="connsiteY36" fmla="*/ 4584173 h 6858000"/>
              <a:gd name="connsiteX37" fmla="*/ 475037 w 1342244"/>
              <a:gd name="connsiteY37" fmla="*/ 4444346 h 6858000"/>
              <a:gd name="connsiteX38" fmla="*/ 471602 w 1342244"/>
              <a:gd name="connsiteY38" fmla="*/ 4375228 h 6858000"/>
              <a:gd name="connsiteX39" fmla="*/ 452255 w 1342244"/>
              <a:gd name="connsiteY39" fmla="*/ 4214165 h 6858000"/>
              <a:gd name="connsiteX40" fmla="*/ 453884 w 1342244"/>
              <a:gd name="connsiteY40" fmla="*/ 4076008 h 6858000"/>
              <a:gd name="connsiteX41" fmla="*/ 441584 w 1342244"/>
              <a:gd name="connsiteY41" fmla="*/ 4033999 h 6858000"/>
              <a:gd name="connsiteX42" fmla="*/ 441309 w 1342244"/>
              <a:gd name="connsiteY42" fmla="*/ 4013953 h 6858000"/>
              <a:gd name="connsiteX43" fmla="*/ 433387 w 1342244"/>
              <a:gd name="connsiteY43" fmla="*/ 3901461 h 6858000"/>
              <a:gd name="connsiteX44" fmla="*/ 455981 w 1342244"/>
              <a:gd name="connsiteY44" fmla="*/ 3813873 h 6858000"/>
              <a:gd name="connsiteX45" fmla="*/ 466877 w 1342244"/>
              <a:gd name="connsiteY45" fmla="*/ 3738082 h 6858000"/>
              <a:gd name="connsiteX46" fmla="*/ 474223 w 1342244"/>
              <a:gd name="connsiteY46" fmla="*/ 3673397 h 6858000"/>
              <a:gd name="connsiteX47" fmla="*/ 473519 w 1342244"/>
              <a:gd name="connsiteY47" fmla="*/ 3637109 h 6858000"/>
              <a:gd name="connsiteX48" fmla="*/ 476962 w 1342244"/>
              <a:gd name="connsiteY48" fmla="*/ 3536883 h 6858000"/>
              <a:gd name="connsiteX49" fmla="*/ 484500 w 1342244"/>
              <a:gd name="connsiteY49" fmla="*/ 3435652 h 6858000"/>
              <a:gd name="connsiteX50" fmla="*/ 498392 w 1342244"/>
              <a:gd name="connsiteY50" fmla="*/ 3295862 h 6858000"/>
              <a:gd name="connsiteX51" fmla="*/ 480918 w 1342244"/>
              <a:gd name="connsiteY51" fmla="*/ 3158586 h 6858000"/>
              <a:gd name="connsiteX52" fmla="*/ 456326 w 1342244"/>
              <a:gd name="connsiteY52" fmla="*/ 3112365 h 6858000"/>
              <a:gd name="connsiteX53" fmla="*/ 441801 w 1342244"/>
              <a:gd name="connsiteY53" fmla="*/ 3072935 h 6858000"/>
              <a:gd name="connsiteX54" fmla="*/ 416975 w 1342244"/>
              <a:gd name="connsiteY54" fmla="*/ 2958185 h 6858000"/>
              <a:gd name="connsiteX55" fmla="*/ 374255 w 1342244"/>
              <a:gd name="connsiteY55" fmla="*/ 2843952 h 6858000"/>
              <a:gd name="connsiteX56" fmla="*/ 308507 w 1342244"/>
              <a:gd name="connsiteY56" fmla="*/ 2554718 h 6858000"/>
              <a:gd name="connsiteX57" fmla="*/ 279324 w 1342244"/>
              <a:gd name="connsiteY57" fmla="*/ 2447068 h 6858000"/>
              <a:gd name="connsiteX58" fmla="*/ 283394 w 1342244"/>
              <a:gd name="connsiteY58" fmla="*/ 2423438 h 6858000"/>
              <a:gd name="connsiteX59" fmla="*/ 272284 w 1342244"/>
              <a:gd name="connsiteY59" fmla="*/ 2402874 h 6858000"/>
              <a:gd name="connsiteX60" fmla="*/ 251225 w 1342244"/>
              <a:gd name="connsiteY60" fmla="*/ 2261920 h 6858000"/>
              <a:gd name="connsiteX61" fmla="*/ 241112 w 1342244"/>
              <a:gd name="connsiteY61" fmla="*/ 2195378 h 6858000"/>
              <a:gd name="connsiteX62" fmla="*/ 225329 w 1342244"/>
              <a:gd name="connsiteY62" fmla="*/ 2155135 h 6858000"/>
              <a:gd name="connsiteX63" fmla="*/ 222787 w 1342244"/>
              <a:gd name="connsiteY63" fmla="*/ 2118008 h 6858000"/>
              <a:gd name="connsiteX64" fmla="*/ 223780 w 1342244"/>
              <a:gd name="connsiteY64" fmla="*/ 2050531 h 6858000"/>
              <a:gd name="connsiteX65" fmla="*/ 196764 w 1342244"/>
              <a:gd name="connsiteY65" fmla="*/ 1906352 h 6858000"/>
              <a:gd name="connsiteX66" fmla="*/ 173321 w 1342244"/>
              <a:gd name="connsiteY66" fmla="*/ 1861531 h 6858000"/>
              <a:gd name="connsiteX67" fmla="*/ 127120 w 1342244"/>
              <a:gd name="connsiteY67" fmla="*/ 1732919 h 6858000"/>
              <a:gd name="connsiteX68" fmla="*/ 98557 w 1342244"/>
              <a:gd name="connsiteY68" fmla="*/ 1615777 h 6858000"/>
              <a:gd name="connsiteX69" fmla="*/ 79352 w 1342244"/>
              <a:gd name="connsiteY69" fmla="*/ 1563678 h 6858000"/>
              <a:gd name="connsiteX70" fmla="*/ 85174 w 1342244"/>
              <a:gd name="connsiteY70" fmla="*/ 1477995 h 6858000"/>
              <a:gd name="connsiteX71" fmla="*/ 71259 w 1342244"/>
              <a:gd name="connsiteY71" fmla="*/ 1373769 h 6858000"/>
              <a:gd name="connsiteX72" fmla="*/ 79566 w 1342244"/>
              <a:gd name="connsiteY72" fmla="*/ 1307086 h 6858000"/>
              <a:gd name="connsiteX73" fmla="*/ 85439 w 1342244"/>
              <a:gd name="connsiteY73" fmla="*/ 1168288 h 6858000"/>
              <a:gd name="connsiteX74" fmla="*/ 77721 w 1342244"/>
              <a:gd name="connsiteY74" fmla="*/ 1142577 h 6858000"/>
              <a:gd name="connsiteX75" fmla="*/ 67027 w 1342244"/>
              <a:gd name="connsiteY75" fmla="*/ 1088484 h 6858000"/>
              <a:gd name="connsiteX76" fmla="*/ 55763 w 1342244"/>
              <a:gd name="connsiteY76" fmla="*/ 1016103 h 6858000"/>
              <a:gd name="connsiteX77" fmla="*/ 57219 w 1342244"/>
              <a:gd name="connsiteY77" fmla="*/ 954054 h 6858000"/>
              <a:gd name="connsiteX78" fmla="*/ 52084 w 1342244"/>
              <a:gd name="connsiteY78" fmla="*/ 896999 h 6858000"/>
              <a:gd name="connsiteX79" fmla="*/ 21492 w 1342244"/>
              <a:gd name="connsiteY79" fmla="*/ 821517 h 6858000"/>
              <a:gd name="connsiteX80" fmla="*/ 0 w 1342244"/>
              <a:gd name="connsiteY80" fmla="*/ 721230 h 6858000"/>
              <a:gd name="connsiteX81" fmla="*/ 9132 w 1342244"/>
              <a:gd name="connsiteY81" fmla="*/ 619315 h 6858000"/>
              <a:gd name="connsiteX82" fmla="*/ 2788 w 1342244"/>
              <a:gd name="connsiteY82" fmla="*/ 585934 h 6858000"/>
              <a:gd name="connsiteX83" fmla="*/ 84 w 1342244"/>
              <a:gd name="connsiteY83" fmla="*/ 538948 h 6858000"/>
              <a:gd name="connsiteX84" fmla="*/ 3992 w 1342244"/>
              <a:gd name="connsiteY84" fmla="*/ 525163 h 6858000"/>
              <a:gd name="connsiteX85" fmla="*/ 30116 w 1342244"/>
              <a:gd name="connsiteY85" fmla="*/ 446567 h 6858000"/>
              <a:gd name="connsiteX86" fmla="*/ 29364 w 1342244"/>
              <a:gd name="connsiteY86" fmla="*/ 393828 h 6858000"/>
              <a:gd name="connsiteX87" fmla="*/ 29194 w 1342244"/>
              <a:gd name="connsiteY87" fmla="*/ 353137 h 6858000"/>
              <a:gd name="connsiteX88" fmla="*/ 34887 w 1342244"/>
              <a:gd name="connsiteY88" fmla="*/ 275771 h 6858000"/>
              <a:gd name="connsiteX89" fmla="*/ 44581 w 1342244"/>
              <a:gd name="connsiteY89" fmla="*/ 236673 h 6858000"/>
              <a:gd name="connsiteX90" fmla="*/ 43624 w 1342244"/>
              <a:gd name="connsiteY90" fmla="*/ 144983 h 6858000"/>
              <a:gd name="connsiteX91" fmla="*/ 33909 w 1342244"/>
              <a:gd name="connsiteY91" fmla="*/ 33857 h 6858000"/>
              <a:gd name="connsiteX92" fmla="*/ 15462 w 1342244"/>
              <a:gd name="connsiteY92" fmla="*/ 0 h 6858000"/>
              <a:gd name="connsiteX0" fmla="*/ 15381 w 1342163"/>
              <a:gd name="connsiteY0" fmla="*/ 0 h 6858000"/>
              <a:gd name="connsiteX1" fmla="*/ 1342163 w 1342163"/>
              <a:gd name="connsiteY1" fmla="*/ 0 h 6858000"/>
              <a:gd name="connsiteX2" fmla="*/ 1342163 w 1342163"/>
              <a:gd name="connsiteY2" fmla="*/ 6858000 h 6858000"/>
              <a:gd name="connsiteX3" fmla="*/ 78857 w 1342163"/>
              <a:gd name="connsiteY3" fmla="*/ 6857735 h 6858000"/>
              <a:gd name="connsiteX4" fmla="*/ 115450 w 1342163"/>
              <a:gd name="connsiteY4" fmla="*/ 6776847 h 6858000"/>
              <a:gd name="connsiteX5" fmla="*/ 126950 w 1342163"/>
              <a:gd name="connsiteY5" fmla="*/ 6737706 h 6858000"/>
              <a:gd name="connsiteX6" fmla="*/ 144357 w 1342163"/>
              <a:gd name="connsiteY6" fmla="*/ 6686827 h 6858000"/>
              <a:gd name="connsiteX7" fmla="*/ 155935 w 1342163"/>
              <a:gd name="connsiteY7" fmla="*/ 6633777 h 6858000"/>
              <a:gd name="connsiteX8" fmla="*/ 228778 w 1342163"/>
              <a:gd name="connsiteY8" fmla="*/ 6492130 h 6858000"/>
              <a:gd name="connsiteX9" fmla="*/ 244465 w 1342163"/>
              <a:gd name="connsiteY9" fmla="*/ 6431610 h 6858000"/>
              <a:gd name="connsiteX10" fmla="*/ 271393 w 1342163"/>
              <a:gd name="connsiteY10" fmla="*/ 6334727 h 6858000"/>
              <a:gd name="connsiteX11" fmla="*/ 263305 w 1342163"/>
              <a:gd name="connsiteY11" fmla="*/ 6294334 h 6858000"/>
              <a:gd name="connsiteX12" fmla="*/ 251079 w 1342163"/>
              <a:gd name="connsiteY12" fmla="*/ 6231403 h 6858000"/>
              <a:gd name="connsiteX13" fmla="*/ 243737 w 1342163"/>
              <a:gd name="connsiteY13" fmla="*/ 6202459 h 6858000"/>
              <a:gd name="connsiteX14" fmla="*/ 242535 w 1342163"/>
              <a:gd name="connsiteY14" fmla="*/ 6153037 h 6858000"/>
              <a:gd name="connsiteX15" fmla="*/ 255506 w 1342163"/>
              <a:gd name="connsiteY15" fmla="*/ 6061464 h 6858000"/>
              <a:gd name="connsiteX16" fmla="*/ 245337 w 1342163"/>
              <a:gd name="connsiteY16" fmla="*/ 6028119 h 6858000"/>
              <a:gd name="connsiteX17" fmla="*/ 230566 w 1342163"/>
              <a:gd name="connsiteY17" fmla="*/ 5926735 h 6858000"/>
              <a:gd name="connsiteX18" fmla="*/ 280078 w 1342163"/>
              <a:gd name="connsiteY18" fmla="*/ 5712857 h 6858000"/>
              <a:gd name="connsiteX19" fmla="*/ 309876 w 1342163"/>
              <a:gd name="connsiteY19" fmla="*/ 5660491 h 6858000"/>
              <a:gd name="connsiteX20" fmla="*/ 323888 w 1342163"/>
              <a:gd name="connsiteY20" fmla="*/ 5553910 h 6858000"/>
              <a:gd name="connsiteX21" fmla="*/ 348319 w 1342163"/>
              <a:gd name="connsiteY21" fmla="*/ 5449031 h 6858000"/>
              <a:gd name="connsiteX22" fmla="*/ 359443 w 1342163"/>
              <a:gd name="connsiteY22" fmla="*/ 5396260 h 6858000"/>
              <a:gd name="connsiteX23" fmla="*/ 385202 w 1342163"/>
              <a:gd name="connsiteY23" fmla="*/ 5341916 h 6858000"/>
              <a:gd name="connsiteX24" fmla="*/ 423583 w 1342163"/>
              <a:gd name="connsiteY24" fmla="*/ 5264214 h 6858000"/>
              <a:gd name="connsiteX25" fmla="*/ 429742 w 1342163"/>
              <a:gd name="connsiteY25" fmla="*/ 5225268 h 6858000"/>
              <a:gd name="connsiteX26" fmla="*/ 438024 w 1342163"/>
              <a:gd name="connsiteY26" fmla="*/ 5159961 h 6858000"/>
              <a:gd name="connsiteX27" fmla="*/ 441634 w 1342163"/>
              <a:gd name="connsiteY27" fmla="*/ 5125185 h 6858000"/>
              <a:gd name="connsiteX28" fmla="*/ 455500 w 1342163"/>
              <a:gd name="connsiteY28" fmla="*/ 5067850 h 6858000"/>
              <a:gd name="connsiteX29" fmla="*/ 458231 w 1342163"/>
              <a:gd name="connsiteY29" fmla="*/ 5060861 h 6858000"/>
              <a:gd name="connsiteX30" fmla="*/ 456489 w 1342163"/>
              <a:gd name="connsiteY30" fmla="*/ 4993030 h 6858000"/>
              <a:gd name="connsiteX31" fmla="*/ 463398 w 1342163"/>
              <a:gd name="connsiteY31" fmla="*/ 4946844 h 6858000"/>
              <a:gd name="connsiteX32" fmla="*/ 474657 w 1342163"/>
              <a:gd name="connsiteY32" fmla="*/ 4858827 h 6858000"/>
              <a:gd name="connsiteX33" fmla="*/ 480560 w 1342163"/>
              <a:gd name="connsiteY33" fmla="*/ 4821170 h 6858000"/>
              <a:gd name="connsiteX34" fmla="*/ 486586 w 1342163"/>
              <a:gd name="connsiteY34" fmla="*/ 4750867 h 6858000"/>
              <a:gd name="connsiteX35" fmla="*/ 484393 w 1342163"/>
              <a:gd name="connsiteY35" fmla="*/ 4690749 h 6858000"/>
              <a:gd name="connsiteX36" fmla="*/ 479873 w 1342163"/>
              <a:gd name="connsiteY36" fmla="*/ 4584173 h 6858000"/>
              <a:gd name="connsiteX37" fmla="*/ 474956 w 1342163"/>
              <a:gd name="connsiteY37" fmla="*/ 4444346 h 6858000"/>
              <a:gd name="connsiteX38" fmla="*/ 471521 w 1342163"/>
              <a:gd name="connsiteY38" fmla="*/ 4375228 h 6858000"/>
              <a:gd name="connsiteX39" fmla="*/ 452174 w 1342163"/>
              <a:gd name="connsiteY39" fmla="*/ 4214165 h 6858000"/>
              <a:gd name="connsiteX40" fmla="*/ 453803 w 1342163"/>
              <a:gd name="connsiteY40" fmla="*/ 4076008 h 6858000"/>
              <a:gd name="connsiteX41" fmla="*/ 441503 w 1342163"/>
              <a:gd name="connsiteY41" fmla="*/ 4033999 h 6858000"/>
              <a:gd name="connsiteX42" fmla="*/ 441228 w 1342163"/>
              <a:gd name="connsiteY42" fmla="*/ 4013953 h 6858000"/>
              <a:gd name="connsiteX43" fmla="*/ 433306 w 1342163"/>
              <a:gd name="connsiteY43" fmla="*/ 3901461 h 6858000"/>
              <a:gd name="connsiteX44" fmla="*/ 455900 w 1342163"/>
              <a:gd name="connsiteY44" fmla="*/ 3813873 h 6858000"/>
              <a:gd name="connsiteX45" fmla="*/ 466796 w 1342163"/>
              <a:gd name="connsiteY45" fmla="*/ 3738082 h 6858000"/>
              <a:gd name="connsiteX46" fmla="*/ 474142 w 1342163"/>
              <a:gd name="connsiteY46" fmla="*/ 3673397 h 6858000"/>
              <a:gd name="connsiteX47" fmla="*/ 473438 w 1342163"/>
              <a:gd name="connsiteY47" fmla="*/ 3637109 h 6858000"/>
              <a:gd name="connsiteX48" fmla="*/ 476881 w 1342163"/>
              <a:gd name="connsiteY48" fmla="*/ 3536883 h 6858000"/>
              <a:gd name="connsiteX49" fmla="*/ 484419 w 1342163"/>
              <a:gd name="connsiteY49" fmla="*/ 3435652 h 6858000"/>
              <a:gd name="connsiteX50" fmla="*/ 498311 w 1342163"/>
              <a:gd name="connsiteY50" fmla="*/ 3295862 h 6858000"/>
              <a:gd name="connsiteX51" fmla="*/ 480837 w 1342163"/>
              <a:gd name="connsiteY51" fmla="*/ 3158586 h 6858000"/>
              <a:gd name="connsiteX52" fmla="*/ 456245 w 1342163"/>
              <a:gd name="connsiteY52" fmla="*/ 3112365 h 6858000"/>
              <a:gd name="connsiteX53" fmla="*/ 441720 w 1342163"/>
              <a:gd name="connsiteY53" fmla="*/ 3072935 h 6858000"/>
              <a:gd name="connsiteX54" fmla="*/ 416894 w 1342163"/>
              <a:gd name="connsiteY54" fmla="*/ 2958185 h 6858000"/>
              <a:gd name="connsiteX55" fmla="*/ 374174 w 1342163"/>
              <a:gd name="connsiteY55" fmla="*/ 2843952 h 6858000"/>
              <a:gd name="connsiteX56" fmla="*/ 308426 w 1342163"/>
              <a:gd name="connsiteY56" fmla="*/ 2554718 h 6858000"/>
              <a:gd name="connsiteX57" fmla="*/ 279243 w 1342163"/>
              <a:gd name="connsiteY57" fmla="*/ 2447068 h 6858000"/>
              <a:gd name="connsiteX58" fmla="*/ 283313 w 1342163"/>
              <a:gd name="connsiteY58" fmla="*/ 2423438 h 6858000"/>
              <a:gd name="connsiteX59" fmla="*/ 272203 w 1342163"/>
              <a:gd name="connsiteY59" fmla="*/ 2402874 h 6858000"/>
              <a:gd name="connsiteX60" fmla="*/ 251144 w 1342163"/>
              <a:gd name="connsiteY60" fmla="*/ 2261920 h 6858000"/>
              <a:gd name="connsiteX61" fmla="*/ 241031 w 1342163"/>
              <a:gd name="connsiteY61" fmla="*/ 2195378 h 6858000"/>
              <a:gd name="connsiteX62" fmla="*/ 225248 w 1342163"/>
              <a:gd name="connsiteY62" fmla="*/ 2155135 h 6858000"/>
              <a:gd name="connsiteX63" fmla="*/ 222706 w 1342163"/>
              <a:gd name="connsiteY63" fmla="*/ 2118008 h 6858000"/>
              <a:gd name="connsiteX64" fmla="*/ 223699 w 1342163"/>
              <a:gd name="connsiteY64" fmla="*/ 2050531 h 6858000"/>
              <a:gd name="connsiteX65" fmla="*/ 196683 w 1342163"/>
              <a:gd name="connsiteY65" fmla="*/ 1906352 h 6858000"/>
              <a:gd name="connsiteX66" fmla="*/ 173240 w 1342163"/>
              <a:gd name="connsiteY66" fmla="*/ 1861531 h 6858000"/>
              <a:gd name="connsiteX67" fmla="*/ 127039 w 1342163"/>
              <a:gd name="connsiteY67" fmla="*/ 1732919 h 6858000"/>
              <a:gd name="connsiteX68" fmla="*/ 98476 w 1342163"/>
              <a:gd name="connsiteY68" fmla="*/ 1615777 h 6858000"/>
              <a:gd name="connsiteX69" fmla="*/ 79271 w 1342163"/>
              <a:gd name="connsiteY69" fmla="*/ 1563678 h 6858000"/>
              <a:gd name="connsiteX70" fmla="*/ 85093 w 1342163"/>
              <a:gd name="connsiteY70" fmla="*/ 1477995 h 6858000"/>
              <a:gd name="connsiteX71" fmla="*/ 71178 w 1342163"/>
              <a:gd name="connsiteY71" fmla="*/ 1373769 h 6858000"/>
              <a:gd name="connsiteX72" fmla="*/ 79485 w 1342163"/>
              <a:gd name="connsiteY72" fmla="*/ 1307086 h 6858000"/>
              <a:gd name="connsiteX73" fmla="*/ 85358 w 1342163"/>
              <a:gd name="connsiteY73" fmla="*/ 1168288 h 6858000"/>
              <a:gd name="connsiteX74" fmla="*/ 77640 w 1342163"/>
              <a:gd name="connsiteY74" fmla="*/ 1142577 h 6858000"/>
              <a:gd name="connsiteX75" fmla="*/ 66946 w 1342163"/>
              <a:gd name="connsiteY75" fmla="*/ 1088484 h 6858000"/>
              <a:gd name="connsiteX76" fmla="*/ 55682 w 1342163"/>
              <a:gd name="connsiteY76" fmla="*/ 1016103 h 6858000"/>
              <a:gd name="connsiteX77" fmla="*/ 57138 w 1342163"/>
              <a:gd name="connsiteY77" fmla="*/ 954054 h 6858000"/>
              <a:gd name="connsiteX78" fmla="*/ 52003 w 1342163"/>
              <a:gd name="connsiteY78" fmla="*/ 896999 h 6858000"/>
              <a:gd name="connsiteX79" fmla="*/ 21411 w 1342163"/>
              <a:gd name="connsiteY79" fmla="*/ 821517 h 6858000"/>
              <a:gd name="connsiteX80" fmla="*/ 12141 w 1342163"/>
              <a:gd name="connsiteY80" fmla="*/ 711705 h 6858000"/>
              <a:gd name="connsiteX81" fmla="*/ 9051 w 1342163"/>
              <a:gd name="connsiteY81" fmla="*/ 619315 h 6858000"/>
              <a:gd name="connsiteX82" fmla="*/ 2707 w 1342163"/>
              <a:gd name="connsiteY82" fmla="*/ 585934 h 6858000"/>
              <a:gd name="connsiteX83" fmla="*/ 3 w 1342163"/>
              <a:gd name="connsiteY83" fmla="*/ 538948 h 6858000"/>
              <a:gd name="connsiteX84" fmla="*/ 3911 w 1342163"/>
              <a:gd name="connsiteY84" fmla="*/ 525163 h 6858000"/>
              <a:gd name="connsiteX85" fmla="*/ 30035 w 1342163"/>
              <a:gd name="connsiteY85" fmla="*/ 446567 h 6858000"/>
              <a:gd name="connsiteX86" fmla="*/ 29283 w 1342163"/>
              <a:gd name="connsiteY86" fmla="*/ 393828 h 6858000"/>
              <a:gd name="connsiteX87" fmla="*/ 29113 w 1342163"/>
              <a:gd name="connsiteY87" fmla="*/ 353137 h 6858000"/>
              <a:gd name="connsiteX88" fmla="*/ 34806 w 1342163"/>
              <a:gd name="connsiteY88" fmla="*/ 275771 h 6858000"/>
              <a:gd name="connsiteX89" fmla="*/ 44500 w 1342163"/>
              <a:gd name="connsiteY89" fmla="*/ 236673 h 6858000"/>
              <a:gd name="connsiteX90" fmla="*/ 43543 w 1342163"/>
              <a:gd name="connsiteY90" fmla="*/ 144983 h 6858000"/>
              <a:gd name="connsiteX91" fmla="*/ 33828 w 1342163"/>
              <a:gd name="connsiteY91" fmla="*/ 33857 h 6858000"/>
              <a:gd name="connsiteX92" fmla="*/ 15381 w 1342163"/>
              <a:gd name="connsiteY92" fmla="*/ 0 h 6858000"/>
              <a:gd name="connsiteX0" fmla="*/ 15381 w 1342163"/>
              <a:gd name="connsiteY0" fmla="*/ 0 h 6858000"/>
              <a:gd name="connsiteX1" fmla="*/ 1342163 w 1342163"/>
              <a:gd name="connsiteY1" fmla="*/ 0 h 6858000"/>
              <a:gd name="connsiteX2" fmla="*/ 1342163 w 1342163"/>
              <a:gd name="connsiteY2" fmla="*/ 6858000 h 6858000"/>
              <a:gd name="connsiteX3" fmla="*/ 78857 w 1342163"/>
              <a:gd name="connsiteY3" fmla="*/ 6857735 h 6858000"/>
              <a:gd name="connsiteX4" fmla="*/ 115450 w 1342163"/>
              <a:gd name="connsiteY4" fmla="*/ 6776847 h 6858000"/>
              <a:gd name="connsiteX5" fmla="*/ 126950 w 1342163"/>
              <a:gd name="connsiteY5" fmla="*/ 6737706 h 6858000"/>
              <a:gd name="connsiteX6" fmla="*/ 144357 w 1342163"/>
              <a:gd name="connsiteY6" fmla="*/ 6686827 h 6858000"/>
              <a:gd name="connsiteX7" fmla="*/ 155935 w 1342163"/>
              <a:gd name="connsiteY7" fmla="*/ 6633777 h 6858000"/>
              <a:gd name="connsiteX8" fmla="*/ 228778 w 1342163"/>
              <a:gd name="connsiteY8" fmla="*/ 6492130 h 6858000"/>
              <a:gd name="connsiteX9" fmla="*/ 244465 w 1342163"/>
              <a:gd name="connsiteY9" fmla="*/ 6431610 h 6858000"/>
              <a:gd name="connsiteX10" fmla="*/ 271393 w 1342163"/>
              <a:gd name="connsiteY10" fmla="*/ 6334727 h 6858000"/>
              <a:gd name="connsiteX11" fmla="*/ 263305 w 1342163"/>
              <a:gd name="connsiteY11" fmla="*/ 6294334 h 6858000"/>
              <a:gd name="connsiteX12" fmla="*/ 251079 w 1342163"/>
              <a:gd name="connsiteY12" fmla="*/ 6231403 h 6858000"/>
              <a:gd name="connsiteX13" fmla="*/ 243737 w 1342163"/>
              <a:gd name="connsiteY13" fmla="*/ 6202459 h 6858000"/>
              <a:gd name="connsiteX14" fmla="*/ 242535 w 1342163"/>
              <a:gd name="connsiteY14" fmla="*/ 6153037 h 6858000"/>
              <a:gd name="connsiteX15" fmla="*/ 255506 w 1342163"/>
              <a:gd name="connsiteY15" fmla="*/ 6061464 h 6858000"/>
              <a:gd name="connsiteX16" fmla="*/ 245337 w 1342163"/>
              <a:gd name="connsiteY16" fmla="*/ 6028119 h 6858000"/>
              <a:gd name="connsiteX17" fmla="*/ 230566 w 1342163"/>
              <a:gd name="connsiteY17" fmla="*/ 5926735 h 6858000"/>
              <a:gd name="connsiteX18" fmla="*/ 280078 w 1342163"/>
              <a:gd name="connsiteY18" fmla="*/ 5712857 h 6858000"/>
              <a:gd name="connsiteX19" fmla="*/ 309876 w 1342163"/>
              <a:gd name="connsiteY19" fmla="*/ 5660491 h 6858000"/>
              <a:gd name="connsiteX20" fmla="*/ 323888 w 1342163"/>
              <a:gd name="connsiteY20" fmla="*/ 5553910 h 6858000"/>
              <a:gd name="connsiteX21" fmla="*/ 348319 w 1342163"/>
              <a:gd name="connsiteY21" fmla="*/ 5449031 h 6858000"/>
              <a:gd name="connsiteX22" fmla="*/ 359443 w 1342163"/>
              <a:gd name="connsiteY22" fmla="*/ 5396260 h 6858000"/>
              <a:gd name="connsiteX23" fmla="*/ 385202 w 1342163"/>
              <a:gd name="connsiteY23" fmla="*/ 5341916 h 6858000"/>
              <a:gd name="connsiteX24" fmla="*/ 423583 w 1342163"/>
              <a:gd name="connsiteY24" fmla="*/ 5264214 h 6858000"/>
              <a:gd name="connsiteX25" fmla="*/ 429742 w 1342163"/>
              <a:gd name="connsiteY25" fmla="*/ 5225268 h 6858000"/>
              <a:gd name="connsiteX26" fmla="*/ 438024 w 1342163"/>
              <a:gd name="connsiteY26" fmla="*/ 5159961 h 6858000"/>
              <a:gd name="connsiteX27" fmla="*/ 441634 w 1342163"/>
              <a:gd name="connsiteY27" fmla="*/ 5125185 h 6858000"/>
              <a:gd name="connsiteX28" fmla="*/ 455500 w 1342163"/>
              <a:gd name="connsiteY28" fmla="*/ 5067850 h 6858000"/>
              <a:gd name="connsiteX29" fmla="*/ 458231 w 1342163"/>
              <a:gd name="connsiteY29" fmla="*/ 5060861 h 6858000"/>
              <a:gd name="connsiteX30" fmla="*/ 456489 w 1342163"/>
              <a:gd name="connsiteY30" fmla="*/ 4993030 h 6858000"/>
              <a:gd name="connsiteX31" fmla="*/ 463398 w 1342163"/>
              <a:gd name="connsiteY31" fmla="*/ 4946844 h 6858000"/>
              <a:gd name="connsiteX32" fmla="*/ 474657 w 1342163"/>
              <a:gd name="connsiteY32" fmla="*/ 4858827 h 6858000"/>
              <a:gd name="connsiteX33" fmla="*/ 480560 w 1342163"/>
              <a:gd name="connsiteY33" fmla="*/ 4821170 h 6858000"/>
              <a:gd name="connsiteX34" fmla="*/ 486586 w 1342163"/>
              <a:gd name="connsiteY34" fmla="*/ 4750867 h 6858000"/>
              <a:gd name="connsiteX35" fmla="*/ 484393 w 1342163"/>
              <a:gd name="connsiteY35" fmla="*/ 4690749 h 6858000"/>
              <a:gd name="connsiteX36" fmla="*/ 479873 w 1342163"/>
              <a:gd name="connsiteY36" fmla="*/ 4584173 h 6858000"/>
              <a:gd name="connsiteX37" fmla="*/ 474956 w 1342163"/>
              <a:gd name="connsiteY37" fmla="*/ 4444346 h 6858000"/>
              <a:gd name="connsiteX38" fmla="*/ 471521 w 1342163"/>
              <a:gd name="connsiteY38" fmla="*/ 4375228 h 6858000"/>
              <a:gd name="connsiteX39" fmla="*/ 452174 w 1342163"/>
              <a:gd name="connsiteY39" fmla="*/ 4214165 h 6858000"/>
              <a:gd name="connsiteX40" fmla="*/ 453803 w 1342163"/>
              <a:gd name="connsiteY40" fmla="*/ 4076008 h 6858000"/>
              <a:gd name="connsiteX41" fmla="*/ 441503 w 1342163"/>
              <a:gd name="connsiteY41" fmla="*/ 4033999 h 6858000"/>
              <a:gd name="connsiteX42" fmla="*/ 441228 w 1342163"/>
              <a:gd name="connsiteY42" fmla="*/ 4013953 h 6858000"/>
              <a:gd name="connsiteX43" fmla="*/ 433306 w 1342163"/>
              <a:gd name="connsiteY43" fmla="*/ 3901461 h 6858000"/>
              <a:gd name="connsiteX44" fmla="*/ 455900 w 1342163"/>
              <a:gd name="connsiteY44" fmla="*/ 3813873 h 6858000"/>
              <a:gd name="connsiteX45" fmla="*/ 466796 w 1342163"/>
              <a:gd name="connsiteY45" fmla="*/ 3738082 h 6858000"/>
              <a:gd name="connsiteX46" fmla="*/ 474142 w 1342163"/>
              <a:gd name="connsiteY46" fmla="*/ 3673397 h 6858000"/>
              <a:gd name="connsiteX47" fmla="*/ 473438 w 1342163"/>
              <a:gd name="connsiteY47" fmla="*/ 3637109 h 6858000"/>
              <a:gd name="connsiteX48" fmla="*/ 476881 w 1342163"/>
              <a:gd name="connsiteY48" fmla="*/ 3536883 h 6858000"/>
              <a:gd name="connsiteX49" fmla="*/ 484419 w 1342163"/>
              <a:gd name="connsiteY49" fmla="*/ 3435652 h 6858000"/>
              <a:gd name="connsiteX50" fmla="*/ 498311 w 1342163"/>
              <a:gd name="connsiteY50" fmla="*/ 3295862 h 6858000"/>
              <a:gd name="connsiteX51" fmla="*/ 480837 w 1342163"/>
              <a:gd name="connsiteY51" fmla="*/ 3158586 h 6858000"/>
              <a:gd name="connsiteX52" fmla="*/ 456245 w 1342163"/>
              <a:gd name="connsiteY52" fmla="*/ 3112365 h 6858000"/>
              <a:gd name="connsiteX53" fmla="*/ 441720 w 1342163"/>
              <a:gd name="connsiteY53" fmla="*/ 3072935 h 6858000"/>
              <a:gd name="connsiteX54" fmla="*/ 416894 w 1342163"/>
              <a:gd name="connsiteY54" fmla="*/ 2958185 h 6858000"/>
              <a:gd name="connsiteX55" fmla="*/ 374174 w 1342163"/>
              <a:gd name="connsiteY55" fmla="*/ 2843952 h 6858000"/>
              <a:gd name="connsiteX56" fmla="*/ 308426 w 1342163"/>
              <a:gd name="connsiteY56" fmla="*/ 2554718 h 6858000"/>
              <a:gd name="connsiteX57" fmla="*/ 279243 w 1342163"/>
              <a:gd name="connsiteY57" fmla="*/ 2447068 h 6858000"/>
              <a:gd name="connsiteX58" fmla="*/ 283313 w 1342163"/>
              <a:gd name="connsiteY58" fmla="*/ 2423438 h 6858000"/>
              <a:gd name="connsiteX59" fmla="*/ 272203 w 1342163"/>
              <a:gd name="connsiteY59" fmla="*/ 2402874 h 6858000"/>
              <a:gd name="connsiteX60" fmla="*/ 251144 w 1342163"/>
              <a:gd name="connsiteY60" fmla="*/ 2261920 h 6858000"/>
              <a:gd name="connsiteX61" fmla="*/ 241031 w 1342163"/>
              <a:gd name="connsiteY61" fmla="*/ 2195378 h 6858000"/>
              <a:gd name="connsiteX62" fmla="*/ 225248 w 1342163"/>
              <a:gd name="connsiteY62" fmla="*/ 2155135 h 6858000"/>
              <a:gd name="connsiteX63" fmla="*/ 222706 w 1342163"/>
              <a:gd name="connsiteY63" fmla="*/ 2118008 h 6858000"/>
              <a:gd name="connsiteX64" fmla="*/ 223699 w 1342163"/>
              <a:gd name="connsiteY64" fmla="*/ 2050531 h 6858000"/>
              <a:gd name="connsiteX65" fmla="*/ 196683 w 1342163"/>
              <a:gd name="connsiteY65" fmla="*/ 1906352 h 6858000"/>
              <a:gd name="connsiteX66" fmla="*/ 173240 w 1342163"/>
              <a:gd name="connsiteY66" fmla="*/ 1861531 h 6858000"/>
              <a:gd name="connsiteX67" fmla="*/ 127039 w 1342163"/>
              <a:gd name="connsiteY67" fmla="*/ 1732919 h 6858000"/>
              <a:gd name="connsiteX68" fmla="*/ 98476 w 1342163"/>
              <a:gd name="connsiteY68" fmla="*/ 1615777 h 6858000"/>
              <a:gd name="connsiteX69" fmla="*/ 79271 w 1342163"/>
              <a:gd name="connsiteY69" fmla="*/ 1563678 h 6858000"/>
              <a:gd name="connsiteX70" fmla="*/ 85093 w 1342163"/>
              <a:gd name="connsiteY70" fmla="*/ 1477995 h 6858000"/>
              <a:gd name="connsiteX71" fmla="*/ 71178 w 1342163"/>
              <a:gd name="connsiteY71" fmla="*/ 1373769 h 6858000"/>
              <a:gd name="connsiteX72" fmla="*/ 79485 w 1342163"/>
              <a:gd name="connsiteY72" fmla="*/ 1307086 h 6858000"/>
              <a:gd name="connsiteX73" fmla="*/ 85358 w 1342163"/>
              <a:gd name="connsiteY73" fmla="*/ 1168288 h 6858000"/>
              <a:gd name="connsiteX74" fmla="*/ 77640 w 1342163"/>
              <a:gd name="connsiteY74" fmla="*/ 1142577 h 6858000"/>
              <a:gd name="connsiteX75" fmla="*/ 66946 w 1342163"/>
              <a:gd name="connsiteY75" fmla="*/ 1088484 h 6858000"/>
              <a:gd name="connsiteX76" fmla="*/ 55682 w 1342163"/>
              <a:gd name="connsiteY76" fmla="*/ 1016103 h 6858000"/>
              <a:gd name="connsiteX77" fmla="*/ 57138 w 1342163"/>
              <a:gd name="connsiteY77" fmla="*/ 954054 h 6858000"/>
              <a:gd name="connsiteX78" fmla="*/ 52003 w 1342163"/>
              <a:gd name="connsiteY78" fmla="*/ 896999 h 6858000"/>
              <a:gd name="connsiteX79" fmla="*/ 21411 w 1342163"/>
              <a:gd name="connsiteY79" fmla="*/ 821517 h 6858000"/>
              <a:gd name="connsiteX80" fmla="*/ 12141 w 1342163"/>
              <a:gd name="connsiteY80" fmla="*/ 711705 h 6858000"/>
              <a:gd name="connsiteX81" fmla="*/ 9051 w 1342163"/>
              <a:gd name="connsiteY81" fmla="*/ 619315 h 6858000"/>
              <a:gd name="connsiteX82" fmla="*/ 2707 w 1342163"/>
              <a:gd name="connsiteY82" fmla="*/ 585934 h 6858000"/>
              <a:gd name="connsiteX83" fmla="*/ 3 w 1342163"/>
              <a:gd name="connsiteY83" fmla="*/ 538948 h 6858000"/>
              <a:gd name="connsiteX84" fmla="*/ 3911 w 1342163"/>
              <a:gd name="connsiteY84" fmla="*/ 525163 h 6858000"/>
              <a:gd name="connsiteX85" fmla="*/ 29283 w 1342163"/>
              <a:gd name="connsiteY85" fmla="*/ 393828 h 6858000"/>
              <a:gd name="connsiteX86" fmla="*/ 29113 w 1342163"/>
              <a:gd name="connsiteY86" fmla="*/ 353137 h 6858000"/>
              <a:gd name="connsiteX87" fmla="*/ 34806 w 1342163"/>
              <a:gd name="connsiteY87" fmla="*/ 275771 h 6858000"/>
              <a:gd name="connsiteX88" fmla="*/ 44500 w 1342163"/>
              <a:gd name="connsiteY88" fmla="*/ 236673 h 6858000"/>
              <a:gd name="connsiteX89" fmla="*/ 43543 w 1342163"/>
              <a:gd name="connsiteY89" fmla="*/ 144983 h 6858000"/>
              <a:gd name="connsiteX90" fmla="*/ 33828 w 1342163"/>
              <a:gd name="connsiteY90" fmla="*/ 33857 h 6858000"/>
              <a:gd name="connsiteX91" fmla="*/ 15381 w 1342163"/>
              <a:gd name="connsiteY91" fmla="*/ 0 h 6858000"/>
              <a:gd name="connsiteX0" fmla="*/ 15381 w 1342163"/>
              <a:gd name="connsiteY0" fmla="*/ 0 h 6858000"/>
              <a:gd name="connsiteX1" fmla="*/ 1342163 w 1342163"/>
              <a:gd name="connsiteY1" fmla="*/ 0 h 6858000"/>
              <a:gd name="connsiteX2" fmla="*/ 1342163 w 1342163"/>
              <a:gd name="connsiteY2" fmla="*/ 6858000 h 6858000"/>
              <a:gd name="connsiteX3" fmla="*/ 78857 w 1342163"/>
              <a:gd name="connsiteY3" fmla="*/ 6857735 h 6858000"/>
              <a:gd name="connsiteX4" fmla="*/ 115450 w 1342163"/>
              <a:gd name="connsiteY4" fmla="*/ 6776847 h 6858000"/>
              <a:gd name="connsiteX5" fmla="*/ 126950 w 1342163"/>
              <a:gd name="connsiteY5" fmla="*/ 6737706 h 6858000"/>
              <a:gd name="connsiteX6" fmla="*/ 144357 w 1342163"/>
              <a:gd name="connsiteY6" fmla="*/ 6686827 h 6858000"/>
              <a:gd name="connsiteX7" fmla="*/ 155935 w 1342163"/>
              <a:gd name="connsiteY7" fmla="*/ 6633777 h 6858000"/>
              <a:gd name="connsiteX8" fmla="*/ 228778 w 1342163"/>
              <a:gd name="connsiteY8" fmla="*/ 6492130 h 6858000"/>
              <a:gd name="connsiteX9" fmla="*/ 244465 w 1342163"/>
              <a:gd name="connsiteY9" fmla="*/ 6431610 h 6858000"/>
              <a:gd name="connsiteX10" fmla="*/ 271393 w 1342163"/>
              <a:gd name="connsiteY10" fmla="*/ 6334727 h 6858000"/>
              <a:gd name="connsiteX11" fmla="*/ 263305 w 1342163"/>
              <a:gd name="connsiteY11" fmla="*/ 6294334 h 6858000"/>
              <a:gd name="connsiteX12" fmla="*/ 251079 w 1342163"/>
              <a:gd name="connsiteY12" fmla="*/ 6231403 h 6858000"/>
              <a:gd name="connsiteX13" fmla="*/ 243737 w 1342163"/>
              <a:gd name="connsiteY13" fmla="*/ 6202459 h 6858000"/>
              <a:gd name="connsiteX14" fmla="*/ 242535 w 1342163"/>
              <a:gd name="connsiteY14" fmla="*/ 6153037 h 6858000"/>
              <a:gd name="connsiteX15" fmla="*/ 255506 w 1342163"/>
              <a:gd name="connsiteY15" fmla="*/ 6061464 h 6858000"/>
              <a:gd name="connsiteX16" fmla="*/ 245337 w 1342163"/>
              <a:gd name="connsiteY16" fmla="*/ 6028119 h 6858000"/>
              <a:gd name="connsiteX17" fmla="*/ 230566 w 1342163"/>
              <a:gd name="connsiteY17" fmla="*/ 5926735 h 6858000"/>
              <a:gd name="connsiteX18" fmla="*/ 280078 w 1342163"/>
              <a:gd name="connsiteY18" fmla="*/ 5712857 h 6858000"/>
              <a:gd name="connsiteX19" fmla="*/ 309876 w 1342163"/>
              <a:gd name="connsiteY19" fmla="*/ 5660491 h 6858000"/>
              <a:gd name="connsiteX20" fmla="*/ 323888 w 1342163"/>
              <a:gd name="connsiteY20" fmla="*/ 5553910 h 6858000"/>
              <a:gd name="connsiteX21" fmla="*/ 348319 w 1342163"/>
              <a:gd name="connsiteY21" fmla="*/ 5449031 h 6858000"/>
              <a:gd name="connsiteX22" fmla="*/ 359443 w 1342163"/>
              <a:gd name="connsiteY22" fmla="*/ 5396260 h 6858000"/>
              <a:gd name="connsiteX23" fmla="*/ 385202 w 1342163"/>
              <a:gd name="connsiteY23" fmla="*/ 5341916 h 6858000"/>
              <a:gd name="connsiteX24" fmla="*/ 423583 w 1342163"/>
              <a:gd name="connsiteY24" fmla="*/ 5264214 h 6858000"/>
              <a:gd name="connsiteX25" fmla="*/ 429742 w 1342163"/>
              <a:gd name="connsiteY25" fmla="*/ 5225268 h 6858000"/>
              <a:gd name="connsiteX26" fmla="*/ 438024 w 1342163"/>
              <a:gd name="connsiteY26" fmla="*/ 5159961 h 6858000"/>
              <a:gd name="connsiteX27" fmla="*/ 441634 w 1342163"/>
              <a:gd name="connsiteY27" fmla="*/ 5125185 h 6858000"/>
              <a:gd name="connsiteX28" fmla="*/ 455500 w 1342163"/>
              <a:gd name="connsiteY28" fmla="*/ 5067850 h 6858000"/>
              <a:gd name="connsiteX29" fmla="*/ 458231 w 1342163"/>
              <a:gd name="connsiteY29" fmla="*/ 5060861 h 6858000"/>
              <a:gd name="connsiteX30" fmla="*/ 456489 w 1342163"/>
              <a:gd name="connsiteY30" fmla="*/ 4993030 h 6858000"/>
              <a:gd name="connsiteX31" fmla="*/ 463398 w 1342163"/>
              <a:gd name="connsiteY31" fmla="*/ 4946844 h 6858000"/>
              <a:gd name="connsiteX32" fmla="*/ 474657 w 1342163"/>
              <a:gd name="connsiteY32" fmla="*/ 4858827 h 6858000"/>
              <a:gd name="connsiteX33" fmla="*/ 480560 w 1342163"/>
              <a:gd name="connsiteY33" fmla="*/ 4821170 h 6858000"/>
              <a:gd name="connsiteX34" fmla="*/ 486586 w 1342163"/>
              <a:gd name="connsiteY34" fmla="*/ 4750867 h 6858000"/>
              <a:gd name="connsiteX35" fmla="*/ 484393 w 1342163"/>
              <a:gd name="connsiteY35" fmla="*/ 4690749 h 6858000"/>
              <a:gd name="connsiteX36" fmla="*/ 479873 w 1342163"/>
              <a:gd name="connsiteY36" fmla="*/ 4584173 h 6858000"/>
              <a:gd name="connsiteX37" fmla="*/ 474956 w 1342163"/>
              <a:gd name="connsiteY37" fmla="*/ 4444346 h 6858000"/>
              <a:gd name="connsiteX38" fmla="*/ 471521 w 1342163"/>
              <a:gd name="connsiteY38" fmla="*/ 4375228 h 6858000"/>
              <a:gd name="connsiteX39" fmla="*/ 452174 w 1342163"/>
              <a:gd name="connsiteY39" fmla="*/ 4214165 h 6858000"/>
              <a:gd name="connsiteX40" fmla="*/ 453803 w 1342163"/>
              <a:gd name="connsiteY40" fmla="*/ 4076008 h 6858000"/>
              <a:gd name="connsiteX41" fmla="*/ 441503 w 1342163"/>
              <a:gd name="connsiteY41" fmla="*/ 4033999 h 6858000"/>
              <a:gd name="connsiteX42" fmla="*/ 441228 w 1342163"/>
              <a:gd name="connsiteY42" fmla="*/ 4013953 h 6858000"/>
              <a:gd name="connsiteX43" fmla="*/ 433306 w 1342163"/>
              <a:gd name="connsiteY43" fmla="*/ 3901461 h 6858000"/>
              <a:gd name="connsiteX44" fmla="*/ 455900 w 1342163"/>
              <a:gd name="connsiteY44" fmla="*/ 3813873 h 6858000"/>
              <a:gd name="connsiteX45" fmla="*/ 466796 w 1342163"/>
              <a:gd name="connsiteY45" fmla="*/ 3738082 h 6858000"/>
              <a:gd name="connsiteX46" fmla="*/ 474142 w 1342163"/>
              <a:gd name="connsiteY46" fmla="*/ 3673397 h 6858000"/>
              <a:gd name="connsiteX47" fmla="*/ 473438 w 1342163"/>
              <a:gd name="connsiteY47" fmla="*/ 3637109 h 6858000"/>
              <a:gd name="connsiteX48" fmla="*/ 476881 w 1342163"/>
              <a:gd name="connsiteY48" fmla="*/ 3536883 h 6858000"/>
              <a:gd name="connsiteX49" fmla="*/ 484419 w 1342163"/>
              <a:gd name="connsiteY49" fmla="*/ 3435652 h 6858000"/>
              <a:gd name="connsiteX50" fmla="*/ 498311 w 1342163"/>
              <a:gd name="connsiteY50" fmla="*/ 3295862 h 6858000"/>
              <a:gd name="connsiteX51" fmla="*/ 480837 w 1342163"/>
              <a:gd name="connsiteY51" fmla="*/ 3158586 h 6858000"/>
              <a:gd name="connsiteX52" fmla="*/ 456245 w 1342163"/>
              <a:gd name="connsiteY52" fmla="*/ 3112365 h 6858000"/>
              <a:gd name="connsiteX53" fmla="*/ 441720 w 1342163"/>
              <a:gd name="connsiteY53" fmla="*/ 3072935 h 6858000"/>
              <a:gd name="connsiteX54" fmla="*/ 416894 w 1342163"/>
              <a:gd name="connsiteY54" fmla="*/ 2958185 h 6858000"/>
              <a:gd name="connsiteX55" fmla="*/ 374174 w 1342163"/>
              <a:gd name="connsiteY55" fmla="*/ 2843952 h 6858000"/>
              <a:gd name="connsiteX56" fmla="*/ 308426 w 1342163"/>
              <a:gd name="connsiteY56" fmla="*/ 2554718 h 6858000"/>
              <a:gd name="connsiteX57" fmla="*/ 279243 w 1342163"/>
              <a:gd name="connsiteY57" fmla="*/ 2447068 h 6858000"/>
              <a:gd name="connsiteX58" fmla="*/ 283313 w 1342163"/>
              <a:gd name="connsiteY58" fmla="*/ 2423438 h 6858000"/>
              <a:gd name="connsiteX59" fmla="*/ 272203 w 1342163"/>
              <a:gd name="connsiteY59" fmla="*/ 2402874 h 6858000"/>
              <a:gd name="connsiteX60" fmla="*/ 251144 w 1342163"/>
              <a:gd name="connsiteY60" fmla="*/ 2261920 h 6858000"/>
              <a:gd name="connsiteX61" fmla="*/ 241031 w 1342163"/>
              <a:gd name="connsiteY61" fmla="*/ 2195378 h 6858000"/>
              <a:gd name="connsiteX62" fmla="*/ 225248 w 1342163"/>
              <a:gd name="connsiteY62" fmla="*/ 2155135 h 6858000"/>
              <a:gd name="connsiteX63" fmla="*/ 222706 w 1342163"/>
              <a:gd name="connsiteY63" fmla="*/ 2118008 h 6858000"/>
              <a:gd name="connsiteX64" fmla="*/ 223699 w 1342163"/>
              <a:gd name="connsiteY64" fmla="*/ 2050531 h 6858000"/>
              <a:gd name="connsiteX65" fmla="*/ 196683 w 1342163"/>
              <a:gd name="connsiteY65" fmla="*/ 1906352 h 6858000"/>
              <a:gd name="connsiteX66" fmla="*/ 173240 w 1342163"/>
              <a:gd name="connsiteY66" fmla="*/ 1861531 h 6858000"/>
              <a:gd name="connsiteX67" fmla="*/ 127039 w 1342163"/>
              <a:gd name="connsiteY67" fmla="*/ 1732919 h 6858000"/>
              <a:gd name="connsiteX68" fmla="*/ 98476 w 1342163"/>
              <a:gd name="connsiteY68" fmla="*/ 1615777 h 6858000"/>
              <a:gd name="connsiteX69" fmla="*/ 79271 w 1342163"/>
              <a:gd name="connsiteY69" fmla="*/ 1563678 h 6858000"/>
              <a:gd name="connsiteX70" fmla="*/ 85093 w 1342163"/>
              <a:gd name="connsiteY70" fmla="*/ 1477995 h 6858000"/>
              <a:gd name="connsiteX71" fmla="*/ 71178 w 1342163"/>
              <a:gd name="connsiteY71" fmla="*/ 1373769 h 6858000"/>
              <a:gd name="connsiteX72" fmla="*/ 79485 w 1342163"/>
              <a:gd name="connsiteY72" fmla="*/ 1307086 h 6858000"/>
              <a:gd name="connsiteX73" fmla="*/ 85358 w 1342163"/>
              <a:gd name="connsiteY73" fmla="*/ 1168288 h 6858000"/>
              <a:gd name="connsiteX74" fmla="*/ 77640 w 1342163"/>
              <a:gd name="connsiteY74" fmla="*/ 1142577 h 6858000"/>
              <a:gd name="connsiteX75" fmla="*/ 66946 w 1342163"/>
              <a:gd name="connsiteY75" fmla="*/ 1088484 h 6858000"/>
              <a:gd name="connsiteX76" fmla="*/ 55682 w 1342163"/>
              <a:gd name="connsiteY76" fmla="*/ 1016103 h 6858000"/>
              <a:gd name="connsiteX77" fmla="*/ 57138 w 1342163"/>
              <a:gd name="connsiteY77" fmla="*/ 954054 h 6858000"/>
              <a:gd name="connsiteX78" fmla="*/ 52003 w 1342163"/>
              <a:gd name="connsiteY78" fmla="*/ 896999 h 6858000"/>
              <a:gd name="connsiteX79" fmla="*/ 21411 w 1342163"/>
              <a:gd name="connsiteY79" fmla="*/ 821517 h 6858000"/>
              <a:gd name="connsiteX80" fmla="*/ 12141 w 1342163"/>
              <a:gd name="connsiteY80" fmla="*/ 711705 h 6858000"/>
              <a:gd name="connsiteX81" fmla="*/ 9051 w 1342163"/>
              <a:gd name="connsiteY81" fmla="*/ 619315 h 6858000"/>
              <a:gd name="connsiteX82" fmla="*/ 2707 w 1342163"/>
              <a:gd name="connsiteY82" fmla="*/ 585934 h 6858000"/>
              <a:gd name="connsiteX83" fmla="*/ 3 w 1342163"/>
              <a:gd name="connsiteY83" fmla="*/ 538948 h 6858000"/>
              <a:gd name="connsiteX84" fmla="*/ 3911 w 1342163"/>
              <a:gd name="connsiteY84" fmla="*/ 525163 h 6858000"/>
              <a:gd name="connsiteX85" fmla="*/ 29283 w 1342163"/>
              <a:gd name="connsiteY85" fmla="*/ 393828 h 6858000"/>
              <a:gd name="connsiteX86" fmla="*/ 29113 w 1342163"/>
              <a:gd name="connsiteY86" fmla="*/ 353137 h 6858000"/>
              <a:gd name="connsiteX87" fmla="*/ 34806 w 1342163"/>
              <a:gd name="connsiteY87" fmla="*/ 275771 h 6858000"/>
              <a:gd name="connsiteX88" fmla="*/ 44500 w 1342163"/>
              <a:gd name="connsiteY88" fmla="*/ 236673 h 6858000"/>
              <a:gd name="connsiteX89" fmla="*/ 43543 w 1342163"/>
              <a:gd name="connsiteY89" fmla="*/ 144983 h 6858000"/>
              <a:gd name="connsiteX90" fmla="*/ 33828 w 1342163"/>
              <a:gd name="connsiteY90" fmla="*/ 33857 h 6858000"/>
              <a:gd name="connsiteX91" fmla="*/ 15381 w 1342163"/>
              <a:gd name="connsiteY91" fmla="*/ 0 h 6858000"/>
              <a:gd name="connsiteX0" fmla="*/ 15381 w 1342163"/>
              <a:gd name="connsiteY0" fmla="*/ 0 h 6858000"/>
              <a:gd name="connsiteX1" fmla="*/ 1342163 w 1342163"/>
              <a:gd name="connsiteY1" fmla="*/ 0 h 6858000"/>
              <a:gd name="connsiteX2" fmla="*/ 1342163 w 1342163"/>
              <a:gd name="connsiteY2" fmla="*/ 6858000 h 6858000"/>
              <a:gd name="connsiteX3" fmla="*/ 78857 w 1342163"/>
              <a:gd name="connsiteY3" fmla="*/ 6857735 h 6858000"/>
              <a:gd name="connsiteX4" fmla="*/ 115450 w 1342163"/>
              <a:gd name="connsiteY4" fmla="*/ 6776847 h 6858000"/>
              <a:gd name="connsiteX5" fmla="*/ 126950 w 1342163"/>
              <a:gd name="connsiteY5" fmla="*/ 6737706 h 6858000"/>
              <a:gd name="connsiteX6" fmla="*/ 144357 w 1342163"/>
              <a:gd name="connsiteY6" fmla="*/ 6686827 h 6858000"/>
              <a:gd name="connsiteX7" fmla="*/ 155935 w 1342163"/>
              <a:gd name="connsiteY7" fmla="*/ 6633777 h 6858000"/>
              <a:gd name="connsiteX8" fmla="*/ 228778 w 1342163"/>
              <a:gd name="connsiteY8" fmla="*/ 6492130 h 6858000"/>
              <a:gd name="connsiteX9" fmla="*/ 244465 w 1342163"/>
              <a:gd name="connsiteY9" fmla="*/ 6431610 h 6858000"/>
              <a:gd name="connsiteX10" fmla="*/ 271393 w 1342163"/>
              <a:gd name="connsiteY10" fmla="*/ 6334727 h 6858000"/>
              <a:gd name="connsiteX11" fmla="*/ 263305 w 1342163"/>
              <a:gd name="connsiteY11" fmla="*/ 6294334 h 6858000"/>
              <a:gd name="connsiteX12" fmla="*/ 251079 w 1342163"/>
              <a:gd name="connsiteY12" fmla="*/ 6231403 h 6858000"/>
              <a:gd name="connsiteX13" fmla="*/ 243737 w 1342163"/>
              <a:gd name="connsiteY13" fmla="*/ 6202459 h 6858000"/>
              <a:gd name="connsiteX14" fmla="*/ 242535 w 1342163"/>
              <a:gd name="connsiteY14" fmla="*/ 6153037 h 6858000"/>
              <a:gd name="connsiteX15" fmla="*/ 255506 w 1342163"/>
              <a:gd name="connsiteY15" fmla="*/ 6061464 h 6858000"/>
              <a:gd name="connsiteX16" fmla="*/ 245337 w 1342163"/>
              <a:gd name="connsiteY16" fmla="*/ 6028119 h 6858000"/>
              <a:gd name="connsiteX17" fmla="*/ 230566 w 1342163"/>
              <a:gd name="connsiteY17" fmla="*/ 5926735 h 6858000"/>
              <a:gd name="connsiteX18" fmla="*/ 280078 w 1342163"/>
              <a:gd name="connsiteY18" fmla="*/ 5712857 h 6858000"/>
              <a:gd name="connsiteX19" fmla="*/ 309876 w 1342163"/>
              <a:gd name="connsiteY19" fmla="*/ 5660491 h 6858000"/>
              <a:gd name="connsiteX20" fmla="*/ 323888 w 1342163"/>
              <a:gd name="connsiteY20" fmla="*/ 5553910 h 6858000"/>
              <a:gd name="connsiteX21" fmla="*/ 348319 w 1342163"/>
              <a:gd name="connsiteY21" fmla="*/ 5449031 h 6858000"/>
              <a:gd name="connsiteX22" fmla="*/ 359443 w 1342163"/>
              <a:gd name="connsiteY22" fmla="*/ 5396260 h 6858000"/>
              <a:gd name="connsiteX23" fmla="*/ 385202 w 1342163"/>
              <a:gd name="connsiteY23" fmla="*/ 5341916 h 6858000"/>
              <a:gd name="connsiteX24" fmla="*/ 423583 w 1342163"/>
              <a:gd name="connsiteY24" fmla="*/ 5264214 h 6858000"/>
              <a:gd name="connsiteX25" fmla="*/ 429742 w 1342163"/>
              <a:gd name="connsiteY25" fmla="*/ 5225268 h 6858000"/>
              <a:gd name="connsiteX26" fmla="*/ 438024 w 1342163"/>
              <a:gd name="connsiteY26" fmla="*/ 5159961 h 6858000"/>
              <a:gd name="connsiteX27" fmla="*/ 441634 w 1342163"/>
              <a:gd name="connsiteY27" fmla="*/ 5125185 h 6858000"/>
              <a:gd name="connsiteX28" fmla="*/ 455500 w 1342163"/>
              <a:gd name="connsiteY28" fmla="*/ 5067850 h 6858000"/>
              <a:gd name="connsiteX29" fmla="*/ 458231 w 1342163"/>
              <a:gd name="connsiteY29" fmla="*/ 5060861 h 6858000"/>
              <a:gd name="connsiteX30" fmla="*/ 456489 w 1342163"/>
              <a:gd name="connsiteY30" fmla="*/ 4993030 h 6858000"/>
              <a:gd name="connsiteX31" fmla="*/ 463398 w 1342163"/>
              <a:gd name="connsiteY31" fmla="*/ 4946844 h 6858000"/>
              <a:gd name="connsiteX32" fmla="*/ 474657 w 1342163"/>
              <a:gd name="connsiteY32" fmla="*/ 4858827 h 6858000"/>
              <a:gd name="connsiteX33" fmla="*/ 480560 w 1342163"/>
              <a:gd name="connsiteY33" fmla="*/ 4821170 h 6858000"/>
              <a:gd name="connsiteX34" fmla="*/ 486586 w 1342163"/>
              <a:gd name="connsiteY34" fmla="*/ 4750867 h 6858000"/>
              <a:gd name="connsiteX35" fmla="*/ 484393 w 1342163"/>
              <a:gd name="connsiteY35" fmla="*/ 4690749 h 6858000"/>
              <a:gd name="connsiteX36" fmla="*/ 479873 w 1342163"/>
              <a:gd name="connsiteY36" fmla="*/ 4584173 h 6858000"/>
              <a:gd name="connsiteX37" fmla="*/ 474956 w 1342163"/>
              <a:gd name="connsiteY37" fmla="*/ 4444346 h 6858000"/>
              <a:gd name="connsiteX38" fmla="*/ 471521 w 1342163"/>
              <a:gd name="connsiteY38" fmla="*/ 4375228 h 6858000"/>
              <a:gd name="connsiteX39" fmla="*/ 452174 w 1342163"/>
              <a:gd name="connsiteY39" fmla="*/ 4214165 h 6858000"/>
              <a:gd name="connsiteX40" fmla="*/ 453803 w 1342163"/>
              <a:gd name="connsiteY40" fmla="*/ 4076008 h 6858000"/>
              <a:gd name="connsiteX41" fmla="*/ 441503 w 1342163"/>
              <a:gd name="connsiteY41" fmla="*/ 4033999 h 6858000"/>
              <a:gd name="connsiteX42" fmla="*/ 441228 w 1342163"/>
              <a:gd name="connsiteY42" fmla="*/ 4013953 h 6858000"/>
              <a:gd name="connsiteX43" fmla="*/ 433306 w 1342163"/>
              <a:gd name="connsiteY43" fmla="*/ 3901461 h 6858000"/>
              <a:gd name="connsiteX44" fmla="*/ 455900 w 1342163"/>
              <a:gd name="connsiteY44" fmla="*/ 3813873 h 6858000"/>
              <a:gd name="connsiteX45" fmla="*/ 466796 w 1342163"/>
              <a:gd name="connsiteY45" fmla="*/ 3738082 h 6858000"/>
              <a:gd name="connsiteX46" fmla="*/ 474142 w 1342163"/>
              <a:gd name="connsiteY46" fmla="*/ 3673397 h 6858000"/>
              <a:gd name="connsiteX47" fmla="*/ 473438 w 1342163"/>
              <a:gd name="connsiteY47" fmla="*/ 3637109 h 6858000"/>
              <a:gd name="connsiteX48" fmla="*/ 476881 w 1342163"/>
              <a:gd name="connsiteY48" fmla="*/ 3536883 h 6858000"/>
              <a:gd name="connsiteX49" fmla="*/ 484419 w 1342163"/>
              <a:gd name="connsiteY49" fmla="*/ 3435652 h 6858000"/>
              <a:gd name="connsiteX50" fmla="*/ 498311 w 1342163"/>
              <a:gd name="connsiteY50" fmla="*/ 3295862 h 6858000"/>
              <a:gd name="connsiteX51" fmla="*/ 480837 w 1342163"/>
              <a:gd name="connsiteY51" fmla="*/ 3158586 h 6858000"/>
              <a:gd name="connsiteX52" fmla="*/ 456245 w 1342163"/>
              <a:gd name="connsiteY52" fmla="*/ 3112365 h 6858000"/>
              <a:gd name="connsiteX53" fmla="*/ 441720 w 1342163"/>
              <a:gd name="connsiteY53" fmla="*/ 3072935 h 6858000"/>
              <a:gd name="connsiteX54" fmla="*/ 416894 w 1342163"/>
              <a:gd name="connsiteY54" fmla="*/ 2958185 h 6858000"/>
              <a:gd name="connsiteX55" fmla="*/ 374174 w 1342163"/>
              <a:gd name="connsiteY55" fmla="*/ 2843952 h 6858000"/>
              <a:gd name="connsiteX56" fmla="*/ 308426 w 1342163"/>
              <a:gd name="connsiteY56" fmla="*/ 2554718 h 6858000"/>
              <a:gd name="connsiteX57" fmla="*/ 279243 w 1342163"/>
              <a:gd name="connsiteY57" fmla="*/ 2447068 h 6858000"/>
              <a:gd name="connsiteX58" fmla="*/ 283313 w 1342163"/>
              <a:gd name="connsiteY58" fmla="*/ 2423438 h 6858000"/>
              <a:gd name="connsiteX59" fmla="*/ 272203 w 1342163"/>
              <a:gd name="connsiteY59" fmla="*/ 2402874 h 6858000"/>
              <a:gd name="connsiteX60" fmla="*/ 251144 w 1342163"/>
              <a:gd name="connsiteY60" fmla="*/ 2261920 h 6858000"/>
              <a:gd name="connsiteX61" fmla="*/ 241031 w 1342163"/>
              <a:gd name="connsiteY61" fmla="*/ 2195378 h 6858000"/>
              <a:gd name="connsiteX62" fmla="*/ 225248 w 1342163"/>
              <a:gd name="connsiteY62" fmla="*/ 2155135 h 6858000"/>
              <a:gd name="connsiteX63" fmla="*/ 222706 w 1342163"/>
              <a:gd name="connsiteY63" fmla="*/ 2118008 h 6858000"/>
              <a:gd name="connsiteX64" fmla="*/ 223699 w 1342163"/>
              <a:gd name="connsiteY64" fmla="*/ 2050531 h 6858000"/>
              <a:gd name="connsiteX65" fmla="*/ 196683 w 1342163"/>
              <a:gd name="connsiteY65" fmla="*/ 1906352 h 6858000"/>
              <a:gd name="connsiteX66" fmla="*/ 173240 w 1342163"/>
              <a:gd name="connsiteY66" fmla="*/ 1861531 h 6858000"/>
              <a:gd name="connsiteX67" fmla="*/ 127039 w 1342163"/>
              <a:gd name="connsiteY67" fmla="*/ 1732919 h 6858000"/>
              <a:gd name="connsiteX68" fmla="*/ 98476 w 1342163"/>
              <a:gd name="connsiteY68" fmla="*/ 1615777 h 6858000"/>
              <a:gd name="connsiteX69" fmla="*/ 79271 w 1342163"/>
              <a:gd name="connsiteY69" fmla="*/ 1563678 h 6858000"/>
              <a:gd name="connsiteX70" fmla="*/ 85093 w 1342163"/>
              <a:gd name="connsiteY70" fmla="*/ 1477995 h 6858000"/>
              <a:gd name="connsiteX71" fmla="*/ 71178 w 1342163"/>
              <a:gd name="connsiteY71" fmla="*/ 1373769 h 6858000"/>
              <a:gd name="connsiteX72" fmla="*/ 79485 w 1342163"/>
              <a:gd name="connsiteY72" fmla="*/ 1307086 h 6858000"/>
              <a:gd name="connsiteX73" fmla="*/ 85358 w 1342163"/>
              <a:gd name="connsiteY73" fmla="*/ 1168288 h 6858000"/>
              <a:gd name="connsiteX74" fmla="*/ 66946 w 1342163"/>
              <a:gd name="connsiteY74" fmla="*/ 1088484 h 6858000"/>
              <a:gd name="connsiteX75" fmla="*/ 55682 w 1342163"/>
              <a:gd name="connsiteY75" fmla="*/ 1016103 h 6858000"/>
              <a:gd name="connsiteX76" fmla="*/ 57138 w 1342163"/>
              <a:gd name="connsiteY76" fmla="*/ 954054 h 6858000"/>
              <a:gd name="connsiteX77" fmla="*/ 52003 w 1342163"/>
              <a:gd name="connsiteY77" fmla="*/ 896999 h 6858000"/>
              <a:gd name="connsiteX78" fmla="*/ 21411 w 1342163"/>
              <a:gd name="connsiteY78" fmla="*/ 821517 h 6858000"/>
              <a:gd name="connsiteX79" fmla="*/ 12141 w 1342163"/>
              <a:gd name="connsiteY79" fmla="*/ 711705 h 6858000"/>
              <a:gd name="connsiteX80" fmla="*/ 9051 w 1342163"/>
              <a:gd name="connsiteY80" fmla="*/ 619315 h 6858000"/>
              <a:gd name="connsiteX81" fmla="*/ 2707 w 1342163"/>
              <a:gd name="connsiteY81" fmla="*/ 585934 h 6858000"/>
              <a:gd name="connsiteX82" fmla="*/ 3 w 1342163"/>
              <a:gd name="connsiteY82" fmla="*/ 538948 h 6858000"/>
              <a:gd name="connsiteX83" fmla="*/ 3911 w 1342163"/>
              <a:gd name="connsiteY83" fmla="*/ 525163 h 6858000"/>
              <a:gd name="connsiteX84" fmla="*/ 29283 w 1342163"/>
              <a:gd name="connsiteY84" fmla="*/ 393828 h 6858000"/>
              <a:gd name="connsiteX85" fmla="*/ 29113 w 1342163"/>
              <a:gd name="connsiteY85" fmla="*/ 353137 h 6858000"/>
              <a:gd name="connsiteX86" fmla="*/ 34806 w 1342163"/>
              <a:gd name="connsiteY86" fmla="*/ 275771 h 6858000"/>
              <a:gd name="connsiteX87" fmla="*/ 44500 w 1342163"/>
              <a:gd name="connsiteY87" fmla="*/ 236673 h 6858000"/>
              <a:gd name="connsiteX88" fmla="*/ 43543 w 1342163"/>
              <a:gd name="connsiteY88" fmla="*/ 144983 h 6858000"/>
              <a:gd name="connsiteX89" fmla="*/ 33828 w 1342163"/>
              <a:gd name="connsiteY89" fmla="*/ 33857 h 6858000"/>
              <a:gd name="connsiteX90" fmla="*/ 15381 w 1342163"/>
              <a:gd name="connsiteY90" fmla="*/ 0 h 6858000"/>
              <a:gd name="connsiteX0" fmla="*/ 15381 w 1342163"/>
              <a:gd name="connsiteY0" fmla="*/ 0 h 6858000"/>
              <a:gd name="connsiteX1" fmla="*/ 1342163 w 1342163"/>
              <a:gd name="connsiteY1" fmla="*/ 0 h 6858000"/>
              <a:gd name="connsiteX2" fmla="*/ 1342163 w 1342163"/>
              <a:gd name="connsiteY2" fmla="*/ 6858000 h 6858000"/>
              <a:gd name="connsiteX3" fmla="*/ 78857 w 1342163"/>
              <a:gd name="connsiteY3" fmla="*/ 6857735 h 6858000"/>
              <a:gd name="connsiteX4" fmla="*/ 115450 w 1342163"/>
              <a:gd name="connsiteY4" fmla="*/ 6776847 h 6858000"/>
              <a:gd name="connsiteX5" fmla="*/ 126950 w 1342163"/>
              <a:gd name="connsiteY5" fmla="*/ 6737706 h 6858000"/>
              <a:gd name="connsiteX6" fmla="*/ 144357 w 1342163"/>
              <a:gd name="connsiteY6" fmla="*/ 6686827 h 6858000"/>
              <a:gd name="connsiteX7" fmla="*/ 155935 w 1342163"/>
              <a:gd name="connsiteY7" fmla="*/ 6633777 h 6858000"/>
              <a:gd name="connsiteX8" fmla="*/ 228778 w 1342163"/>
              <a:gd name="connsiteY8" fmla="*/ 6492130 h 6858000"/>
              <a:gd name="connsiteX9" fmla="*/ 244465 w 1342163"/>
              <a:gd name="connsiteY9" fmla="*/ 6431610 h 6858000"/>
              <a:gd name="connsiteX10" fmla="*/ 271393 w 1342163"/>
              <a:gd name="connsiteY10" fmla="*/ 6334727 h 6858000"/>
              <a:gd name="connsiteX11" fmla="*/ 263305 w 1342163"/>
              <a:gd name="connsiteY11" fmla="*/ 6294334 h 6858000"/>
              <a:gd name="connsiteX12" fmla="*/ 251079 w 1342163"/>
              <a:gd name="connsiteY12" fmla="*/ 6231403 h 6858000"/>
              <a:gd name="connsiteX13" fmla="*/ 243737 w 1342163"/>
              <a:gd name="connsiteY13" fmla="*/ 6202459 h 6858000"/>
              <a:gd name="connsiteX14" fmla="*/ 242535 w 1342163"/>
              <a:gd name="connsiteY14" fmla="*/ 6153037 h 6858000"/>
              <a:gd name="connsiteX15" fmla="*/ 255506 w 1342163"/>
              <a:gd name="connsiteY15" fmla="*/ 6061464 h 6858000"/>
              <a:gd name="connsiteX16" fmla="*/ 245337 w 1342163"/>
              <a:gd name="connsiteY16" fmla="*/ 6028119 h 6858000"/>
              <a:gd name="connsiteX17" fmla="*/ 230566 w 1342163"/>
              <a:gd name="connsiteY17" fmla="*/ 5926735 h 6858000"/>
              <a:gd name="connsiteX18" fmla="*/ 280078 w 1342163"/>
              <a:gd name="connsiteY18" fmla="*/ 5712857 h 6858000"/>
              <a:gd name="connsiteX19" fmla="*/ 309876 w 1342163"/>
              <a:gd name="connsiteY19" fmla="*/ 5660491 h 6858000"/>
              <a:gd name="connsiteX20" fmla="*/ 323888 w 1342163"/>
              <a:gd name="connsiteY20" fmla="*/ 5553910 h 6858000"/>
              <a:gd name="connsiteX21" fmla="*/ 348319 w 1342163"/>
              <a:gd name="connsiteY21" fmla="*/ 5449031 h 6858000"/>
              <a:gd name="connsiteX22" fmla="*/ 359443 w 1342163"/>
              <a:gd name="connsiteY22" fmla="*/ 5396260 h 6858000"/>
              <a:gd name="connsiteX23" fmla="*/ 385202 w 1342163"/>
              <a:gd name="connsiteY23" fmla="*/ 5341916 h 6858000"/>
              <a:gd name="connsiteX24" fmla="*/ 423583 w 1342163"/>
              <a:gd name="connsiteY24" fmla="*/ 5264214 h 6858000"/>
              <a:gd name="connsiteX25" fmla="*/ 429742 w 1342163"/>
              <a:gd name="connsiteY25" fmla="*/ 5225268 h 6858000"/>
              <a:gd name="connsiteX26" fmla="*/ 438024 w 1342163"/>
              <a:gd name="connsiteY26" fmla="*/ 5159961 h 6858000"/>
              <a:gd name="connsiteX27" fmla="*/ 441634 w 1342163"/>
              <a:gd name="connsiteY27" fmla="*/ 5125185 h 6858000"/>
              <a:gd name="connsiteX28" fmla="*/ 455500 w 1342163"/>
              <a:gd name="connsiteY28" fmla="*/ 5067850 h 6858000"/>
              <a:gd name="connsiteX29" fmla="*/ 458231 w 1342163"/>
              <a:gd name="connsiteY29" fmla="*/ 5060861 h 6858000"/>
              <a:gd name="connsiteX30" fmla="*/ 456489 w 1342163"/>
              <a:gd name="connsiteY30" fmla="*/ 4993030 h 6858000"/>
              <a:gd name="connsiteX31" fmla="*/ 463398 w 1342163"/>
              <a:gd name="connsiteY31" fmla="*/ 4946844 h 6858000"/>
              <a:gd name="connsiteX32" fmla="*/ 474657 w 1342163"/>
              <a:gd name="connsiteY32" fmla="*/ 4858827 h 6858000"/>
              <a:gd name="connsiteX33" fmla="*/ 480560 w 1342163"/>
              <a:gd name="connsiteY33" fmla="*/ 4821170 h 6858000"/>
              <a:gd name="connsiteX34" fmla="*/ 484393 w 1342163"/>
              <a:gd name="connsiteY34" fmla="*/ 4690749 h 6858000"/>
              <a:gd name="connsiteX35" fmla="*/ 479873 w 1342163"/>
              <a:gd name="connsiteY35" fmla="*/ 4584173 h 6858000"/>
              <a:gd name="connsiteX36" fmla="*/ 474956 w 1342163"/>
              <a:gd name="connsiteY36" fmla="*/ 4444346 h 6858000"/>
              <a:gd name="connsiteX37" fmla="*/ 471521 w 1342163"/>
              <a:gd name="connsiteY37" fmla="*/ 4375228 h 6858000"/>
              <a:gd name="connsiteX38" fmla="*/ 452174 w 1342163"/>
              <a:gd name="connsiteY38" fmla="*/ 4214165 h 6858000"/>
              <a:gd name="connsiteX39" fmla="*/ 453803 w 1342163"/>
              <a:gd name="connsiteY39" fmla="*/ 4076008 h 6858000"/>
              <a:gd name="connsiteX40" fmla="*/ 441503 w 1342163"/>
              <a:gd name="connsiteY40" fmla="*/ 4033999 h 6858000"/>
              <a:gd name="connsiteX41" fmla="*/ 441228 w 1342163"/>
              <a:gd name="connsiteY41" fmla="*/ 4013953 h 6858000"/>
              <a:gd name="connsiteX42" fmla="*/ 433306 w 1342163"/>
              <a:gd name="connsiteY42" fmla="*/ 3901461 h 6858000"/>
              <a:gd name="connsiteX43" fmla="*/ 455900 w 1342163"/>
              <a:gd name="connsiteY43" fmla="*/ 3813873 h 6858000"/>
              <a:gd name="connsiteX44" fmla="*/ 466796 w 1342163"/>
              <a:gd name="connsiteY44" fmla="*/ 3738082 h 6858000"/>
              <a:gd name="connsiteX45" fmla="*/ 474142 w 1342163"/>
              <a:gd name="connsiteY45" fmla="*/ 3673397 h 6858000"/>
              <a:gd name="connsiteX46" fmla="*/ 473438 w 1342163"/>
              <a:gd name="connsiteY46" fmla="*/ 3637109 h 6858000"/>
              <a:gd name="connsiteX47" fmla="*/ 476881 w 1342163"/>
              <a:gd name="connsiteY47" fmla="*/ 3536883 h 6858000"/>
              <a:gd name="connsiteX48" fmla="*/ 484419 w 1342163"/>
              <a:gd name="connsiteY48" fmla="*/ 3435652 h 6858000"/>
              <a:gd name="connsiteX49" fmla="*/ 498311 w 1342163"/>
              <a:gd name="connsiteY49" fmla="*/ 3295862 h 6858000"/>
              <a:gd name="connsiteX50" fmla="*/ 480837 w 1342163"/>
              <a:gd name="connsiteY50" fmla="*/ 3158586 h 6858000"/>
              <a:gd name="connsiteX51" fmla="*/ 456245 w 1342163"/>
              <a:gd name="connsiteY51" fmla="*/ 3112365 h 6858000"/>
              <a:gd name="connsiteX52" fmla="*/ 441720 w 1342163"/>
              <a:gd name="connsiteY52" fmla="*/ 3072935 h 6858000"/>
              <a:gd name="connsiteX53" fmla="*/ 416894 w 1342163"/>
              <a:gd name="connsiteY53" fmla="*/ 2958185 h 6858000"/>
              <a:gd name="connsiteX54" fmla="*/ 374174 w 1342163"/>
              <a:gd name="connsiteY54" fmla="*/ 2843952 h 6858000"/>
              <a:gd name="connsiteX55" fmla="*/ 308426 w 1342163"/>
              <a:gd name="connsiteY55" fmla="*/ 2554718 h 6858000"/>
              <a:gd name="connsiteX56" fmla="*/ 279243 w 1342163"/>
              <a:gd name="connsiteY56" fmla="*/ 2447068 h 6858000"/>
              <a:gd name="connsiteX57" fmla="*/ 283313 w 1342163"/>
              <a:gd name="connsiteY57" fmla="*/ 2423438 h 6858000"/>
              <a:gd name="connsiteX58" fmla="*/ 272203 w 1342163"/>
              <a:gd name="connsiteY58" fmla="*/ 2402874 h 6858000"/>
              <a:gd name="connsiteX59" fmla="*/ 251144 w 1342163"/>
              <a:gd name="connsiteY59" fmla="*/ 2261920 h 6858000"/>
              <a:gd name="connsiteX60" fmla="*/ 241031 w 1342163"/>
              <a:gd name="connsiteY60" fmla="*/ 2195378 h 6858000"/>
              <a:gd name="connsiteX61" fmla="*/ 225248 w 1342163"/>
              <a:gd name="connsiteY61" fmla="*/ 2155135 h 6858000"/>
              <a:gd name="connsiteX62" fmla="*/ 222706 w 1342163"/>
              <a:gd name="connsiteY62" fmla="*/ 2118008 h 6858000"/>
              <a:gd name="connsiteX63" fmla="*/ 223699 w 1342163"/>
              <a:gd name="connsiteY63" fmla="*/ 2050531 h 6858000"/>
              <a:gd name="connsiteX64" fmla="*/ 196683 w 1342163"/>
              <a:gd name="connsiteY64" fmla="*/ 1906352 h 6858000"/>
              <a:gd name="connsiteX65" fmla="*/ 173240 w 1342163"/>
              <a:gd name="connsiteY65" fmla="*/ 1861531 h 6858000"/>
              <a:gd name="connsiteX66" fmla="*/ 127039 w 1342163"/>
              <a:gd name="connsiteY66" fmla="*/ 1732919 h 6858000"/>
              <a:gd name="connsiteX67" fmla="*/ 98476 w 1342163"/>
              <a:gd name="connsiteY67" fmla="*/ 1615777 h 6858000"/>
              <a:gd name="connsiteX68" fmla="*/ 79271 w 1342163"/>
              <a:gd name="connsiteY68" fmla="*/ 1563678 h 6858000"/>
              <a:gd name="connsiteX69" fmla="*/ 85093 w 1342163"/>
              <a:gd name="connsiteY69" fmla="*/ 1477995 h 6858000"/>
              <a:gd name="connsiteX70" fmla="*/ 71178 w 1342163"/>
              <a:gd name="connsiteY70" fmla="*/ 1373769 h 6858000"/>
              <a:gd name="connsiteX71" fmla="*/ 79485 w 1342163"/>
              <a:gd name="connsiteY71" fmla="*/ 1307086 h 6858000"/>
              <a:gd name="connsiteX72" fmla="*/ 85358 w 1342163"/>
              <a:gd name="connsiteY72" fmla="*/ 1168288 h 6858000"/>
              <a:gd name="connsiteX73" fmla="*/ 66946 w 1342163"/>
              <a:gd name="connsiteY73" fmla="*/ 1088484 h 6858000"/>
              <a:gd name="connsiteX74" fmla="*/ 55682 w 1342163"/>
              <a:gd name="connsiteY74" fmla="*/ 1016103 h 6858000"/>
              <a:gd name="connsiteX75" fmla="*/ 57138 w 1342163"/>
              <a:gd name="connsiteY75" fmla="*/ 954054 h 6858000"/>
              <a:gd name="connsiteX76" fmla="*/ 52003 w 1342163"/>
              <a:gd name="connsiteY76" fmla="*/ 896999 h 6858000"/>
              <a:gd name="connsiteX77" fmla="*/ 21411 w 1342163"/>
              <a:gd name="connsiteY77" fmla="*/ 821517 h 6858000"/>
              <a:gd name="connsiteX78" fmla="*/ 12141 w 1342163"/>
              <a:gd name="connsiteY78" fmla="*/ 711705 h 6858000"/>
              <a:gd name="connsiteX79" fmla="*/ 9051 w 1342163"/>
              <a:gd name="connsiteY79" fmla="*/ 619315 h 6858000"/>
              <a:gd name="connsiteX80" fmla="*/ 2707 w 1342163"/>
              <a:gd name="connsiteY80" fmla="*/ 585934 h 6858000"/>
              <a:gd name="connsiteX81" fmla="*/ 3 w 1342163"/>
              <a:gd name="connsiteY81" fmla="*/ 538948 h 6858000"/>
              <a:gd name="connsiteX82" fmla="*/ 3911 w 1342163"/>
              <a:gd name="connsiteY82" fmla="*/ 525163 h 6858000"/>
              <a:gd name="connsiteX83" fmla="*/ 29283 w 1342163"/>
              <a:gd name="connsiteY83" fmla="*/ 393828 h 6858000"/>
              <a:gd name="connsiteX84" fmla="*/ 29113 w 1342163"/>
              <a:gd name="connsiteY84" fmla="*/ 353137 h 6858000"/>
              <a:gd name="connsiteX85" fmla="*/ 34806 w 1342163"/>
              <a:gd name="connsiteY85" fmla="*/ 275771 h 6858000"/>
              <a:gd name="connsiteX86" fmla="*/ 44500 w 1342163"/>
              <a:gd name="connsiteY86" fmla="*/ 236673 h 6858000"/>
              <a:gd name="connsiteX87" fmla="*/ 43543 w 1342163"/>
              <a:gd name="connsiteY87" fmla="*/ 144983 h 6858000"/>
              <a:gd name="connsiteX88" fmla="*/ 33828 w 1342163"/>
              <a:gd name="connsiteY88" fmla="*/ 33857 h 6858000"/>
              <a:gd name="connsiteX89" fmla="*/ 15381 w 1342163"/>
              <a:gd name="connsiteY89" fmla="*/ 0 h 6858000"/>
              <a:gd name="connsiteX0" fmla="*/ 15381 w 1342163"/>
              <a:gd name="connsiteY0" fmla="*/ 0 h 6858000"/>
              <a:gd name="connsiteX1" fmla="*/ 1342163 w 1342163"/>
              <a:gd name="connsiteY1" fmla="*/ 0 h 6858000"/>
              <a:gd name="connsiteX2" fmla="*/ 1342163 w 1342163"/>
              <a:gd name="connsiteY2" fmla="*/ 6858000 h 6858000"/>
              <a:gd name="connsiteX3" fmla="*/ 78857 w 1342163"/>
              <a:gd name="connsiteY3" fmla="*/ 6857735 h 6858000"/>
              <a:gd name="connsiteX4" fmla="*/ 115450 w 1342163"/>
              <a:gd name="connsiteY4" fmla="*/ 6776847 h 6858000"/>
              <a:gd name="connsiteX5" fmla="*/ 126950 w 1342163"/>
              <a:gd name="connsiteY5" fmla="*/ 6737706 h 6858000"/>
              <a:gd name="connsiteX6" fmla="*/ 144357 w 1342163"/>
              <a:gd name="connsiteY6" fmla="*/ 6686827 h 6858000"/>
              <a:gd name="connsiteX7" fmla="*/ 155935 w 1342163"/>
              <a:gd name="connsiteY7" fmla="*/ 6633777 h 6858000"/>
              <a:gd name="connsiteX8" fmla="*/ 228778 w 1342163"/>
              <a:gd name="connsiteY8" fmla="*/ 6492130 h 6858000"/>
              <a:gd name="connsiteX9" fmla="*/ 244465 w 1342163"/>
              <a:gd name="connsiteY9" fmla="*/ 6431610 h 6858000"/>
              <a:gd name="connsiteX10" fmla="*/ 271393 w 1342163"/>
              <a:gd name="connsiteY10" fmla="*/ 6334727 h 6858000"/>
              <a:gd name="connsiteX11" fmla="*/ 263305 w 1342163"/>
              <a:gd name="connsiteY11" fmla="*/ 6294334 h 6858000"/>
              <a:gd name="connsiteX12" fmla="*/ 251079 w 1342163"/>
              <a:gd name="connsiteY12" fmla="*/ 6231403 h 6858000"/>
              <a:gd name="connsiteX13" fmla="*/ 243737 w 1342163"/>
              <a:gd name="connsiteY13" fmla="*/ 6202459 h 6858000"/>
              <a:gd name="connsiteX14" fmla="*/ 242535 w 1342163"/>
              <a:gd name="connsiteY14" fmla="*/ 6153037 h 6858000"/>
              <a:gd name="connsiteX15" fmla="*/ 255506 w 1342163"/>
              <a:gd name="connsiteY15" fmla="*/ 6061464 h 6858000"/>
              <a:gd name="connsiteX16" fmla="*/ 245337 w 1342163"/>
              <a:gd name="connsiteY16" fmla="*/ 6028119 h 6858000"/>
              <a:gd name="connsiteX17" fmla="*/ 230566 w 1342163"/>
              <a:gd name="connsiteY17" fmla="*/ 5926735 h 6858000"/>
              <a:gd name="connsiteX18" fmla="*/ 280078 w 1342163"/>
              <a:gd name="connsiteY18" fmla="*/ 5712857 h 6858000"/>
              <a:gd name="connsiteX19" fmla="*/ 309876 w 1342163"/>
              <a:gd name="connsiteY19" fmla="*/ 5660491 h 6858000"/>
              <a:gd name="connsiteX20" fmla="*/ 323888 w 1342163"/>
              <a:gd name="connsiteY20" fmla="*/ 5553910 h 6858000"/>
              <a:gd name="connsiteX21" fmla="*/ 348319 w 1342163"/>
              <a:gd name="connsiteY21" fmla="*/ 5449031 h 6858000"/>
              <a:gd name="connsiteX22" fmla="*/ 359443 w 1342163"/>
              <a:gd name="connsiteY22" fmla="*/ 5396260 h 6858000"/>
              <a:gd name="connsiteX23" fmla="*/ 385202 w 1342163"/>
              <a:gd name="connsiteY23" fmla="*/ 5341916 h 6858000"/>
              <a:gd name="connsiteX24" fmla="*/ 423583 w 1342163"/>
              <a:gd name="connsiteY24" fmla="*/ 5264214 h 6858000"/>
              <a:gd name="connsiteX25" fmla="*/ 429742 w 1342163"/>
              <a:gd name="connsiteY25" fmla="*/ 5225268 h 6858000"/>
              <a:gd name="connsiteX26" fmla="*/ 438024 w 1342163"/>
              <a:gd name="connsiteY26" fmla="*/ 5159961 h 6858000"/>
              <a:gd name="connsiteX27" fmla="*/ 441634 w 1342163"/>
              <a:gd name="connsiteY27" fmla="*/ 5125185 h 6858000"/>
              <a:gd name="connsiteX28" fmla="*/ 455500 w 1342163"/>
              <a:gd name="connsiteY28" fmla="*/ 5067850 h 6858000"/>
              <a:gd name="connsiteX29" fmla="*/ 458231 w 1342163"/>
              <a:gd name="connsiteY29" fmla="*/ 5060861 h 6858000"/>
              <a:gd name="connsiteX30" fmla="*/ 456489 w 1342163"/>
              <a:gd name="connsiteY30" fmla="*/ 4993030 h 6858000"/>
              <a:gd name="connsiteX31" fmla="*/ 463398 w 1342163"/>
              <a:gd name="connsiteY31" fmla="*/ 4946844 h 6858000"/>
              <a:gd name="connsiteX32" fmla="*/ 474657 w 1342163"/>
              <a:gd name="connsiteY32" fmla="*/ 4858827 h 6858000"/>
              <a:gd name="connsiteX33" fmla="*/ 480560 w 1342163"/>
              <a:gd name="connsiteY33" fmla="*/ 4821170 h 6858000"/>
              <a:gd name="connsiteX34" fmla="*/ 484393 w 1342163"/>
              <a:gd name="connsiteY34" fmla="*/ 4690749 h 6858000"/>
              <a:gd name="connsiteX35" fmla="*/ 479873 w 1342163"/>
              <a:gd name="connsiteY35" fmla="*/ 4584173 h 6858000"/>
              <a:gd name="connsiteX36" fmla="*/ 471521 w 1342163"/>
              <a:gd name="connsiteY36" fmla="*/ 4375228 h 6858000"/>
              <a:gd name="connsiteX37" fmla="*/ 452174 w 1342163"/>
              <a:gd name="connsiteY37" fmla="*/ 4214165 h 6858000"/>
              <a:gd name="connsiteX38" fmla="*/ 453803 w 1342163"/>
              <a:gd name="connsiteY38" fmla="*/ 4076008 h 6858000"/>
              <a:gd name="connsiteX39" fmla="*/ 441503 w 1342163"/>
              <a:gd name="connsiteY39" fmla="*/ 4033999 h 6858000"/>
              <a:gd name="connsiteX40" fmla="*/ 441228 w 1342163"/>
              <a:gd name="connsiteY40" fmla="*/ 4013953 h 6858000"/>
              <a:gd name="connsiteX41" fmla="*/ 433306 w 1342163"/>
              <a:gd name="connsiteY41" fmla="*/ 3901461 h 6858000"/>
              <a:gd name="connsiteX42" fmla="*/ 455900 w 1342163"/>
              <a:gd name="connsiteY42" fmla="*/ 3813873 h 6858000"/>
              <a:gd name="connsiteX43" fmla="*/ 466796 w 1342163"/>
              <a:gd name="connsiteY43" fmla="*/ 3738082 h 6858000"/>
              <a:gd name="connsiteX44" fmla="*/ 474142 w 1342163"/>
              <a:gd name="connsiteY44" fmla="*/ 3673397 h 6858000"/>
              <a:gd name="connsiteX45" fmla="*/ 473438 w 1342163"/>
              <a:gd name="connsiteY45" fmla="*/ 3637109 h 6858000"/>
              <a:gd name="connsiteX46" fmla="*/ 476881 w 1342163"/>
              <a:gd name="connsiteY46" fmla="*/ 3536883 h 6858000"/>
              <a:gd name="connsiteX47" fmla="*/ 484419 w 1342163"/>
              <a:gd name="connsiteY47" fmla="*/ 3435652 h 6858000"/>
              <a:gd name="connsiteX48" fmla="*/ 498311 w 1342163"/>
              <a:gd name="connsiteY48" fmla="*/ 3295862 h 6858000"/>
              <a:gd name="connsiteX49" fmla="*/ 480837 w 1342163"/>
              <a:gd name="connsiteY49" fmla="*/ 3158586 h 6858000"/>
              <a:gd name="connsiteX50" fmla="*/ 456245 w 1342163"/>
              <a:gd name="connsiteY50" fmla="*/ 3112365 h 6858000"/>
              <a:gd name="connsiteX51" fmla="*/ 441720 w 1342163"/>
              <a:gd name="connsiteY51" fmla="*/ 3072935 h 6858000"/>
              <a:gd name="connsiteX52" fmla="*/ 416894 w 1342163"/>
              <a:gd name="connsiteY52" fmla="*/ 2958185 h 6858000"/>
              <a:gd name="connsiteX53" fmla="*/ 374174 w 1342163"/>
              <a:gd name="connsiteY53" fmla="*/ 2843952 h 6858000"/>
              <a:gd name="connsiteX54" fmla="*/ 308426 w 1342163"/>
              <a:gd name="connsiteY54" fmla="*/ 2554718 h 6858000"/>
              <a:gd name="connsiteX55" fmla="*/ 279243 w 1342163"/>
              <a:gd name="connsiteY55" fmla="*/ 2447068 h 6858000"/>
              <a:gd name="connsiteX56" fmla="*/ 283313 w 1342163"/>
              <a:gd name="connsiteY56" fmla="*/ 2423438 h 6858000"/>
              <a:gd name="connsiteX57" fmla="*/ 272203 w 1342163"/>
              <a:gd name="connsiteY57" fmla="*/ 2402874 h 6858000"/>
              <a:gd name="connsiteX58" fmla="*/ 251144 w 1342163"/>
              <a:gd name="connsiteY58" fmla="*/ 2261920 h 6858000"/>
              <a:gd name="connsiteX59" fmla="*/ 241031 w 1342163"/>
              <a:gd name="connsiteY59" fmla="*/ 2195378 h 6858000"/>
              <a:gd name="connsiteX60" fmla="*/ 225248 w 1342163"/>
              <a:gd name="connsiteY60" fmla="*/ 2155135 h 6858000"/>
              <a:gd name="connsiteX61" fmla="*/ 222706 w 1342163"/>
              <a:gd name="connsiteY61" fmla="*/ 2118008 h 6858000"/>
              <a:gd name="connsiteX62" fmla="*/ 223699 w 1342163"/>
              <a:gd name="connsiteY62" fmla="*/ 2050531 h 6858000"/>
              <a:gd name="connsiteX63" fmla="*/ 196683 w 1342163"/>
              <a:gd name="connsiteY63" fmla="*/ 1906352 h 6858000"/>
              <a:gd name="connsiteX64" fmla="*/ 173240 w 1342163"/>
              <a:gd name="connsiteY64" fmla="*/ 1861531 h 6858000"/>
              <a:gd name="connsiteX65" fmla="*/ 127039 w 1342163"/>
              <a:gd name="connsiteY65" fmla="*/ 1732919 h 6858000"/>
              <a:gd name="connsiteX66" fmla="*/ 98476 w 1342163"/>
              <a:gd name="connsiteY66" fmla="*/ 1615777 h 6858000"/>
              <a:gd name="connsiteX67" fmla="*/ 79271 w 1342163"/>
              <a:gd name="connsiteY67" fmla="*/ 1563678 h 6858000"/>
              <a:gd name="connsiteX68" fmla="*/ 85093 w 1342163"/>
              <a:gd name="connsiteY68" fmla="*/ 1477995 h 6858000"/>
              <a:gd name="connsiteX69" fmla="*/ 71178 w 1342163"/>
              <a:gd name="connsiteY69" fmla="*/ 1373769 h 6858000"/>
              <a:gd name="connsiteX70" fmla="*/ 79485 w 1342163"/>
              <a:gd name="connsiteY70" fmla="*/ 1307086 h 6858000"/>
              <a:gd name="connsiteX71" fmla="*/ 85358 w 1342163"/>
              <a:gd name="connsiteY71" fmla="*/ 1168288 h 6858000"/>
              <a:gd name="connsiteX72" fmla="*/ 66946 w 1342163"/>
              <a:gd name="connsiteY72" fmla="*/ 1088484 h 6858000"/>
              <a:gd name="connsiteX73" fmla="*/ 55682 w 1342163"/>
              <a:gd name="connsiteY73" fmla="*/ 1016103 h 6858000"/>
              <a:gd name="connsiteX74" fmla="*/ 57138 w 1342163"/>
              <a:gd name="connsiteY74" fmla="*/ 954054 h 6858000"/>
              <a:gd name="connsiteX75" fmla="*/ 52003 w 1342163"/>
              <a:gd name="connsiteY75" fmla="*/ 896999 h 6858000"/>
              <a:gd name="connsiteX76" fmla="*/ 21411 w 1342163"/>
              <a:gd name="connsiteY76" fmla="*/ 821517 h 6858000"/>
              <a:gd name="connsiteX77" fmla="*/ 12141 w 1342163"/>
              <a:gd name="connsiteY77" fmla="*/ 711705 h 6858000"/>
              <a:gd name="connsiteX78" fmla="*/ 9051 w 1342163"/>
              <a:gd name="connsiteY78" fmla="*/ 619315 h 6858000"/>
              <a:gd name="connsiteX79" fmla="*/ 2707 w 1342163"/>
              <a:gd name="connsiteY79" fmla="*/ 585934 h 6858000"/>
              <a:gd name="connsiteX80" fmla="*/ 3 w 1342163"/>
              <a:gd name="connsiteY80" fmla="*/ 538948 h 6858000"/>
              <a:gd name="connsiteX81" fmla="*/ 3911 w 1342163"/>
              <a:gd name="connsiteY81" fmla="*/ 525163 h 6858000"/>
              <a:gd name="connsiteX82" fmla="*/ 29283 w 1342163"/>
              <a:gd name="connsiteY82" fmla="*/ 393828 h 6858000"/>
              <a:gd name="connsiteX83" fmla="*/ 29113 w 1342163"/>
              <a:gd name="connsiteY83" fmla="*/ 353137 h 6858000"/>
              <a:gd name="connsiteX84" fmla="*/ 34806 w 1342163"/>
              <a:gd name="connsiteY84" fmla="*/ 275771 h 6858000"/>
              <a:gd name="connsiteX85" fmla="*/ 44500 w 1342163"/>
              <a:gd name="connsiteY85" fmla="*/ 236673 h 6858000"/>
              <a:gd name="connsiteX86" fmla="*/ 43543 w 1342163"/>
              <a:gd name="connsiteY86" fmla="*/ 144983 h 6858000"/>
              <a:gd name="connsiteX87" fmla="*/ 33828 w 1342163"/>
              <a:gd name="connsiteY87" fmla="*/ 33857 h 6858000"/>
              <a:gd name="connsiteX88" fmla="*/ 15381 w 1342163"/>
              <a:gd name="connsiteY88" fmla="*/ 0 h 6858000"/>
              <a:gd name="connsiteX0" fmla="*/ 15381 w 1342163"/>
              <a:gd name="connsiteY0" fmla="*/ 0 h 6858000"/>
              <a:gd name="connsiteX1" fmla="*/ 1342163 w 1342163"/>
              <a:gd name="connsiteY1" fmla="*/ 0 h 6858000"/>
              <a:gd name="connsiteX2" fmla="*/ 1342163 w 1342163"/>
              <a:gd name="connsiteY2" fmla="*/ 6858000 h 6858000"/>
              <a:gd name="connsiteX3" fmla="*/ 78857 w 1342163"/>
              <a:gd name="connsiteY3" fmla="*/ 6857735 h 6858000"/>
              <a:gd name="connsiteX4" fmla="*/ 115450 w 1342163"/>
              <a:gd name="connsiteY4" fmla="*/ 6776847 h 6858000"/>
              <a:gd name="connsiteX5" fmla="*/ 126950 w 1342163"/>
              <a:gd name="connsiteY5" fmla="*/ 6737706 h 6858000"/>
              <a:gd name="connsiteX6" fmla="*/ 144357 w 1342163"/>
              <a:gd name="connsiteY6" fmla="*/ 6686827 h 6858000"/>
              <a:gd name="connsiteX7" fmla="*/ 155935 w 1342163"/>
              <a:gd name="connsiteY7" fmla="*/ 6633777 h 6858000"/>
              <a:gd name="connsiteX8" fmla="*/ 228778 w 1342163"/>
              <a:gd name="connsiteY8" fmla="*/ 6492130 h 6858000"/>
              <a:gd name="connsiteX9" fmla="*/ 244465 w 1342163"/>
              <a:gd name="connsiteY9" fmla="*/ 6431610 h 6858000"/>
              <a:gd name="connsiteX10" fmla="*/ 271393 w 1342163"/>
              <a:gd name="connsiteY10" fmla="*/ 6334727 h 6858000"/>
              <a:gd name="connsiteX11" fmla="*/ 263305 w 1342163"/>
              <a:gd name="connsiteY11" fmla="*/ 6294334 h 6858000"/>
              <a:gd name="connsiteX12" fmla="*/ 251079 w 1342163"/>
              <a:gd name="connsiteY12" fmla="*/ 6231403 h 6858000"/>
              <a:gd name="connsiteX13" fmla="*/ 243737 w 1342163"/>
              <a:gd name="connsiteY13" fmla="*/ 6202459 h 6858000"/>
              <a:gd name="connsiteX14" fmla="*/ 242535 w 1342163"/>
              <a:gd name="connsiteY14" fmla="*/ 6153037 h 6858000"/>
              <a:gd name="connsiteX15" fmla="*/ 255506 w 1342163"/>
              <a:gd name="connsiteY15" fmla="*/ 6061464 h 6858000"/>
              <a:gd name="connsiteX16" fmla="*/ 245337 w 1342163"/>
              <a:gd name="connsiteY16" fmla="*/ 6028119 h 6858000"/>
              <a:gd name="connsiteX17" fmla="*/ 230566 w 1342163"/>
              <a:gd name="connsiteY17" fmla="*/ 5926735 h 6858000"/>
              <a:gd name="connsiteX18" fmla="*/ 280078 w 1342163"/>
              <a:gd name="connsiteY18" fmla="*/ 5712857 h 6858000"/>
              <a:gd name="connsiteX19" fmla="*/ 309876 w 1342163"/>
              <a:gd name="connsiteY19" fmla="*/ 5660491 h 6858000"/>
              <a:gd name="connsiteX20" fmla="*/ 323888 w 1342163"/>
              <a:gd name="connsiteY20" fmla="*/ 5553910 h 6858000"/>
              <a:gd name="connsiteX21" fmla="*/ 348319 w 1342163"/>
              <a:gd name="connsiteY21" fmla="*/ 5449031 h 6858000"/>
              <a:gd name="connsiteX22" fmla="*/ 359443 w 1342163"/>
              <a:gd name="connsiteY22" fmla="*/ 5396260 h 6858000"/>
              <a:gd name="connsiteX23" fmla="*/ 385202 w 1342163"/>
              <a:gd name="connsiteY23" fmla="*/ 5341916 h 6858000"/>
              <a:gd name="connsiteX24" fmla="*/ 423583 w 1342163"/>
              <a:gd name="connsiteY24" fmla="*/ 5264214 h 6858000"/>
              <a:gd name="connsiteX25" fmla="*/ 429742 w 1342163"/>
              <a:gd name="connsiteY25" fmla="*/ 5225268 h 6858000"/>
              <a:gd name="connsiteX26" fmla="*/ 438024 w 1342163"/>
              <a:gd name="connsiteY26" fmla="*/ 5159961 h 6858000"/>
              <a:gd name="connsiteX27" fmla="*/ 441634 w 1342163"/>
              <a:gd name="connsiteY27" fmla="*/ 5125185 h 6858000"/>
              <a:gd name="connsiteX28" fmla="*/ 455500 w 1342163"/>
              <a:gd name="connsiteY28" fmla="*/ 5067850 h 6858000"/>
              <a:gd name="connsiteX29" fmla="*/ 458231 w 1342163"/>
              <a:gd name="connsiteY29" fmla="*/ 5060861 h 6858000"/>
              <a:gd name="connsiteX30" fmla="*/ 456489 w 1342163"/>
              <a:gd name="connsiteY30" fmla="*/ 4993030 h 6858000"/>
              <a:gd name="connsiteX31" fmla="*/ 463398 w 1342163"/>
              <a:gd name="connsiteY31" fmla="*/ 4946844 h 6858000"/>
              <a:gd name="connsiteX32" fmla="*/ 474657 w 1342163"/>
              <a:gd name="connsiteY32" fmla="*/ 4858827 h 6858000"/>
              <a:gd name="connsiteX33" fmla="*/ 480560 w 1342163"/>
              <a:gd name="connsiteY33" fmla="*/ 4821170 h 6858000"/>
              <a:gd name="connsiteX34" fmla="*/ 484393 w 1342163"/>
              <a:gd name="connsiteY34" fmla="*/ 4690749 h 6858000"/>
              <a:gd name="connsiteX35" fmla="*/ 479873 w 1342163"/>
              <a:gd name="connsiteY35" fmla="*/ 4584173 h 6858000"/>
              <a:gd name="connsiteX36" fmla="*/ 471521 w 1342163"/>
              <a:gd name="connsiteY36" fmla="*/ 4375228 h 6858000"/>
              <a:gd name="connsiteX37" fmla="*/ 452174 w 1342163"/>
              <a:gd name="connsiteY37" fmla="*/ 4214165 h 6858000"/>
              <a:gd name="connsiteX38" fmla="*/ 453803 w 1342163"/>
              <a:gd name="connsiteY38" fmla="*/ 4076008 h 6858000"/>
              <a:gd name="connsiteX39" fmla="*/ 441503 w 1342163"/>
              <a:gd name="connsiteY39" fmla="*/ 4033999 h 6858000"/>
              <a:gd name="connsiteX40" fmla="*/ 441228 w 1342163"/>
              <a:gd name="connsiteY40" fmla="*/ 4013953 h 6858000"/>
              <a:gd name="connsiteX41" fmla="*/ 433306 w 1342163"/>
              <a:gd name="connsiteY41" fmla="*/ 3901461 h 6858000"/>
              <a:gd name="connsiteX42" fmla="*/ 455900 w 1342163"/>
              <a:gd name="connsiteY42" fmla="*/ 3813873 h 6858000"/>
              <a:gd name="connsiteX43" fmla="*/ 466796 w 1342163"/>
              <a:gd name="connsiteY43" fmla="*/ 3738082 h 6858000"/>
              <a:gd name="connsiteX44" fmla="*/ 474142 w 1342163"/>
              <a:gd name="connsiteY44" fmla="*/ 3673397 h 6858000"/>
              <a:gd name="connsiteX45" fmla="*/ 473438 w 1342163"/>
              <a:gd name="connsiteY45" fmla="*/ 3637109 h 6858000"/>
              <a:gd name="connsiteX46" fmla="*/ 476881 w 1342163"/>
              <a:gd name="connsiteY46" fmla="*/ 3536883 h 6858000"/>
              <a:gd name="connsiteX47" fmla="*/ 484419 w 1342163"/>
              <a:gd name="connsiteY47" fmla="*/ 3435652 h 6858000"/>
              <a:gd name="connsiteX48" fmla="*/ 498311 w 1342163"/>
              <a:gd name="connsiteY48" fmla="*/ 3295862 h 6858000"/>
              <a:gd name="connsiteX49" fmla="*/ 480837 w 1342163"/>
              <a:gd name="connsiteY49" fmla="*/ 3158586 h 6858000"/>
              <a:gd name="connsiteX50" fmla="*/ 456245 w 1342163"/>
              <a:gd name="connsiteY50" fmla="*/ 3112365 h 6858000"/>
              <a:gd name="connsiteX51" fmla="*/ 441720 w 1342163"/>
              <a:gd name="connsiteY51" fmla="*/ 3072935 h 6858000"/>
              <a:gd name="connsiteX52" fmla="*/ 416894 w 1342163"/>
              <a:gd name="connsiteY52" fmla="*/ 2958185 h 6858000"/>
              <a:gd name="connsiteX53" fmla="*/ 374174 w 1342163"/>
              <a:gd name="connsiteY53" fmla="*/ 2843952 h 6858000"/>
              <a:gd name="connsiteX54" fmla="*/ 308426 w 1342163"/>
              <a:gd name="connsiteY54" fmla="*/ 2554718 h 6858000"/>
              <a:gd name="connsiteX55" fmla="*/ 279243 w 1342163"/>
              <a:gd name="connsiteY55" fmla="*/ 2447068 h 6858000"/>
              <a:gd name="connsiteX56" fmla="*/ 283313 w 1342163"/>
              <a:gd name="connsiteY56" fmla="*/ 2423438 h 6858000"/>
              <a:gd name="connsiteX57" fmla="*/ 272203 w 1342163"/>
              <a:gd name="connsiteY57" fmla="*/ 2402874 h 6858000"/>
              <a:gd name="connsiteX58" fmla="*/ 251144 w 1342163"/>
              <a:gd name="connsiteY58" fmla="*/ 2261920 h 6858000"/>
              <a:gd name="connsiteX59" fmla="*/ 241031 w 1342163"/>
              <a:gd name="connsiteY59" fmla="*/ 2195378 h 6858000"/>
              <a:gd name="connsiteX60" fmla="*/ 225248 w 1342163"/>
              <a:gd name="connsiteY60" fmla="*/ 2155135 h 6858000"/>
              <a:gd name="connsiteX61" fmla="*/ 222706 w 1342163"/>
              <a:gd name="connsiteY61" fmla="*/ 2118008 h 6858000"/>
              <a:gd name="connsiteX62" fmla="*/ 223699 w 1342163"/>
              <a:gd name="connsiteY62" fmla="*/ 2050531 h 6858000"/>
              <a:gd name="connsiteX63" fmla="*/ 196683 w 1342163"/>
              <a:gd name="connsiteY63" fmla="*/ 1906352 h 6858000"/>
              <a:gd name="connsiteX64" fmla="*/ 173240 w 1342163"/>
              <a:gd name="connsiteY64" fmla="*/ 1861531 h 6858000"/>
              <a:gd name="connsiteX65" fmla="*/ 127039 w 1342163"/>
              <a:gd name="connsiteY65" fmla="*/ 1732919 h 6858000"/>
              <a:gd name="connsiteX66" fmla="*/ 98476 w 1342163"/>
              <a:gd name="connsiteY66" fmla="*/ 1615777 h 6858000"/>
              <a:gd name="connsiteX67" fmla="*/ 79271 w 1342163"/>
              <a:gd name="connsiteY67" fmla="*/ 1563678 h 6858000"/>
              <a:gd name="connsiteX68" fmla="*/ 85093 w 1342163"/>
              <a:gd name="connsiteY68" fmla="*/ 1477995 h 6858000"/>
              <a:gd name="connsiteX69" fmla="*/ 71178 w 1342163"/>
              <a:gd name="connsiteY69" fmla="*/ 1373769 h 6858000"/>
              <a:gd name="connsiteX70" fmla="*/ 79485 w 1342163"/>
              <a:gd name="connsiteY70" fmla="*/ 1307086 h 6858000"/>
              <a:gd name="connsiteX71" fmla="*/ 85358 w 1342163"/>
              <a:gd name="connsiteY71" fmla="*/ 1168288 h 6858000"/>
              <a:gd name="connsiteX72" fmla="*/ 66946 w 1342163"/>
              <a:gd name="connsiteY72" fmla="*/ 1088484 h 6858000"/>
              <a:gd name="connsiteX73" fmla="*/ 55682 w 1342163"/>
              <a:gd name="connsiteY73" fmla="*/ 1016103 h 6858000"/>
              <a:gd name="connsiteX74" fmla="*/ 57138 w 1342163"/>
              <a:gd name="connsiteY74" fmla="*/ 954054 h 6858000"/>
              <a:gd name="connsiteX75" fmla="*/ 52003 w 1342163"/>
              <a:gd name="connsiteY75" fmla="*/ 896999 h 6858000"/>
              <a:gd name="connsiteX76" fmla="*/ 21411 w 1342163"/>
              <a:gd name="connsiteY76" fmla="*/ 821517 h 6858000"/>
              <a:gd name="connsiteX77" fmla="*/ 12141 w 1342163"/>
              <a:gd name="connsiteY77" fmla="*/ 711705 h 6858000"/>
              <a:gd name="connsiteX78" fmla="*/ 9051 w 1342163"/>
              <a:gd name="connsiteY78" fmla="*/ 619315 h 6858000"/>
              <a:gd name="connsiteX79" fmla="*/ 2707 w 1342163"/>
              <a:gd name="connsiteY79" fmla="*/ 585934 h 6858000"/>
              <a:gd name="connsiteX80" fmla="*/ 3 w 1342163"/>
              <a:gd name="connsiteY80" fmla="*/ 538948 h 6858000"/>
              <a:gd name="connsiteX81" fmla="*/ 3911 w 1342163"/>
              <a:gd name="connsiteY81" fmla="*/ 525163 h 6858000"/>
              <a:gd name="connsiteX82" fmla="*/ 29283 w 1342163"/>
              <a:gd name="connsiteY82" fmla="*/ 393828 h 6858000"/>
              <a:gd name="connsiteX83" fmla="*/ 29113 w 1342163"/>
              <a:gd name="connsiteY83" fmla="*/ 353137 h 6858000"/>
              <a:gd name="connsiteX84" fmla="*/ 34806 w 1342163"/>
              <a:gd name="connsiteY84" fmla="*/ 275771 h 6858000"/>
              <a:gd name="connsiteX85" fmla="*/ 44500 w 1342163"/>
              <a:gd name="connsiteY85" fmla="*/ 236673 h 6858000"/>
              <a:gd name="connsiteX86" fmla="*/ 43543 w 1342163"/>
              <a:gd name="connsiteY86" fmla="*/ 144983 h 6858000"/>
              <a:gd name="connsiteX87" fmla="*/ 33828 w 1342163"/>
              <a:gd name="connsiteY87" fmla="*/ 33857 h 6858000"/>
              <a:gd name="connsiteX88" fmla="*/ 15381 w 1342163"/>
              <a:gd name="connsiteY88" fmla="*/ 0 h 6858000"/>
              <a:gd name="connsiteX0" fmla="*/ 15381 w 1342163"/>
              <a:gd name="connsiteY0" fmla="*/ 0 h 6858000"/>
              <a:gd name="connsiteX1" fmla="*/ 1342163 w 1342163"/>
              <a:gd name="connsiteY1" fmla="*/ 0 h 6858000"/>
              <a:gd name="connsiteX2" fmla="*/ 1342163 w 1342163"/>
              <a:gd name="connsiteY2" fmla="*/ 6858000 h 6858000"/>
              <a:gd name="connsiteX3" fmla="*/ 78857 w 1342163"/>
              <a:gd name="connsiteY3" fmla="*/ 6857735 h 6858000"/>
              <a:gd name="connsiteX4" fmla="*/ 115450 w 1342163"/>
              <a:gd name="connsiteY4" fmla="*/ 6776847 h 6858000"/>
              <a:gd name="connsiteX5" fmla="*/ 126950 w 1342163"/>
              <a:gd name="connsiteY5" fmla="*/ 6737706 h 6858000"/>
              <a:gd name="connsiteX6" fmla="*/ 144357 w 1342163"/>
              <a:gd name="connsiteY6" fmla="*/ 6686827 h 6858000"/>
              <a:gd name="connsiteX7" fmla="*/ 155935 w 1342163"/>
              <a:gd name="connsiteY7" fmla="*/ 6633777 h 6858000"/>
              <a:gd name="connsiteX8" fmla="*/ 228778 w 1342163"/>
              <a:gd name="connsiteY8" fmla="*/ 6492130 h 6858000"/>
              <a:gd name="connsiteX9" fmla="*/ 244465 w 1342163"/>
              <a:gd name="connsiteY9" fmla="*/ 6431610 h 6858000"/>
              <a:gd name="connsiteX10" fmla="*/ 271393 w 1342163"/>
              <a:gd name="connsiteY10" fmla="*/ 6334727 h 6858000"/>
              <a:gd name="connsiteX11" fmla="*/ 263305 w 1342163"/>
              <a:gd name="connsiteY11" fmla="*/ 6294334 h 6858000"/>
              <a:gd name="connsiteX12" fmla="*/ 251079 w 1342163"/>
              <a:gd name="connsiteY12" fmla="*/ 6231403 h 6858000"/>
              <a:gd name="connsiteX13" fmla="*/ 243737 w 1342163"/>
              <a:gd name="connsiteY13" fmla="*/ 6202459 h 6858000"/>
              <a:gd name="connsiteX14" fmla="*/ 242535 w 1342163"/>
              <a:gd name="connsiteY14" fmla="*/ 6153037 h 6858000"/>
              <a:gd name="connsiteX15" fmla="*/ 255506 w 1342163"/>
              <a:gd name="connsiteY15" fmla="*/ 6061464 h 6858000"/>
              <a:gd name="connsiteX16" fmla="*/ 245337 w 1342163"/>
              <a:gd name="connsiteY16" fmla="*/ 6028119 h 6858000"/>
              <a:gd name="connsiteX17" fmla="*/ 250120 w 1342163"/>
              <a:gd name="connsiteY17" fmla="*/ 5905303 h 6858000"/>
              <a:gd name="connsiteX18" fmla="*/ 280078 w 1342163"/>
              <a:gd name="connsiteY18" fmla="*/ 5712857 h 6858000"/>
              <a:gd name="connsiteX19" fmla="*/ 309876 w 1342163"/>
              <a:gd name="connsiteY19" fmla="*/ 5660491 h 6858000"/>
              <a:gd name="connsiteX20" fmla="*/ 323888 w 1342163"/>
              <a:gd name="connsiteY20" fmla="*/ 5553910 h 6858000"/>
              <a:gd name="connsiteX21" fmla="*/ 348319 w 1342163"/>
              <a:gd name="connsiteY21" fmla="*/ 5449031 h 6858000"/>
              <a:gd name="connsiteX22" fmla="*/ 359443 w 1342163"/>
              <a:gd name="connsiteY22" fmla="*/ 5396260 h 6858000"/>
              <a:gd name="connsiteX23" fmla="*/ 385202 w 1342163"/>
              <a:gd name="connsiteY23" fmla="*/ 5341916 h 6858000"/>
              <a:gd name="connsiteX24" fmla="*/ 423583 w 1342163"/>
              <a:gd name="connsiteY24" fmla="*/ 5264214 h 6858000"/>
              <a:gd name="connsiteX25" fmla="*/ 429742 w 1342163"/>
              <a:gd name="connsiteY25" fmla="*/ 5225268 h 6858000"/>
              <a:gd name="connsiteX26" fmla="*/ 438024 w 1342163"/>
              <a:gd name="connsiteY26" fmla="*/ 5159961 h 6858000"/>
              <a:gd name="connsiteX27" fmla="*/ 441634 w 1342163"/>
              <a:gd name="connsiteY27" fmla="*/ 5125185 h 6858000"/>
              <a:gd name="connsiteX28" fmla="*/ 455500 w 1342163"/>
              <a:gd name="connsiteY28" fmla="*/ 5067850 h 6858000"/>
              <a:gd name="connsiteX29" fmla="*/ 458231 w 1342163"/>
              <a:gd name="connsiteY29" fmla="*/ 5060861 h 6858000"/>
              <a:gd name="connsiteX30" fmla="*/ 456489 w 1342163"/>
              <a:gd name="connsiteY30" fmla="*/ 4993030 h 6858000"/>
              <a:gd name="connsiteX31" fmla="*/ 463398 w 1342163"/>
              <a:gd name="connsiteY31" fmla="*/ 4946844 h 6858000"/>
              <a:gd name="connsiteX32" fmla="*/ 474657 w 1342163"/>
              <a:gd name="connsiteY32" fmla="*/ 4858827 h 6858000"/>
              <a:gd name="connsiteX33" fmla="*/ 480560 w 1342163"/>
              <a:gd name="connsiteY33" fmla="*/ 4821170 h 6858000"/>
              <a:gd name="connsiteX34" fmla="*/ 484393 w 1342163"/>
              <a:gd name="connsiteY34" fmla="*/ 4690749 h 6858000"/>
              <a:gd name="connsiteX35" fmla="*/ 479873 w 1342163"/>
              <a:gd name="connsiteY35" fmla="*/ 4584173 h 6858000"/>
              <a:gd name="connsiteX36" fmla="*/ 471521 w 1342163"/>
              <a:gd name="connsiteY36" fmla="*/ 4375228 h 6858000"/>
              <a:gd name="connsiteX37" fmla="*/ 452174 w 1342163"/>
              <a:gd name="connsiteY37" fmla="*/ 4214165 h 6858000"/>
              <a:gd name="connsiteX38" fmla="*/ 453803 w 1342163"/>
              <a:gd name="connsiteY38" fmla="*/ 4076008 h 6858000"/>
              <a:gd name="connsiteX39" fmla="*/ 441503 w 1342163"/>
              <a:gd name="connsiteY39" fmla="*/ 4033999 h 6858000"/>
              <a:gd name="connsiteX40" fmla="*/ 441228 w 1342163"/>
              <a:gd name="connsiteY40" fmla="*/ 4013953 h 6858000"/>
              <a:gd name="connsiteX41" fmla="*/ 433306 w 1342163"/>
              <a:gd name="connsiteY41" fmla="*/ 3901461 h 6858000"/>
              <a:gd name="connsiteX42" fmla="*/ 455900 w 1342163"/>
              <a:gd name="connsiteY42" fmla="*/ 3813873 h 6858000"/>
              <a:gd name="connsiteX43" fmla="*/ 466796 w 1342163"/>
              <a:gd name="connsiteY43" fmla="*/ 3738082 h 6858000"/>
              <a:gd name="connsiteX44" fmla="*/ 474142 w 1342163"/>
              <a:gd name="connsiteY44" fmla="*/ 3673397 h 6858000"/>
              <a:gd name="connsiteX45" fmla="*/ 473438 w 1342163"/>
              <a:gd name="connsiteY45" fmla="*/ 3637109 h 6858000"/>
              <a:gd name="connsiteX46" fmla="*/ 476881 w 1342163"/>
              <a:gd name="connsiteY46" fmla="*/ 3536883 h 6858000"/>
              <a:gd name="connsiteX47" fmla="*/ 484419 w 1342163"/>
              <a:gd name="connsiteY47" fmla="*/ 3435652 h 6858000"/>
              <a:gd name="connsiteX48" fmla="*/ 498311 w 1342163"/>
              <a:gd name="connsiteY48" fmla="*/ 3295862 h 6858000"/>
              <a:gd name="connsiteX49" fmla="*/ 480837 w 1342163"/>
              <a:gd name="connsiteY49" fmla="*/ 3158586 h 6858000"/>
              <a:gd name="connsiteX50" fmla="*/ 456245 w 1342163"/>
              <a:gd name="connsiteY50" fmla="*/ 3112365 h 6858000"/>
              <a:gd name="connsiteX51" fmla="*/ 441720 w 1342163"/>
              <a:gd name="connsiteY51" fmla="*/ 3072935 h 6858000"/>
              <a:gd name="connsiteX52" fmla="*/ 416894 w 1342163"/>
              <a:gd name="connsiteY52" fmla="*/ 2958185 h 6858000"/>
              <a:gd name="connsiteX53" fmla="*/ 374174 w 1342163"/>
              <a:gd name="connsiteY53" fmla="*/ 2843952 h 6858000"/>
              <a:gd name="connsiteX54" fmla="*/ 308426 w 1342163"/>
              <a:gd name="connsiteY54" fmla="*/ 2554718 h 6858000"/>
              <a:gd name="connsiteX55" fmla="*/ 279243 w 1342163"/>
              <a:gd name="connsiteY55" fmla="*/ 2447068 h 6858000"/>
              <a:gd name="connsiteX56" fmla="*/ 283313 w 1342163"/>
              <a:gd name="connsiteY56" fmla="*/ 2423438 h 6858000"/>
              <a:gd name="connsiteX57" fmla="*/ 272203 w 1342163"/>
              <a:gd name="connsiteY57" fmla="*/ 2402874 h 6858000"/>
              <a:gd name="connsiteX58" fmla="*/ 251144 w 1342163"/>
              <a:gd name="connsiteY58" fmla="*/ 2261920 h 6858000"/>
              <a:gd name="connsiteX59" fmla="*/ 241031 w 1342163"/>
              <a:gd name="connsiteY59" fmla="*/ 2195378 h 6858000"/>
              <a:gd name="connsiteX60" fmla="*/ 225248 w 1342163"/>
              <a:gd name="connsiteY60" fmla="*/ 2155135 h 6858000"/>
              <a:gd name="connsiteX61" fmla="*/ 222706 w 1342163"/>
              <a:gd name="connsiteY61" fmla="*/ 2118008 h 6858000"/>
              <a:gd name="connsiteX62" fmla="*/ 223699 w 1342163"/>
              <a:gd name="connsiteY62" fmla="*/ 2050531 h 6858000"/>
              <a:gd name="connsiteX63" fmla="*/ 196683 w 1342163"/>
              <a:gd name="connsiteY63" fmla="*/ 1906352 h 6858000"/>
              <a:gd name="connsiteX64" fmla="*/ 173240 w 1342163"/>
              <a:gd name="connsiteY64" fmla="*/ 1861531 h 6858000"/>
              <a:gd name="connsiteX65" fmla="*/ 127039 w 1342163"/>
              <a:gd name="connsiteY65" fmla="*/ 1732919 h 6858000"/>
              <a:gd name="connsiteX66" fmla="*/ 98476 w 1342163"/>
              <a:gd name="connsiteY66" fmla="*/ 1615777 h 6858000"/>
              <a:gd name="connsiteX67" fmla="*/ 79271 w 1342163"/>
              <a:gd name="connsiteY67" fmla="*/ 1563678 h 6858000"/>
              <a:gd name="connsiteX68" fmla="*/ 85093 w 1342163"/>
              <a:gd name="connsiteY68" fmla="*/ 1477995 h 6858000"/>
              <a:gd name="connsiteX69" fmla="*/ 71178 w 1342163"/>
              <a:gd name="connsiteY69" fmla="*/ 1373769 h 6858000"/>
              <a:gd name="connsiteX70" fmla="*/ 79485 w 1342163"/>
              <a:gd name="connsiteY70" fmla="*/ 1307086 h 6858000"/>
              <a:gd name="connsiteX71" fmla="*/ 85358 w 1342163"/>
              <a:gd name="connsiteY71" fmla="*/ 1168288 h 6858000"/>
              <a:gd name="connsiteX72" fmla="*/ 66946 w 1342163"/>
              <a:gd name="connsiteY72" fmla="*/ 1088484 h 6858000"/>
              <a:gd name="connsiteX73" fmla="*/ 55682 w 1342163"/>
              <a:gd name="connsiteY73" fmla="*/ 1016103 h 6858000"/>
              <a:gd name="connsiteX74" fmla="*/ 57138 w 1342163"/>
              <a:gd name="connsiteY74" fmla="*/ 954054 h 6858000"/>
              <a:gd name="connsiteX75" fmla="*/ 52003 w 1342163"/>
              <a:gd name="connsiteY75" fmla="*/ 896999 h 6858000"/>
              <a:gd name="connsiteX76" fmla="*/ 21411 w 1342163"/>
              <a:gd name="connsiteY76" fmla="*/ 821517 h 6858000"/>
              <a:gd name="connsiteX77" fmla="*/ 12141 w 1342163"/>
              <a:gd name="connsiteY77" fmla="*/ 711705 h 6858000"/>
              <a:gd name="connsiteX78" fmla="*/ 9051 w 1342163"/>
              <a:gd name="connsiteY78" fmla="*/ 619315 h 6858000"/>
              <a:gd name="connsiteX79" fmla="*/ 2707 w 1342163"/>
              <a:gd name="connsiteY79" fmla="*/ 585934 h 6858000"/>
              <a:gd name="connsiteX80" fmla="*/ 3 w 1342163"/>
              <a:gd name="connsiteY80" fmla="*/ 538948 h 6858000"/>
              <a:gd name="connsiteX81" fmla="*/ 3911 w 1342163"/>
              <a:gd name="connsiteY81" fmla="*/ 525163 h 6858000"/>
              <a:gd name="connsiteX82" fmla="*/ 29283 w 1342163"/>
              <a:gd name="connsiteY82" fmla="*/ 393828 h 6858000"/>
              <a:gd name="connsiteX83" fmla="*/ 29113 w 1342163"/>
              <a:gd name="connsiteY83" fmla="*/ 353137 h 6858000"/>
              <a:gd name="connsiteX84" fmla="*/ 34806 w 1342163"/>
              <a:gd name="connsiteY84" fmla="*/ 275771 h 6858000"/>
              <a:gd name="connsiteX85" fmla="*/ 44500 w 1342163"/>
              <a:gd name="connsiteY85" fmla="*/ 236673 h 6858000"/>
              <a:gd name="connsiteX86" fmla="*/ 43543 w 1342163"/>
              <a:gd name="connsiteY86" fmla="*/ 144983 h 6858000"/>
              <a:gd name="connsiteX87" fmla="*/ 33828 w 1342163"/>
              <a:gd name="connsiteY87" fmla="*/ 33857 h 6858000"/>
              <a:gd name="connsiteX88" fmla="*/ 15381 w 1342163"/>
              <a:gd name="connsiteY88" fmla="*/ 0 h 6858000"/>
              <a:gd name="connsiteX0" fmla="*/ 15381 w 1342163"/>
              <a:gd name="connsiteY0" fmla="*/ 0 h 6858000"/>
              <a:gd name="connsiteX1" fmla="*/ 1342163 w 1342163"/>
              <a:gd name="connsiteY1" fmla="*/ 0 h 6858000"/>
              <a:gd name="connsiteX2" fmla="*/ 1342163 w 1342163"/>
              <a:gd name="connsiteY2" fmla="*/ 6858000 h 6858000"/>
              <a:gd name="connsiteX3" fmla="*/ 78857 w 1342163"/>
              <a:gd name="connsiteY3" fmla="*/ 6857735 h 6858000"/>
              <a:gd name="connsiteX4" fmla="*/ 115450 w 1342163"/>
              <a:gd name="connsiteY4" fmla="*/ 6776847 h 6858000"/>
              <a:gd name="connsiteX5" fmla="*/ 126950 w 1342163"/>
              <a:gd name="connsiteY5" fmla="*/ 6737706 h 6858000"/>
              <a:gd name="connsiteX6" fmla="*/ 144357 w 1342163"/>
              <a:gd name="connsiteY6" fmla="*/ 6686827 h 6858000"/>
              <a:gd name="connsiteX7" fmla="*/ 155935 w 1342163"/>
              <a:gd name="connsiteY7" fmla="*/ 6633777 h 6858000"/>
              <a:gd name="connsiteX8" fmla="*/ 228778 w 1342163"/>
              <a:gd name="connsiteY8" fmla="*/ 6492130 h 6858000"/>
              <a:gd name="connsiteX9" fmla="*/ 244465 w 1342163"/>
              <a:gd name="connsiteY9" fmla="*/ 6431610 h 6858000"/>
              <a:gd name="connsiteX10" fmla="*/ 271393 w 1342163"/>
              <a:gd name="connsiteY10" fmla="*/ 6334727 h 6858000"/>
              <a:gd name="connsiteX11" fmla="*/ 263305 w 1342163"/>
              <a:gd name="connsiteY11" fmla="*/ 6294334 h 6858000"/>
              <a:gd name="connsiteX12" fmla="*/ 251079 w 1342163"/>
              <a:gd name="connsiteY12" fmla="*/ 6231403 h 6858000"/>
              <a:gd name="connsiteX13" fmla="*/ 243737 w 1342163"/>
              <a:gd name="connsiteY13" fmla="*/ 6202459 h 6858000"/>
              <a:gd name="connsiteX14" fmla="*/ 242535 w 1342163"/>
              <a:gd name="connsiteY14" fmla="*/ 6153037 h 6858000"/>
              <a:gd name="connsiteX15" fmla="*/ 255506 w 1342163"/>
              <a:gd name="connsiteY15" fmla="*/ 6061464 h 6858000"/>
              <a:gd name="connsiteX16" fmla="*/ 250120 w 1342163"/>
              <a:gd name="connsiteY16" fmla="*/ 5905303 h 6858000"/>
              <a:gd name="connsiteX17" fmla="*/ 280078 w 1342163"/>
              <a:gd name="connsiteY17" fmla="*/ 5712857 h 6858000"/>
              <a:gd name="connsiteX18" fmla="*/ 309876 w 1342163"/>
              <a:gd name="connsiteY18" fmla="*/ 5660491 h 6858000"/>
              <a:gd name="connsiteX19" fmla="*/ 323888 w 1342163"/>
              <a:gd name="connsiteY19" fmla="*/ 5553910 h 6858000"/>
              <a:gd name="connsiteX20" fmla="*/ 348319 w 1342163"/>
              <a:gd name="connsiteY20" fmla="*/ 5449031 h 6858000"/>
              <a:gd name="connsiteX21" fmla="*/ 359443 w 1342163"/>
              <a:gd name="connsiteY21" fmla="*/ 5396260 h 6858000"/>
              <a:gd name="connsiteX22" fmla="*/ 385202 w 1342163"/>
              <a:gd name="connsiteY22" fmla="*/ 5341916 h 6858000"/>
              <a:gd name="connsiteX23" fmla="*/ 423583 w 1342163"/>
              <a:gd name="connsiteY23" fmla="*/ 5264214 h 6858000"/>
              <a:gd name="connsiteX24" fmla="*/ 429742 w 1342163"/>
              <a:gd name="connsiteY24" fmla="*/ 5225268 h 6858000"/>
              <a:gd name="connsiteX25" fmla="*/ 438024 w 1342163"/>
              <a:gd name="connsiteY25" fmla="*/ 5159961 h 6858000"/>
              <a:gd name="connsiteX26" fmla="*/ 441634 w 1342163"/>
              <a:gd name="connsiteY26" fmla="*/ 5125185 h 6858000"/>
              <a:gd name="connsiteX27" fmla="*/ 455500 w 1342163"/>
              <a:gd name="connsiteY27" fmla="*/ 5067850 h 6858000"/>
              <a:gd name="connsiteX28" fmla="*/ 458231 w 1342163"/>
              <a:gd name="connsiteY28" fmla="*/ 5060861 h 6858000"/>
              <a:gd name="connsiteX29" fmla="*/ 456489 w 1342163"/>
              <a:gd name="connsiteY29" fmla="*/ 4993030 h 6858000"/>
              <a:gd name="connsiteX30" fmla="*/ 463398 w 1342163"/>
              <a:gd name="connsiteY30" fmla="*/ 4946844 h 6858000"/>
              <a:gd name="connsiteX31" fmla="*/ 474657 w 1342163"/>
              <a:gd name="connsiteY31" fmla="*/ 4858827 h 6858000"/>
              <a:gd name="connsiteX32" fmla="*/ 480560 w 1342163"/>
              <a:gd name="connsiteY32" fmla="*/ 4821170 h 6858000"/>
              <a:gd name="connsiteX33" fmla="*/ 484393 w 1342163"/>
              <a:gd name="connsiteY33" fmla="*/ 4690749 h 6858000"/>
              <a:gd name="connsiteX34" fmla="*/ 479873 w 1342163"/>
              <a:gd name="connsiteY34" fmla="*/ 4584173 h 6858000"/>
              <a:gd name="connsiteX35" fmla="*/ 471521 w 1342163"/>
              <a:gd name="connsiteY35" fmla="*/ 4375228 h 6858000"/>
              <a:gd name="connsiteX36" fmla="*/ 452174 w 1342163"/>
              <a:gd name="connsiteY36" fmla="*/ 4214165 h 6858000"/>
              <a:gd name="connsiteX37" fmla="*/ 453803 w 1342163"/>
              <a:gd name="connsiteY37" fmla="*/ 4076008 h 6858000"/>
              <a:gd name="connsiteX38" fmla="*/ 441503 w 1342163"/>
              <a:gd name="connsiteY38" fmla="*/ 4033999 h 6858000"/>
              <a:gd name="connsiteX39" fmla="*/ 441228 w 1342163"/>
              <a:gd name="connsiteY39" fmla="*/ 4013953 h 6858000"/>
              <a:gd name="connsiteX40" fmla="*/ 433306 w 1342163"/>
              <a:gd name="connsiteY40" fmla="*/ 3901461 h 6858000"/>
              <a:gd name="connsiteX41" fmla="*/ 455900 w 1342163"/>
              <a:gd name="connsiteY41" fmla="*/ 3813873 h 6858000"/>
              <a:gd name="connsiteX42" fmla="*/ 466796 w 1342163"/>
              <a:gd name="connsiteY42" fmla="*/ 3738082 h 6858000"/>
              <a:gd name="connsiteX43" fmla="*/ 474142 w 1342163"/>
              <a:gd name="connsiteY43" fmla="*/ 3673397 h 6858000"/>
              <a:gd name="connsiteX44" fmla="*/ 473438 w 1342163"/>
              <a:gd name="connsiteY44" fmla="*/ 3637109 h 6858000"/>
              <a:gd name="connsiteX45" fmla="*/ 476881 w 1342163"/>
              <a:gd name="connsiteY45" fmla="*/ 3536883 h 6858000"/>
              <a:gd name="connsiteX46" fmla="*/ 484419 w 1342163"/>
              <a:gd name="connsiteY46" fmla="*/ 3435652 h 6858000"/>
              <a:gd name="connsiteX47" fmla="*/ 498311 w 1342163"/>
              <a:gd name="connsiteY47" fmla="*/ 3295862 h 6858000"/>
              <a:gd name="connsiteX48" fmla="*/ 480837 w 1342163"/>
              <a:gd name="connsiteY48" fmla="*/ 3158586 h 6858000"/>
              <a:gd name="connsiteX49" fmla="*/ 456245 w 1342163"/>
              <a:gd name="connsiteY49" fmla="*/ 3112365 h 6858000"/>
              <a:gd name="connsiteX50" fmla="*/ 441720 w 1342163"/>
              <a:gd name="connsiteY50" fmla="*/ 3072935 h 6858000"/>
              <a:gd name="connsiteX51" fmla="*/ 416894 w 1342163"/>
              <a:gd name="connsiteY51" fmla="*/ 2958185 h 6858000"/>
              <a:gd name="connsiteX52" fmla="*/ 374174 w 1342163"/>
              <a:gd name="connsiteY52" fmla="*/ 2843952 h 6858000"/>
              <a:gd name="connsiteX53" fmla="*/ 308426 w 1342163"/>
              <a:gd name="connsiteY53" fmla="*/ 2554718 h 6858000"/>
              <a:gd name="connsiteX54" fmla="*/ 279243 w 1342163"/>
              <a:gd name="connsiteY54" fmla="*/ 2447068 h 6858000"/>
              <a:gd name="connsiteX55" fmla="*/ 283313 w 1342163"/>
              <a:gd name="connsiteY55" fmla="*/ 2423438 h 6858000"/>
              <a:gd name="connsiteX56" fmla="*/ 272203 w 1342163"/>
              <a:gd name="connsiteY56" fmla="*/ 2402874 h 6858000"/>
              <a:gd name="connsiteX57" fmla="*/ 251144 w 1342163"/>
              <a:gd name="connsiteY57" fmla="*/ 2261920 h 6858000"/>
              <a:gd name="connsiteX58" fmla="*/ 241031 w 1342163"/>
              <a:gd name="connsiteY58" fmla="*/ 2195378 h 6858000"/>
              <a:gd name="connsiteX59" fmla="*/ 225248 w 1342163"/>
              <a:gd name="connsiteY59" fmla="*/ 2155135 h 6858000"/>
              <a:gd name="connsiteX60" fmla="*/ 222706 w 1342163"/>
              <a:gd name="connsiteY60" fmla="*/ 2118008 h 6858000"/>
              <a:gd name="connsiteX61" fmla="*/ 223699 w 1342163"/>
              <a:gd name="connsiteY61" fmla="*/ 2050531 h 6858000"/>
              <a:gd name="connsiteX62" fmla="*/ 196683 w 1342163"/>
              <a:gd name="connsiteY62" fmla="*/ 1906352 h 6858000"/>
              <a:gd name="connsiteX63" fmla="*/ 173240 w 1342163"/>
              <a:gd name="connsiteY63" fmla="*/ 1861531 h 6858000"/>
              <a:gd name="connsiteX64" fmla="*/ 127039 w 1342163"/>
              <a:gd name="connsiteY64" fmla="*/ 1732919 h 6858000"/>
              <a:gd name="connsiteX65" fmla="*/ 98476 w 1342163"/>
              <a:gd name="connsiteY65" fmla="*/ 1615777 h 6858000"/>
              <a:gd name="connsiteX66" fmla="*/ 79271 w 1342163"/>
              <a:gd name="connsiteY66" fmla="*/ 1563678 h 6858000"/>
              <a:gd name="connsiteX67" fmla="*/ 85093 w 1342163"/>
              <a:gd name="connsiteY67" fmla="*/ 1477995 h 6858000"/>
              <a:gd name="connsiteX68" fmla="*/ 71178 w 1342163"/>
              <a:gd name="connsiteY68" fmla="*/ 1373769 h 6858000"/>
              <a:gd name="connsiteX69" fmla="*/ 79485 w 1342163"/>
              <a:gd name="connsiteY69" fmla="*/ 1307086 h 6858000"/>
              <a:gd name="connsiteX70" fmla="*/ 85358 w 1342163"/>
              <a:gd name="connsiteY70" fmla="*/ 1168288 h 6858000"/>
              <a:gd name="connsiteX71" fmla="*/ 66946 w 1342163"/>
              <a:gd name="connsiteY71" fmla="*/ 1088484 h 6858000"/>
              <a:gd name="connsiteX72" fmla="*/ 55682 w 1342163"/>
              <a:gd name="connsiteY72" fmla="*/ 1016103 h 6858000"/>
              <a:gd name="connsiteX73" fmla="*/ 57138 w 1342163"/>
              <a:gd name="connsiteY73" fmla="*/ 954054 h 6858000"/>
              <a:gd name="connsiteX74" fmla="*/ 52003 w 1342163"/>
              <a:gd name="connsiteY74" fmla="*/ 896999 h 6858000"/>
              <a:gd name="connsiteX75" fmla="*/ 21411 w 1342163"/>
              <a:gd name="connsiteY75" fmla="*/ 821517 h 6858000"/>
              <a:gd name="connsiteX76" fmla="*/ 12141 w 1342163"/>
              <a:gd name="connsiteY76" fmla="*/ 711705 h 6858000"/>
              <a:gd name="connsiteX77" fmla="*/ 9051 w 1342163"/>
              <a:gd name="connsiteY77" fmla="*/ 619315 h 6858000"/>
              <a:gd name="connsiteX78" fmla="*/ 2707 w 1342163"/>
              <a:gd name="connsiteY78" fmla="*/ 585934 h 6858000"/>
              <a:gd name="connsiteX79" fmla="*/ 3 w 1342163"/>
              <a:gd name="connsiteY79" fmla="*/ 538948 h 6858000"/>
              <a:gd name="connsiteX80" fmla="*/ 3911 w 1342163"/>
              <a:gd name="connsiteY80" fmla="*/ 525163 h 6858000"/>
              <a:gd name="connsiteX81" fmla="*/ 29283 w 1342163"/>
              <a:gd name="connsiteY81" fmla="*/ 393828 h 6858000"/>
              <a:gd name="connsiteX82" fmla="*/ 29113 w 1342163"/>
              <a:gd name="connsiteY82" fmla="*/ 353137 h 6858000"/>
              <a:gd name="connsiteX83" fmla="*/ 34806 w 1342163"/>
              <a:gd name="connsiteY83" fmla="*/ 275771 h 6858000"/>
              <a:gd name="connsiteX84" fmla="*/ 44500 w 1342163"/>
              <a:gd name="connsiteY84" fmla="*/ 236673 h 6858000"/>
              <a:gd name="connsiteX85" fmla="*/ 43543 w 1342163"/>
              <a:gd name="connsiteY85" fmla="*/ 144983 h 6858000"/>
              <a:gd name="connsiteX86" fmla="*/ 33828 w 1342163"/>
              <a:gd name="connsiteY86" fmla="*/ 33857 h 6858000"/>
              <a:gd name="connsiteX87" fmla="*/ 15381 w 1342163"/>
              <a:gd name="connsiteY87" fmla="*/ 0 h 6858000"/>
              <a:gd name="connsiteX0" fmla="*/ 15381 w 1342163"/>
              <a:gd name="connsiteY0" fmla="*/ 0 h 6858000"/>
              <a:gd name="connsiteX1" fmla="*/ 1342163 w 1342163"/>
              <a:gd name="connsiteY1" fmla="*/ 0 h 6858000"/>
              <a:gd name="connsiteX2" fmla="*/ 1342163 w 1342163"/>
              <a:gd name="connsiteY2" fmla="*/ 6858000 h 6858000"/>
              <a:gd name="connsiteX3" fmla="*/ 78857 w 1342163"/>
              <a:gd name="connsiteY3" fmla="*/ 6857735 h 6858000"/>
              <a:gd name="connsiteX4" fmla="*/ 115450 w 1342163"/>
              <a:gd name="connsiteY4" fmla="*/ 6776847 h 6858000"/>
              <a:gd name="connsiteX5" fmla="*/ 126950 w 1342163"/>
              <a:gd name="connsiteY5" fmla="*/ 6737706 h 6858000"/>
              <a:gd name="connsiteX6" fmla="*/ 144357 w 1342163"/>
              <a:gd name="connsiteY6" fmla="*/ 6686827 h 6858000"/>
              <a:gd name="connsiteX7" fmla="*/ 155935 w 1342163"/>
              <a:gd name="connsiteY7" fmla="*/ 6633777 h 6858000"/>
              <a:gd name="connsiteX8" fmla="*/ 228778 w 1342163"/>
              <a:gd name="connsiteY8" fmla="*/ 6492130 h 6858000"/>
              <a:gd name="connsiteX9" fmla="*/ 244465 w 1342163"/>
              <a:gd name="connsiteY9" fmla="*/ 6431610 h 6858000"/>
              <a:gd name="connsiteX10" fmla="*/ 263305 w 1342163"/>
              <a:gd name="connsiteY10" fmla="*/ 6294334 h 6858000"/>
              <a:gd name="connsiteX11" fmla="*/ 251079 w 1342163"/>
              <a:gd name="connsiteY11" fmla="*/ 6231403 h 6858000"/>
              <a:gd name="connsiteX12" fmla="*/ 243737 w 1342163"/>
              <a:gd name="connsiteY12" fmla="*/ 6202459 h 6858000"/>
              <a:gd name="connsiteX13" fmla="*/ 242535 w 1342163"/>
              <a:gd name="connsiteY13" fmla="*/ 6153037 h 6858000"/>
              <a:gd name="connsiteX14" fmla="*/ 255506 w 1342163"/>
              <a:gd name="connsiteY14" fmla="*/ 6061464 h 6858000"/>
              <a:gd name="connsiteX15" fmla="*/ 250120 w 1342163"/>
              <a:gd name="connsiteY15" fmla="*/ 5905303 h 6858000"/>
              <a:gd name="connsiteX16" fmla="*/ 280078 w 1342163"/>
              <a:gd name="connsiteY16" fmla="*/ 5712857 h 6858000"/>
              <a:gd name="connsiteX17" fmla="*/ 309876 w 1342163"/>
              <a:gd name="connsiteY17" fmla="*/ 5660491 h 6858000"/>
              <a:gd name="connsiteX18" fmla="*/ 323888 w 1342163"/>
              <a:gd name="connsiteY18" fmla="*/ 5553910 h 6858000"/>
              <a:gd name="connsiteX19" fmla="*/ 348319 w 1342163"/>
              <a:gd name="connsiteY19" fmla="*/ 5449031 h 6858000"/>
              <a:gd name="connsiteX20" fmla="*/ 359443 w 1342163"/>
              <a:gd name="connsiteY20" fmla="*/ 5396260 h 6858000"/>
              <a:gd name="connsiteX21" fmla="*/ 385202 w 1342163"/>
              <a:gd name="connsiteY21" fmla="*/ 5341916 h 6858000"/>
              <a:gd name="connsiteX22" fmla="*/ 423583 w 1342163"/>
              <a:gd name="connsiteY22" fmla="*/ 5264214 h 6858000"/>
              <a:gd name="connsiteX23" fmla="*/ 429742 w 1342163"/>
              <a:gd name="connsiteY23" fmla="*/ 5225268 h 6858000"/>
              <a:gd name="connsiteX24" fmla="*/ 438024 w 1342163"/>
              <a:gd name="connsiteY24" fmla="*/ 5159961 h 6858000"/>
              <a:gd name="connsiteX25" fmla="*/ 441634 w 1342163"/>
              <a:gd name="connsiteY25" fmla="*/ 5125185 h 6858000"/>
              <a:gd name="connsiteX26" fmla="*/ 455500 w 1342163"/>
              <a:gd name="connsiteY26" fmla="*/ 5067850 h 6858000"/>
              <a:gd name="connsiteX27" fmla="*/ 458231 w 1342163"/>
              <a:gd name="connsiteY27" fmla="*/ 5060861 h 6858000"/>
              <a:gd name="connsiteX28" fmla="*/ 456489 w 1342163"/>
              <a:gd name="connsiteY28" fmla="*/ 4993030 h 6858000"/>
              <a:gd name="connsiteX29" fmla="*/ 463398 w 1342163"/>
              <a:gd name="connsiteY29" fmla="*/ 4946844 h 6858000"/>
              <a:gd name="connsiteX30" fmla="*/ 474657 w 1342163"/>
              <a:gd name="connsiteY30" fmla="*/ 4858827 h 6858000"/>
              <a:gd name="connsiteX31" fmla="*/ 480560 w 1342163"/>
              <a:gd name="connsiteY31" fmla="*/ 4821170 h 6858000"/>
              <a:gd name="connsiteX32" fmla="*/ 484393 w 1342163"/>
              <a:gd name="connsiteY32" fmla="*/ 4690749 h 6858000"/>
              <a:gd name="connsiteX33" fmla="*/ 479873 w 1342163"/>
              <a:gd name="connsiteY33" fmla="*/ 4584173 h 6858000"/>
              <a:gd name="connsiteX34" fmla="*/ 471521 w 1342163"/>
              <a:gd name="connsiteY34" fmla="*/ 4375228 h 6858000"/>
              <a:gd name="connsiteX35" fmla="*/ 452174 w 1342163"/>
              <a:gd name="connsiteY35" fmla="*/ 4214165 h 6858000"/>
              <a:gd name="connsiteX36" fmla="*/ 453803 w 1342163"/>
              <a:gd name="connsiteY36" fmla="*/ 4076008 h 6858000"/>
              <a:gd name="connsiteX37" fmla="*/ 441503 w 1342163"/>
              <a:gd name="connsiteY37" fmla="*/ 4033999 h 6858000"/>
              <a:gd name="connsiteX38" fmla="*/ 441228 w 1342163"/>
              <a:gd name="connsiteY38" fmla="*/ 4013953 h 6858000"/>
              <a:gd name="connsiteX39" fmla="*/ 433306 w 1342163"/>
              <a:gd name="connsiteY39" fmla="*/ 3901461 h 6858000"/>
              <a:gd name="connsiteX40" fmla="*/ 455900 w 1342163"/>
              <a:gd name="connsiteY40" fmla="*/ 3813873 h 6858000"/>
              <a:gd name="connsiteX41" fmla="*/ 466796 w 1342163"/>
              <a:gd name="connsiteY41" fmla="*/ 3738082 h 6858000"/>
              <a:gd name="connsiteX42" fmla="*/ 474142 w 1342163"/>
              <a:gd name="connsiteY42" fmla="*/ 3673397 h 6858000"/>
              <a:gd name="connsiteX43" fmla="*/ 473438 w 1342163"/>
              <a:gd name="connsiteY43" fmla="*/ 3637109 h 6858000"/>
              <a:gd name="connsiteX44" fmla="*/ 476881 w 1342163"/>
              <a:gd name="connsiteY44" fmla="*/ 3536883 h 6858000"/>
              <a:gd name="connsiteX45" fmla="*/ 484419 w 1342163"/>
              <a:gd name="connsiteY45" fmla="*/ 3435652 h 6858000"/>
              <a:gd name="connsiteX46" fmla="*/ 498311 w 1342163"/>
              <a:gd name="connsiteY46" fmla="*/ 3295862 h 6858000"/>
              <a:gd name="connsiteX47" fmla="*/ 480837 w 1342163"/>
              <a:gd name="connsiteY47" fmla="*/ 3158586 h 6858000"/>
              <a:gd name="connsiteX48" fmla="*/ 456245 w 1342163"/>
              <a:gd name="connsiteY48" fmla="*/ 3112365 h 6858000"/>
              <a:gd name="connsiteX49" fmla="*/ 441720 w 1342163"/>
              <a:gd name="connsiteY49" fmla="*/ 3072935 h 6858000"/>
              <a:gd name="connsiteX50" fmla="*/ 416894 w 1342163"/>
              <a:gd name="connsiteY50" fmla="*/ 2958185 h 6858000"/>
              <a:gd name="connsiteX51" fmla="*/ 374174 w 1342163"/>
              <a:gd name="connsiteY51" fmla="*/ 2843952 h 6858000"/>
              <a:gd name="connsiteX52" fmla="*/ 308426 w 1342163"/>
              <a:gd name="connsiteY52" fmla="*/ 2554718 h 6858000"/>
              <a:gd name="connsiteX53" fmla="*/ 279243 w 1342163"/>
              <a:gd name="connsiteY53" fmla="*/ 2447068 h 6858000"/>
              <a:gd name="connsiteX54" fmla="*/ 283313 w 1342163"/>
              <a:gd name="connsiteY54" fmla="*/ 2423438 h 6858000"/>
              <a:gd name="connsiteX55" fmla="*/ 272203 w 1342163"/>
              <a:gd name="connsiteY55" fmla="*/ 2402874 h 6858000"/>
              <a:gd name="connsiteX56" fmla="*/ 251144 w 1342163"/>
              <a:gd name="connsiteY56" fmla="*/ 2261920 h 6858000"/>
              <a:gd name="connsiteX57" fmla="*/ 241031 w 1342163"/>
              <a:gd name="connsiteY57" fmla="*/ 2195378 h 6858000"/>
              <a:gd name="connsiteX58" fmla="*/ 225248 w 1342163"/>
              <a:gd name="connsiteY58" fmla="*/ 2155135 h 6858000"/>
              <a:gd name="connsiteX59" fmla="*/ 222706 w 1342163"/>
              <a:gd name="connsiteY59" fmla="*/ 2118008 h 6858000"/>
              <a:gd name="connsiteX60" fmla="*/ 223699 w 1342163"/>
              <a:gd name="connsiteY60" fmla="*/ 2050531 h 6858000"/>
              <a:gd name="connsiteX61" fmla="*/ 196683 w 1342163"/>
              <a:gd name="connsiteY61" fmla="*/ 1906352 h 6858000"/>
              <a:gd name="connsiteX62" fmla="*/ 173240 w 1342163"/>
              <a:gd name="connsiteY62" fmla="*/ 1861531 h 6858000"/>
              <a:gd name="connsiteX63" fmla="*/ 127039 w 1342163"/>
              <a:gd name="connsiteY63" fmla="*/ 1732919 h 6858000"/>
              <a:gd name="connsiteX64" fmla="*/ 98476 w 1342163"/>
              <a:gd name="connsiteY64" fmla="*/ 1615777 h 6858000"/>
              <a:gd name="connsiteX65" fmla="*/ 79271 w 1342163"/>
              <a:gd name="connsiteY65" fmla="*/ 1563678 h 6858000"/>
              <a:gd name="connsiteX66" fmla="*/ 85093 w 1342163"/>
              <a:gd name="connsiteY66" fmla="*/ 1477995 h 6858000"/>
              <a:gd name="connsiteX67" fmla="*/ 71178 w 1342163"/>
              <a:gd name="connsiteY67" fmla="*/ 1373769 h 6858000"/>
              <a:gd name="connsiteX68" fmla="*/ 79485 w 1342163"/>
              <a:gd name="connsiteY68" fmla="*/ 1307086 h 6858000"/>
              <a:gd name="connsiteX69" fmla="*/ 85358 w 1342163"/>
              <a:gd name="connsiteY69" fmla="*/ 1168288 h 6858000"/>
              <a:gd name="connsiteX70" fmla="*/ 66946 w 1342163"/>
              <a:gd name="connsiteY70" fmla="*/ 1088484 h 6858000"/>
              <a:gd name="connsiteX71" fmla="*/ 55682 w 1342163"/>
              <a:gd name="connsiteY71" fmla="*/ 1016103 h 6858000"/>
              <a:gd name="connsiteX72" fmla="*/ 57138 w 1342163"/>
              <a:gd name="connsiteY72" fmla="*/ 954054 h 6858000"/>
              <a:gd name="connsiteX73" fmla="*/ 52003 w 1342163"/>
              <a:gd name="connsiteY73" fmla="*/ 896999 h 6858000"/>
              <a:gd name="connsiteX74" fmla="*/ 21411 w 1342163"/>
              <a:gd name="connsiteY74" fmla="*/ 821517 h 6858000"/>
              <a:gd name="connsiteX75" fmla="*/ 12141 w 1342163"/>
              <a:gd name="connsiteY75" fmla="*/ 711705 h 6858000"/>
              <a:gd name="connsiteX76" fmla="*/ 9051 w 1342163"/>
              <a:gd name="connsiteY76" fmla="*/ 619315 h 6858000"/>
              <a:gd name="connsiteX77" fmla="*/ 2707 w 1342163"/>
              <a:gd name="connsiteY77" fmla="*/ 585934 h 6858000"/>
              <a:gd name="connsiteX78" fmla="*/ 3 w 1342163"/>
              <a:gd name="connsiteY78" fmla="*/ 538948 h 6858000"/>
              <a:gd name="connsiteX79" fmla="*/ 3911 w 1342163"/>
              <a:gd name="connsiteY79" fmla="*/ 525163 h 6858000"/>
              <a:gd name="connsiteX80" fmla="*/ 29283 w 1342163"/>
              <a:gd name="connsiteY80" fmla="*/ 393828 h 6858000"/>
              <a:gd name="connsiteX81" fmla="*/ 29113 w 1342163"/>
              <a:gd name="connsiteY81" fmla="*/ 353137 h 6858000"/>
              <a:gd name="connsiteX82" fmla="*/ 34806 w 1342163"/>
              <a:gd name="connsiteY82" fmla="*/ 275771 h 6858000"/>
              <a:gd name="connsiteX83" fmla="*/ 44500 w 1342163"/>
              <a:gd name="connsiteY83" fmla="*/ 236673 h 6858000"/>
              <a:gd name="connsiteX84" fmla="*/ 43543 w 1342163"/>
              <a:gd name="connsiteY84" fmla="*/ 144983 h 6858000"/>
              <a:gd name="connsiteX85" fmla="*/ 33828 w 1342163"/>
              <a:gd name="connsiteY85" fmla="*/ 33857 h 6858000"/>
              <a:gd name="connsiteX86" fmla="*/ 15381 w 1342163"/>
              <a:gd name="connsiteY86" fmla="*/ 0 h 6858000"/>
              <a:gd name="connsiteX0" fmla="*/ 15381 w 1342163"/>
              <a:gd name="connsiteY0" fmla="*/ 0 h 6858000"/>
              <a:gd name="connsiteX1" fmla="*/ 1342163 w 1342163"/>
              <a:gd name="connsiteY1" fmla="*/ 0 h 6858000"/>
              <a:gd name="connsiteX2" fmla="*/ 1342163 w 1342163"/>
              <a:gd name="connsiteY2" fmla="*/ 6858000 h 6858000"/>
              <a:gd name="connsiteX3" fmla="*/ 78857 w 1342163"/>
              <a:gd name="connsiteY3" fmla="*/ 6857735 h 6858000"/>
              <a:gd name="connsiteX4" fmla="*/ 115450 w 1342163"/>
              <a:gd name="connsiteY4" fmla="*/ 6776847 h 6858000"/>
              <a:gd name="connsiteX5" fmla="*/ 126950 w 1342163"/>
              <a:gd name="connsiteY5" fmla="*/ 6737706 h 6858000"/>
              <a:gd name="connsiteX6" fmla="*/ 144357 w 1342163"/>
              <a:gd name="connsiteY6" fmla="*/ 6686827 h 6858000"/>
              <a:gd name="connsiteX7" fmla="*/ 155935 w 1342163"/>
              <a:gd name="connsiteY7" fmla="*/ 6633777 h 6858000"/>
              <a:gd name="connsiteX8" fmla="*/ 228778 w 1342163"/>
              <a:gd name="connsiteY8" fmla="*/ 6492130 h 6858000"/>
              <a:gd name="connsiteX9" fmla="*/ 244465 w 1342163"/>
              <a:gd name="connsiteY9" fmla="*/ 6431610 h 6858000"/>
              <a:gd name="connsiteX10" fmla="*/ 263305 w 1342163"/>
              <a:gd name="connsiteY10" fmla="*/ 6294334 h 6858000"/>
              <a:gd name="connsiteX11" fmla="*/ 251079 w 1342163"/>
              <a:gd name="connsiteY11" fmla="*/ 6231403 h 6858000"/>
              <a:gd name="connsiteX12" fmla="*/ 243737 w 1342163"/>
              <a:gd name="connsiteY12" fmla="*/ 6202459 h 6858000"/>
              <a:gd name="connsiteX13" fmla="*/ 242535 w 1342163"/>
              <a:gd name="connsiteY13" fmla="*/ 6153037 h 6858000"/>
              <a:gd name="connsiteX14" fmla="*/ 255506 w 1342163"/>
              <a:gd name="connsiteY14" fmla="*/ 6061464 h 6858000"/>
              <a:gd name="connsiteX15" fmla="*/ 250120 w 1342163"/>
              <a:gd name="connsiteY15" fmla="*/ 5905303 h 6858000"/>
              <a:gd name="connsiteX16" fmla="*/ 280078 w 1342163"/>
              <a:gd name="connsiteY16" fmla="*/ 5712857 h 6858000"/>
              <a:gd name="connsiteX17" fmla="*/ 309876 w 1342163"/>
              <a:gd name="connsiteY17" fmla="*/ 5660491 h 6858000"/>
              <a:gd name="connsiteX18" fmla="*/ 323888 w 1342163"/>
              <a:gd name="connsiteY18" fmla="*/ 5553910 h 6858000"/>
              <a:gd name="connsiteX19" fmla="*/ 348319 w 1342163"/>
              <a:gd name="connsiteY19" fmla="*/ 5449031 h 6858000"/>
              <a:gd name="connsiteX20" fmla="*/ 359443 w 1342163"/>
              <a:gd name="connsiteY20" fmla="*/ 5396260 h 6858000"/>
              <a:gd name="connsiteX21" fmla="*/ 385202 w 1342163"/>
              <a:gd name="connsiteY21" fmla="*/ 5341916 h 6858000"/>
              <a:gd name="connsiteX22" fmla="*/ 423583 w 1342163"/>
              <a:gd name="connsiteY22" fmla="*/ 5264214 h 6858000"/>
              <a:gd name="connsiteX23" fmla="*/ 429742 w 1342163"/>
              <a:gd name="connsiteY23" fmla="*/ 5225268 h 6858000"/>
              <a:gd name="connsiteX24" fmla="*/ 438024 w 1342163"/>
              <a:gd name="connsiteY24" fmla="*/ 5159961 h 6858000"/>
              <a:gd name="connsiteX25" fmla="*/ 441634 w 1342163"/>
              <a:gd name="connsiteY25" fmla="*/ 5125185 h 6858000"/>
              <a:gd name="connsiteX26" fmla="*/ 455500 w 1342163"/>
              <a:gd name="connsiteY26" fmla="*/ 5067850 h 6858000"/>
              <a:gd name="connsiteX27" fmla="*/ 458231 w 1342163"/>
              <a:gd name="connsiteY27" fmla="*/ 5060861 h 6858000"/>
              <a:gd name="connsiteX28" fmla="*/ 456489 w 1342163"/>
              <a:gd name="connsiteY28" fmla="*/ 4993030 h 6858000"/>
              <a:gd name="connsiteX29" fmla="*/ 463398 w 1342163"/>
              <a:gd name="connsiteY29" fmla="*/ 4946844 h 6858000"/>
              <a:gd name="connsiteX30" fmla="*/ 474657 w 1342163"/>
              <a:gd name="connsiteY30" fmla="*/ 4858827 h 6858000"/>
              <a:gd name="connsiteX31" fmla="*/ 480560 w 1342163"/>
              <a:gd name="connsiteY31" fmla="*/ 4821170 h 6858000"/>
              <a:gd name="connsiteX32" fmla="*/ 484393 w 1342163"/>
              <a:gd name="connsiteY32" fmla="*/ 4690749 h 6858000"/>
              <a:gd name="connsiteX33" fmla="*/ 479873 w 1342163"/>
              <a:gd name="connsiteY33" fmla="*/ 4584173 h 6858000"/>
              <a:gd name="connsiteX34" fmla="*/ 471521 w 1342163"/>
              <a:gd name="connsiteY34" fmla="*/ 4375228 h 6858000"/>
              <a:gd name="connsiteX35" fmla="*/ 452174 w 1342163"/>
              <a:gd name="connsiteY35" fmla="*/ 4214165 h 6858000"/>
              <a:gd name="connsiteX36" fmla="*/ 453803 w 1342163"/>
              <a:gd name="connsiteY36" fmla="*/ 4076008 h 6858000"/>
              <a:gd name="connsiteX37" fmla="*/ 441503 w 1342163"/>
              <a:gd name="connsiteY37" fmla="*/ 4033999 h 6858000"/>
              <a:gd name="connsiteX38" fmla="*/ 441228 w 1342163"/>
              <a:gd name="connsiteY38" fmla="*/ 4013953 h 6858000"/>
              <a:gd name="connsiteX39" fmla="*/ 433306 w 1342163"/>
              <a:gd name="connsiteY39" fmla="*/ 3901461 h 6858000"/>
              <a:gd name="connsiteX40" fmla="*/ 455900 w 1342163"/>
              <a:gd name="connsiteY40" fmla="*/ 3813873 h 6858000"/>
              <a:gd name="connsiteX41" fmla="*/ 466796 w 1342163"/>
              <a:gd name="connsiteY41" fmla="*/ 3738082 h 6858000"/>
              <a:gd name="connsiteX42" fmla="*/ 474142 w 1342163"/>
              <a:gd name="connsiteY42" fmla="*/ 3673397 h 6858000"/>
              <a:gd name="connsiteX43" fmla="*/ 473438 w 1342163"/>
              <a:gd name="connsiteY43" fmla="*/ 3637109 h 6858000"/>
              <a:gd name="connsiteX44" fmla="*/ 476881 w 1342163"/>
              <a:gd name="connsiteY44" fmla="*/ 3536883 h 6858000"/>
              <a:gd name="connsiteX45" fmla="*/ 484419 w 1342163"/>
              <a:gd name="connsiteY45" fmla="*/ 3435652 h 6858000"/>
              <a:gd name="connsiteX46" fmla="*/ 498311 w 1342163"/>
              <a:gd name="connsiteY46" fmla="*/ 3295862 h 6858000"/>
              <a:gd name="connsiteX47" fmla="*/ 480837 w 1342163"/>
              <a:gd name="connsiteY47" fmla="*/ 3158586 h 6858000"/>
              <a:gd name="connsiteX48" fmla="*/ 456245 w 1342163"/>
              <a:gd name="connsiteY48" fmla="*/ 3112365 h 6858000"/>
              <a:gd name="connsiteX49" fmla="*/ 441720 w 1342163"/>
              <a:gd name="connsiteY49" fmla="*/ 3072935 h 6858000"/>
              <a:gd name="connsiteX50" fmla="*/ 416894 w 1342163"/>
              <a:gd name="connsiteY50" fmla="*/ 2958185 h 6858000"/>
              <a:gd name="connsiteX51" fmla="*/ 374174 w 1342163"/>
              <a:gd name="connsiteY51" fmla="*/ 2843952 h 6858000"/>
              <a:gd name="connsiteX52" fmla="*/ 308426 w 1342163"/>
              <a:gd name="connsiteY52" fmla="*/ 2554718 h 6858000"/>
              <a:gd name="connsiteX53" fmla="*/ 279243 w 1342163"/>
              <a:gd name="connsiteY53" fmla="*/ 2447068 h 6858000"/>
              <a:gd name="connsiteX54" fmla="*/ 283313 w 1342163"/>
              <a:gd name="connsiteY54" fmla="*/ 2423438 h 6858000"/>
              <a:gd name="connsiteX55" fmla="*/ 272203 w 1342163"/>
              <a:gd name="connsiteY55" fmla="*/ 2402874 h 6858000"/>
              <a:gd name="connsiteX56" fmla="*/ 251144 w 1342163"/>
              <a:gd name="connsiteY56" fmla="*/ 2261920 h 6858000"/>
              <a:gd name="connsiteX57" fmla="*/ 241031 w 1342163"/>
              <a:gd name="connsiteY57" fmla="*/ 2195378 h 6858000"/>
              <a:gd name="connsiteX58" fmla="*/ 225248 w 1342163"/>
              <a:gd name="connsiteY58" fmla="*/ 2155135 h 6858000"/>
              <a:gd name="connsiteX59" fmla="*/ 222706 w 1342163"/>
              <a:gd name="connsiteY59" fmla="*/ 2118008 h 6858000"/>
              <a:gd name="connsiteX60" fmla="*/ 223699 w 1342163"/>
              <a:gd name="connsiteY60" fmla="*/ 2050531 h 6858000"/>
              <a:gd name="connsiteX61" fmla="*/ 196683 w 1342163"/>
              <a:gd name="connsiteY61" fmla="*/ 1906352 h 6858000"/>
              <a:gd name="connsiteX62" fmla="*/ 173240 w 1342163"/>
              <a:gd name="connsiteY62" fmla="*/ 1861531 h 6858000"/>
              <a:gd name="connsiteX63" fmla="*/ 127039 w 1342163"/>
              <a:gd name="connsiteY63" fmla="*/ 1732919 h 6858000"/>
              <a:gd name="connsiteX64" fmla="*/ 98476 w 1342163"/>
              <a:gd name="connsiteY64" fmla="*/ 1615777 h 6858000"/>
              <a:gd name="connsiteX65" fmla="*/ 79271 w 1342163"/>
              <a:gd name="connsiteY65" fmla="*/ 1563678 h 6858000"/>
              <a:gd name="connsiteX66" fmla="*/ 85093 w 1342163"/>
              <a:gd name="connsiteY66" fmla="*/ 1477995 h 6858000"/>
              <a:gd name="connsiteX67" fmla="*/ 71178 w 1342163"/>
              <a:gd name="connsiteY67" fmla="*/ 1373769 h 6858000"/>
              <a:gd name="connsiteX68" fmla="*/ 79485 w 1342163"/>
              <a:gd name="connsiteY68" fmla="*/ 1307086 h 6858000"/>
              <a:gd name="connsiteX69" fmla="*/ 85358 w 1342163"/>
              <a:gd name="connsiteY69" fmla="*/ 1168288 h 6858000"/>
              <a:gd name="connsiteX70" fmla="*/ 66946 w 1342163"/>
              <a:gd name="connsiteY70" fmla="*/ 1088484 h 6858000"/>
              <a:gd name="connsiteX71" fmla="*/ 55682 w 1342163"/>
              <a:gd name="connsiteY71" fmla="*/ 1016103 h 6858000"/>
              <a:gd name="connsiteX72" fmla="*/ 57138 w 1342163"/>
              <a:gd name="connsiteY72" fmla="*/ 954054 h 6858000"/>
              <a:gd name="connsiteX73" fmla="*/ 52003 w 1342163"/>
              <a:gd name="connsiteY73" fmla="*/ 896999 h 6858000"/>
              <a:gd name="connsiteX74" fmla="*/ 12141 w 1342163"/>
              <a:gd name="connsiteY74" fmla="*/ 711705 h 6858000"/>
              <a:gd name="connsiteX75" fmla="*/ 9051 w 1342163"/>
              <a:gd name="connsiteY75" fmla="*/ 619315 h 6858000"/>
              <a:gd name="connsiteX76" fmla="*/ 2707 w 1342163"/>
              <a:gd name="connsiteY76" fmla="*/ 585934 h 6858000"/>
              <a:gd name="connsiteX77" fmla="*/ 3 w 1342163"/>
              <a:gd name="connsiteY77" fmla="*/ 538948 h 6858000"/>
              <a:gd name="connsiteX78" fmla="*/ 3911 w 1342163"/>
              <a:gd name="connsiteY78" fmla="*/ 525163 h 6858000"/>
              <a:gd name="connsiteX79" fmla="*/ 29283 w 1342163"/>
              <a:gd name="connsiteY79" fmla="*/ 393828 h 6858000"/>
              <a:gd name="connsiteX80" fmla="*/ 29113 w 1342163"/>
              <a:gd name="connsiteY80" fmla="*/ 353137 h 6858000"/>
              <a:gd name="connsiteX81" fmla="*/ 34806 w 1342163"/>
              <a:gd name="connsiteY81" fmla="*/ 275771 h 6858000"/>
              <a:gd name="connsiteX82" fmla="*/ 44500 w 1342163"/>
              <a:gd name="connsiteY82" fmla="*/ 236673 h 6858000"/>
              <a:gd name="connsiteX83" fmla="*/ 43543 w 1342163"/>
              <a:gd name="connsiteY83" fmla="*/ 144983 h 6858000"/>
              <a:gd name="connsiteX84" fmla="*/ 33828 w 1342163"/>
              <a:gd name="connsiteY84" fmla="*/ 33857 h 6858000"/>
              <a:gd name="connsiteX85" fmla="*/ 15381 w 1342163"/>
              <a:gd name="connsiteY85" fmla="*/ 0 h 6858000"/>
              <a:gd name="connsiteX0" fmla="*/ 15381 w 1342163"/>
              <a:gd name="connsiteY0" fmla="*/ 0 h 6858000"/>
              <a:gd name="connsiteX1" fmla="*/ 1342163 w 1342163"/>
              <a:gd name="connsiteY1" fmla="*/ 0 h 6858000"/>
              <a:gd name="connsiteX2" fmla="*/ 1342163 w 1342163"/>
              <a:gd name="connsiteY2" fmla="*/ 6858000 h 6858000"/>
              <a:gd name="connsiteX3" fmla="*/ 78857 w 1342163"/>
              <a:gd name="connsiteY3" fmla="*/ 6857735 h 6858000"/>
              <a:gd name="connsiteX4" fmla="*/ 115450 w 1342163"/>
              <a:gd name="connsiteY4" fmla="*/ 6776847 h 6858000"/>
              <a:gd name="connsiteX5" fmla="*/ 126950 w 1342163"/>
              <a:gd name="connsiteY5" fmla="*/ 6737706 h 6858000"/>
              <a:gd name="connsiteX6" fmla="*/ 144357 w 1342163"/>
              <a:gd name="connsiteY6" fmla="*/ 6686827 h 6858000"/>
              <a:gd name="connsiteX7" fmla="*/ 155935 w 1342163"/>
              <a:gd name="connsiteY7" fmla="*/ 6633777 h 6858000"/>
              <a:gd name="connsiteX8" fmla="*/ 228778 w 1342163"/>
              <a:gd name="connsiteY8" fmla="*/ 6492130 h 6858000"/>
              <a:gd name="connsiteX9" fmla="*/ 244465 w 1342163"/>
              <a:gd name="connsiteY9" fmla="*/ 6431610 h 6858000"/>
              <a:gd name="connsiteX10" fmla="*/ 263305 w 1342163"/>
              <a:gd name="connsiteY10" fmla="*/ 6294334 h 6858000"/>
              <a:gd name="connsiteX11" fmla="*/ 251079 w 1342163"/>
              <a:gd name="connsiteY11" fmla="*/ 6231403 h 6858000"/>
              <a:gd name="connsiteX12" fmla="*/ 243737 w 1342163"/>
              <a:gd name="connsiteY12" fmla="*/ 6202459 h 6858000"/>
              <a:gd name="connsiteX13" fmla="*/ 242535 w 1342163"/>
              <a:gd name="connsiteY13" fmla="*/ 6153037 h 6858000"/>
              <a:gd name="connsiteX14" fmla="*/ 255506 w 1342163"/>
              <a:gd name="connsiteY14" fmla="*/ 6061464 h 6858000"/>
              <a:gd name="connsiteX15" fmla="*/ 250120 w 1342163"/>
              <a:gd name="connsiteY15" fmla="*/ 5905303 h 6858000"/>
              <a:gd name="connsiteX16" fmla="*/ 280078 w 1342163"/>
              <a:gd name="connsiteY16" fmla="*/ 5712857 h 6858000"/>
              <a:gd name="connsiteX17" fmla="*/ 309876 w 1342163"/>
              <a:gd name="connsiteY17" fmla="*/ 5660491 h 6858000"/>
              <a:gd name="connsiteX18" fmla="*/ 323888 w 1342163"/>
              <a:gd name="connsiteY18" fmla="*/ 5553910 h 6858000"/>
              <a:gd name="connsiteX19" fmla="*/ 348319 w 1342163"/>
              <a:gd name="connsiteY19" fmla="*/ 5449031 h 6858000"/>
              <a:gd name="connsiteX20" fmla="*/ 359443 w 1342163"/>
              <a:gd name="connsiteY20" fmla="*/ 5396260 h 6858000"/>
              <a:gd name="connsiteX21" fmla="*/ 385202 w 1342163"/>
              <a:gd name="connsiteY21" fmla="*/ 5341916 h 6858000"/>
              <a:gd name="connsiteX22" fmla="*/ 423583 w 1342163"/>
              <a:gd name="connsiteY22" fmla="*/ 5264214 h 6858000"/>
              <a:gd name="connsiteX23" fmla="*/ 429742 w 1342163"/>
              <a:gd name="connsiteY23" fmla="*/ 5225268 h 6858000"/>
              <a:gd name="connsiteX24" fmla="*/ 438024 w 1342163"/>
              <a:gd name="connsiteY24" fmla="*/ 5159961 h 6858000"/>
              <a:gd name="connsiteX25" fmla="*/ 441634 w 1342163"/>
              <a:gd name="connsiteY25" fmla="*/ 5125185 h 6858000"/>
              <a:gd name="connsiteX26" fmla="*/ 455500 w 1342163"/>
              <a:gd name="connsiteY26" fmla="*/ 5067850 h 6858000"/>
              <a:gd name="connsiteX27" fmla="*/ 458231 w 1342163"/>
              <a:gd name="connsiteY27" fmla="*/ 5060861 h 6858000"/>
              <a:gd name="connsiteX28" fmla="*/ 456489 w 1342163"/>
              <a:gd name="connsiteY28" fmla="*/ 4993030 h 6858000"/>
              <a:gd name="connsiteX29" fmla="*/ 463398 w 1342163"/>
              <a:gd name="connsiteY29" fmla="*/ 4946844 h 6858000"/>
              <a:gd name="connsiteX30" fmla="*/ 474657 w 1342163"/>
              <a:gd name="connsiteY30" fmla="*/ 4858827 h 6858000"/>
              <a:gd name="connsiteX31" fmla="*/ 480560 w 1342163"/>
              <a:gd name="connsiteY31" fmla="*/ 4821170 h 6858000"/>
              <a:gd name="connsiteX32" fmla="*/ 484393 w 1342163"/>
              <a:gd name="connsiteY32" fmla="*/ 4690749 h 6858000"/>
              <a:gd name="connsiteX33" fmla="*/ 479873 w 1342163"/>
              <a:gd name="connsiteY33" fmla="*/ 4584173 h 6858000"/>
              <a:gd name="connsiteX34" fmla="*/ 471521 w 1342163"/>
              <a:gd name="connsiteY34" fmla="*/ 4375228 h 6858000"/>
              <a:gd name="connsiteX35" fmla="*/ 452174 w 1342163"/>
              <a:gd name="connsiteY35" fmla="*/ 4214165 h 6858000"/>
              <a:gd name="connsiteX36" fmla="*/ 453803 w 1342163"/>
              <a:gd name="connsiteY36" fmla="*/ 4076008 h 6858000"/>
              <a:gd name="connsiteX37" fmla="*/ 441503 w 1342163"/>
              <a:gd name="connsiteY37" fmla="*/ 4033999 h 6858000"/>
              <a:gd name="connsiteX38" fmla="*/ 441228 w 1342163"/>
              <a:gd name="connsiteY38" fmla="*/ 4013953 h 6858000"/>
              <a:gd name="connsiteX39" fmla="*/ 433306 w 1342163"/>
              <a:gd name="connsiteY39" fmla="*/ 3901461 h 6858000"/>
              <a:gd name="connsiteX40" fmla="*/ 455900 w 1342163"/>
              <a:gd name="connsiteY40" fmla="*/ 3813873 h 6858000"/>
              <a:gd name="connsiteX41" fmla="*/ 466796 w 1342163"/>
              <a:gd name="connsiteY41" fmla="*/ 3738082 h 6858000"/>
              <a:gd name="connsiteX42" fmla="*/ 474142 w 1342163"/>
              <a:gd name="connsiteY42" fmla="*/ 3673397 h 6858000"/>
              <a:gd name="connsiteX43" fmla="*/ 473438 w 1342163"/>
              <a:gd name="connsiteY43" fmla="*/ 3637109 h 6858000"/>
              <a:gd name="connsiteX44" fmla="*/ 476881 w 1342163"/>
              <a:gd name="connsiteY44" fmla="*/ 3536883 h 6858000"/>
              <a:gd name="connsiteX45" fmla="*/ 484419 w 1342163"/>
              <a:gd name="connsiteY45" fmla="*/ 3435652 h 6858000"/>
              <a:gd name="connsiteX46" fmla="*/ 498311 w 1342163"/>
              <a:gd name="connsiteY46" fmla="*/ 3295862 h 6858000"/>
              <a:gd name="connsiteX47" fmla="*/ 480837 w 1342163"/>
              <a:gd name="connsiteY47" fmla="*/ 3158586 h 6858000"/>
              <a:gd name="connsiteX48" fmla="*/ 456245 w 1342163"/>
              <a:gd name="connsiteY48" fmla="*/ 3112365 h 6858000"/>
              <a:gd name="connsiteX49" fmla="*/ 441720 w 1342163"/>
              <a:gd name="connsiteY49" fmla="*/ 3072935 h 6858000"/>
              <a:gd name="connsiteX50" fmla="*/ 416894 w 1342163"/>
              <a:gd name="connsiteY50" fmla="*/ 2958185 h 6858000"/>
              <a:gd name="connsiteX51" fmla="*/ 374174 w 1342163"/>
              <a:gd name="connsiteY51" fmla="*/ 2843952 h 6858000"/>
              <a:gd name="connsiteX52" fmla="*/ 308426 w 1342163"/>
              <a:gd name="connsiteY52" fmla="*/ 2554718 h 6858000"/>
              <a:gd name="connsiteX53" fmla="*/ 279243 w 1342163"/>
              <a:gd name="connsiteY53" fmla="*/ 2447068 h 6858000"/>
              <a:gd name="connsiteX54" fmla="*/ 283313 w 1342163"/>
              <a:gd name="connsiteY54" fmla="*/ 2423438 h 6858000"/>
              <a:gd name="connsiteX55" fmla="*/ 272203 w 1342163"/>
              <a:gd name="connsiteY55" fmla="*/ 2402874 h 6858000"/>
              <a:gd name="connsiteX56" fmla="*/ 251144 w 1342163"/>
              <a:gd name="connsiteY56" fmla="*/ 2261920 h 6858000"/>
              <a:gd name="connsiteX57" fmla="*/ 241031 w 1342163"/>
              <a:gd name="connsiteY57" fmla="*/ 2195378 h 6858000"/>
              <a:gd name="connsiteX58" fmla="*/ 225248 w 1342163"/>
              <a:gd name="connsiteY58" fmla="*/ 2155135 h 6858000"/>
              <a:gd name="connsiteX59" fmla="*/ 222706 w 1342163"/>
              <a:gd name="connsiteY59" fmla="*/ 2118008 h 6858000"/>
              <a:gd name="connsiteX60" fmla="*/ 223699 w 1342163"/>
              <a:gd name="connsiteY60" fmla="*/ 2050531 h 6858000"/>
              <a:gd name="connsiteX61" fmla="*/ 196683 w 1342163"/>
              <a:gd name="connsiteY61" fmla="*/ 1906352 h 6858000"/>
              <a:gd name="connsiteX62" fmla="*/ 173240 w 1342163"/>
              <a:gd name="connsiteY62" fmla="*/ 1861531 h 6858000"/>
              <a:gd name="connsiteX63" fmla="*/ 127039 w 1342163"/>
              <a:gd name="connsiteY63" fmla="*/ 1732919 h 6858000"/>
              <a:gd name="connsiteX64" fmla="*/ 98476 w 1342163"/>
              <a:gd name="connsiteY64" fmla="*/ 1615777 h 6858000"/>
              <a:gd name="connsiteX65" fmla="*/ 79271 w 1342163"/>
              <a:gd name="connsiteY65" fmla="*/ 1563678 h 6858000"/>
              <a:gd name="connsiteX66" fmla="*/ 85093 w 1342163"/>
              <a:gd name="connsiteY66" fmla="*/ 1477995 h 6858000"/>
              <a:gd name="connsiteX67" fmla="*/ 71178 w 1342163"/>
              <a:gd name="connsiteY67" fmla="*/ 1373769 h 6858000"/>
              <a:gd name="connsiteX68" fmla="*/ 79485 w 1342163"/>
              <a:gd name="connsiteY68" fmla="*/ 1307086 h 6858000"/>
              <a:gd name="connsiteX69" fmla="*/ 85358 w 1342163"/>
              <a:gd name="connsiteY69" fmla="*/ 1168288 h 6858000"/>
              <a:gd name="connsiteX70" fmla="*/ 66946 w 1342163"/>
              <a:gd name="connsiteY70" fmla="*/ 1088484 h 6858000"/>
              <a:gd name="connsiteX71" fmla="*/ 55682 w 1342163"/>
              <a:gd name="connsiteY71" fmla="*/ 1016103 h 6858000"/>
              <a:gd name="connsiteX72" fmla="*/ 57138 w 1342163"/>
              <a:gd name="connsiteY72" fmla="*/ 954054 h 6858000"/>
              <a:gd name="connsiteX73" fmla="*/ 52003 w 1342163"/>
              <a:gd name="connsiteY73" fmla="*/ 896999 h 6858000"/>
              <a:gd name="connsiteX74" fmla="*/ 12141 w 1342163"/>
              <a:gd name="connsiteY74" fmla="*/ 711705 h 6858000"/>
              <a:gd name="connsiteX75" fmla="*/ 9051 w 1342163"/>
              <a:gd name="connsiteY75" fmla="*/ 619315 h 6858000"/>
              <a:gd name="connsiteX76" fmla="*/ 2707 w 1342163"/>
              <a:gd name="connsiteY76" fmla="*/ 585934 h 6858000"/>
              <a:gd name="connsiteX77" fmla="*/ 3 w 1342163"/>
              <a:gd name="connsiteY77" fmla="*/ 538948 h 6858000"/>
              <a:gd name="connsiteX78" fmla="*/ 3911 w 1342163"/>
              <a:gd name="connsiteY78" fmla="*/ 525163 h 6858000"/>
              <a:gd name="connsiteX79" fmla="*/ 29283 w 1342163"/>
              <a:gd name="connsiteY79" fmla="*/ 393828 h 6858000"/>
              <a:gd name="connsiteX80" fmla="*/ 29113 w 1342163"/>
              <a:gd name="connsiteY80" fmla="*/ 353137 h 6858000"/>
              <a:gd name="connsiteX81" fmla="*/ 34806 w 1342163"/>
              <a:gd name="connsiteY81" fmla="*/ 275771 h 6858000"/>
              <a:gd name="connsiteX82" fmla="*/ 44500 w 1342163"/>
              <a:gd name="connsiteY82" fmla="*/ 236673 h 6858000"/>
              <a:gd name="connsiteX83" fmla="*/ 43543 w 1342163"/>
              <a:gd name="connsiteY83" fmla="*/ 144983 h 6858000"/>
              <a:gd name="connsiteX84" fmla="*/ 33828 w 1342163"/>
              <a:gd name="connsiteY84" fmla="*/ 33857 h 6858000"/>
              <a:gd name="connsiteX85" fmla="*/ 15381 w 1342163"/>
              <a:gd name="connsiteY85" fmla="*/ 0 h 6858000"/>
              <a:gd name="connsiteX0" fmla="*/ 15381 w 1342163"/>
              <a:gd name="connsiteY0" fmla="*/ 0 h 6858000"/>
              <a:gd name="connsiteX1" fmla="*/ 1342163 w 1342163"/>
              <a:gd name="connsiteY1" fmla="*/ 0 h 6858000"/>
              <a:gd name="connsiteX2" fmla="*/ 1342163 w 1342163"/>
              <a:gd name="connsiteY2" fmla="*/ 6858000 h 6858000"/>
              <a:gd name="connsiteX3" fmla="*/ 78857 w 1342163"/>
              <a:gd name="connsiteY3" fmla="*/ 6857735 h 6858000"/>
              <a:gd name="connsiteX4" fmla="*/ 115450 w 1342163"/>
              <a:gd name="connsiteY4" fmla="*/ 6776847 h 6858000"/>
              <a:gd name="connsiteX5" fmla="*/ 126950 w 1342163"/>
              <a:gd name="connsiteY5" fmla="*/ 6737706 h 6858000"/>
              <a:gd name="connsiteX6" fmla="*/ 144357 w 1342163"/>
              <a:gd name="connsiteY6" fmla="*/ 6686827 h 6858000"/>
              <a:gd name="connsiteX7" fmla="*/ 155935 w 1342163"/>
              <a:gd name="connsiteY7" fmla="*/ 6633777 h 6858000"/>
              <a:gd name="connsiteX8" fmla="*/ 228778 w 1342163"/>
              <a:gd name="connsiteY8" fmla="*/ 6492130 h 6858000"/>
              <a:gd name="connsiteX9" fmla="*/ 244465 w 1342163"/>
              <a:gd name="connsiteY9" fmla="*/ 6431610 h 6858000"/>
              <a:gd name="connsiteX10" fmla="*/ 263305 w 1342163"/>
              <a:gd name="connsiteY10" fmla="*/ 6294334 h 6858000"/>
              <a:gd name="connsiteX11" fmla="*/ 251079 w 1342163"/>
              <a:gd name="connsiteY11" fmla="*/ 6231403 h 6858000"/>
              <a:gd name="connsiteX12" fmla="*/ 243737 w 1342163"/>
              <a:gd name="connsiteY12" fmla="*/ 6202459 h 6858000"/>
              <a:gd name="connsiteX13" fmla="*/ 242535 w 1342163"/>
              <a:gd name="connsiteY13" fmla="*/ 6153037 h 6858000"/>
              <a:gd name="connsiteX14" fmla="*/ 255506 w 1342163"/>
              <a:gd name="connsiteY14" fmla="*/ 6061464 h 6858000"/>
              <a:gd name="connsiteX15" fmla="*/ 250120 w 1342163"/>
              <a:gd name="connsiteY15" fmla="*/ 5905303 h 6858000"/>
              <a:gd name="connsiteX16" fmla="*/ 280078 w 1342163"/>
              <a:gd name="connsiteY16" fmla="*/ 5712857 h 6858000"/>
              <a:gd name="connsiteX17" fmla="*/ 309876 w 1342163"/>
              <a:gd name="connsiteY17" fmla="*/ 5660491 h 6858000"/>
              <a:gd name="connsiteX18" fmla="*/ 323888 w 1342163"/>
              <a:gd name="connsiteY18" fmla="*/ 5553910 h 6858000"/>
              <a:gd name="connsiteX19" fmla="*/ 348319 w 1342163"/>
              <a:gd name="connsiteY19" fmla="*/ 5449031 h 6858000"/>
              <a:gd name="connsiteX20" fmla="*/ 359443 w 1342163"/>
              <a:gd name="connsiteY20" fmla="*/ 5396260 h 6858000"/>
              <a:gd name="connsiteX21" fmla="*/ 385202 w 1342163"/>
              <a:gd name="connsiteY21" fmla="*/ 5341916 h 6858000"/>
              <a:gd name="connsiteX22" fmla="*/ 423583 w 1342163"/>
              <a:gd name="connsiteY22" fmla="*/ 5264214 h 6858000"/>
              <a:gd name="connsiteX23" fmla="*/ 429742 w 1342163"/>
              <a:gd name="connsiteY23" fmla="*/ 5225268 h 6858000"/>
              <a:gd name="connsiteX24" fmla="*/ 438024 w 1342163"/>
              <a:gd name="connsiteY24" fmla="*/ 5159961 h 6858000"/>
              <a:gd name="connsiteX25" fmla="*/ 441634 w 1342163"/>
              <a:gd name="connsiteY25" fmla="*/ 5125185 h 6858000"/>
              <a:gd name="connsiteX26" fmla="*/ 455500 w 1342163"/>
              <a:gd name="connsiteY26" fmla="*/ 5067850 h 6858000"/>
              <a:gd name="connsiteX27" fmla="*/ 458231 w 1342163"/>
              <a:gd name="connsiteY27" fmla="*/ 5060861 h 6858000"/>
              <a:gd name="connsiteX28" fmla="*/ 456489 w 1342163"/>
              <a:gd name="connsiteY28" fmla="*/ 4993030 h 6858000"/>
              <a:gd name="connsiteX29" fmla="*/ 463398 w 1342163"/>
              <a:gd name="connsiteY29" fmla="*/ 4946844 h 6858000"/>
              <a:gd name="connsiteX30" fmla="*/ 474657 w 1342163"/>
              <a:gd name="connsiteY30" fmla="*/ 4858827 h 6858000"/>
              <a:gd name="connsiteX31" fmla="*/ 480560 w 1342163"/>
              <a:gd name="connsiteY31" fmla="*/ 4821170 h 6858000"/>
              <a:gd name="connsiteX32" fmla="*/ 484393 w 1342163"/>
              <a:gd name="connsiteY32" fmla="*/ 4690749 h 6858000"/>
              <a:gd name="connsiteX33" fmla="*/ 479873 w 1342163"/>
              <a:gd name="connsiteY33" fmla="*/ 4584173 h 6858000"/>
              <a:gd name="connsiteX34" fmla="*/ 471521 w 1342163"/>
              <a:gd name="connsiteY34" fmla="*/ 4375228 h 6858000"/>
              <a:gd name="connsiteX35" fmla="*/ 452174 w 1342163"/>
              <a:gd name="connsiteY35" fmla="*/ 4214165 h 6858000"/>
              <a:gd name="connsiteX36" fmla="*/ 453803 w 1342163"/>
              <a:gd name="connsiteY36" fmla="*/ 4076008 h 6858000"/>
              <a:gd name="connsiteX37" fmla="*/ 441503 w 1342163"/>
              <a:gd name="connsiteY37" fmla="*/ 4033999 h 6858000"/>
              <a:gd name="connsiteX38" fmla="*/ 441228 w 1342163"/>
              <a:gd name="connsiteY38" fmla="*/ 4013953 h 6858000"/>
              <a:gd name="connsiteX39" fmla="*/ 433306 w 1342163"/>
              <a:gd name="connsiteY39" fmla="*/ 3901461 h 6858000"/>
              <a:gd name="connsiteX40" fmla="*/ 455900 w 1342163"/>
              <a:gd name="connsiteY40" fmla="*/ 3813873 h 6858000"/>
              <a:gd name="connsiteX41" fmla="*/ 466796 w 1342163"/>
              <a:gd name="connsiteY41" fmla="*/ 3738082 h 6858000"/>
              <a:gd name="connsiteX42" fmla="*/ 474142 w 1342163"/>
              <a:gd name="connsiteY42" fmla="*/ 3673397 h 6858000"/>
              <a:gd name="connsiteX43" fmla="*/ 473438 w 1342163"/>
              <a:gd name="connsiteY43" fmla="*/ 3637109 h 6858000"/>
              <a:gd name="connsiteX44" fmla="*/ 476881 w 1342163"/>
              <a:gd name="connsiteY44" fmla="*/ 3536883 h 6858000"/>
              <a:gd name="connsiteX45" fmla="*/ 484419 w 1342163"/>
              <a:gd name="connsiteY45" fmla="*/ 3435652 h 6858000"/>
              <a:gd name="connsiteX46" fmla="*/ 498311 w 1342163"/>
              <a:gd name="connsiteY46" fmla="*/ 3295862 h 6858000"/>
              <a:gd name="connsiteX47" fmla="*/ 480837 w 1342163"/>
              <a:gd name="connsiteY47" fmla="*/ 3158586 h 6858000"/>
              <a:gd name="connsiteX48" fmla="*/ 456245 w 1342163"/>
              <a:gd name="connsiteY48" fmla="*/ 3112365 h 6858000"/>
              <a:gd name="connsiteX49" fmla="*/ 441720 w 1342163"/>
              <a:gd name="connsiteY49" fmla="*/ 3072935 h 6858000"/>
              <a:gd name="connsiteX50" fmla="*/ 416894 w 1342163"/>
              <a:gd name="connsiteY50" fmla="*/ 2958185 h 6858000"/>
              <a:gd name="connsiteX51" fmla="*/ 374174 w 1342163"/>
              <a:gd name="connsiteY51" fmla="*/ 2843952 h 6858000"/>
              <a:gd name="connsiteX52" fmla="*/ 308426 w 1342163"/>
              <a:gd name="connsiteY52" fmla="*/ 2554718 h 6858000"/>
              <a:gd name="connsiteX53" fmla="*/ 279243 w 1342163"/>
              <a:gd name="connsiteY53" fmla="*/ 2447068 h 6858000"/>
              <a:gd name="connsiteX54" fmla="*/ 283313 w 1342163"/>
              <a:gd name="connsiteY54" fmla="*/ 2423438 h 6858000"/>
              <a:gd name="connsiteX55" fmla="*/ 272203 w 1342163"/>
              <a:gd name="connsiteY55" fmla="*/ 2402874 h 6858000"/>
              <a:gd name="connsiteX56" fmla="*/ 251144 w 1342163"/>
              <a:gd name="connsiteY56" fmla="*/ 2261920 h 6858000"/>
              <a:gd name="connsiteX57" fmla="*/ 241031 w 1342163"/>
              <a:gd name="connsiteY57" fmla="*/ 2195378 h 6858000"/>
              <a:gd name="connsiteX58" fmla="*/ 225248 w 1342163"/>
              <a:gd name="connsiteY58" fmla="*/ 2155135 h 6858000"/>
              <a:gd name="connsiteX59" fmla="*/ 222706 w 1342163"/>
              <a:gd name="connsiteY59" fmla="*/ 2118008 h 6858000"/>
              <a:gd name="connsiteX60" fmla="*/ 223699 w 1342163"/>
              <a:gd name="connsiteY60" fmla="*/ 2050531 h 6858000"/>
              <a:gd name="connsiteX61" fmla="*/ 196683 w 1342163"/>
              <a:gd name="connsiteY61" fmla="*/ 1906352 h 6858000"/>
              <a:gd name="connsiteX62" fmla="*/ 173240 w 1342163"/>
              <a:gd name="connsiteY62" fmla="*/ 1861531 h 6858000"/>
              <a:gd name="connsiteX63" fmla="*/ 127039 w 1342163"/>
              <a:gd name="connsiteY63" fmla="*/ 1732919 h 6858000"/>
              <a:gd name="connsiteX64" fmla="*/ 98476 w 1342163"/>
              <a:gd name="connsiteY64" fmla="*/ 1615777 h 6858000"/>
              <a:gd name="connsiteX65" fmla="*/ 79271 w 1342163"/>
              <a:gd name="connsiteY65" fmla="*/ 1563678 h 6858000"/>
              <a:gd name="connsiteX66" fmla="*/ 85093 w 1342163"/>
              <a:gd name="connsiteY66" fmla="*/ 1477995 h 6858000"/>
              <a:gd name="connsiteX67" fmla="*/ 71178 w 1342163"/>
              <a:gd name="connsiteY67" fmla="*/ 1373769 h 6858000"/>
              <a:gd name="connsiteX68" fmla="*/ 79485 w 1342163"/>
              <a:gd name="connsiteY68" fmla="*/ 1307086 h 6858000"/>
              <a:gd name="connsiteX69" fmla="*/ 85358 w 1342163"/>
              <a:gd name="connsiteY69" fmla="*/ 1168288 h 6858000"/>
              <a:gd name="connsiteX70" fmla="*/ 66946 w 1342163"/>
              <a:gd name="connsiteY70" fmla="*/ 1088484 h 6858000"/>
              <a:gd name="connsiteX71" fmla="*/ 55682 w 1342163"/>
              <a:gd name="connsiteY71" fmla="*/ 1016103 h 6858000"/>
              <a:gd name="connsiteX72" fmla="*/ 57138 w 1342163"/>
              <a:gd name="connsiteY72" fmla="*/ 954054 h 6858000"/>
              <a:gd name="connsiteX73" fmla="*/ 52003 w 1342163"/>
              <a:gd name="connsiteY73" fmla="*/ 896999 h 6858000"/>
              <a:gd name="connsiteX74" fmla="*/ 12141 w 1342163"/>
              <a:gd name="connsiteY74" fmla="*/ 711705 h 6858000"/>
              <a:gd name="connsiteX75" fmla="*/ 9051 w 1342163"/>
              <a:gd name="connsiteY75" fmla="*/ 619315 h 6858000"/>
              <a:gd name="connsiteX76" fmla="*/ 2707 w 1342163"/>
              <a:gd name="connsiteY76" fmla="*/ 585934 h 6858000"/>
              <a:gd name="connsiteX77" fmla="*/ 3 w 1342163"/>
              <a:gd name="connsiteY77" fmla="*/ 538948 h 6858000"/>
              <a:gd name="connsiteX78" fmla="*/ 3911 w 1342163"/>
              <a:gd name="connsiteY78" fmla="*/ 525163 h 6858000"/>
              <a:gd name="connsiteX79" fmla="*/ 29283 w 1342163"/>
              <a:gd name="connsiteY79" fmla="*/ 393828 h 6858000"/>
              <a:gd name="connsiteX80" fmla="*/ 29113 w 1342163"/>
              <a:gd name="connsiteY80" fmla="*/ 353137 h 6858000"/>
              <a:gd name="connsiteX81" fmla="*/ 34806 w 1342163"/>
              <a:gd name="connsiteY81" fmla="*/ 275771 h 6858000"/>
              <a:gd name="connsiteX82" fmla="*/ 44500 w 1342163"/>
              <a:gd name="connsiteY82" fmla="*/ 236673 h 6858000"/>
              <a:gd name="connsiteX83" fmla="*/ 43543 w 1342163"/>
              <a:gd name="connsiteY83" fmla="*/ 144983 h 6858000"/>
              <a:gd name="connsiteX84" fmla="*/ 33828 w 1342163"/>
              <a:gd name="connsiteY84" fmla="*/ 33857 h 6858000"/>
              <a:gd name="connsiteX85" fmla="*/ 15381 w 1342163"/>
              <a:gd name="connsiteY85" fmla="*/ 0 h 6858000"/>
              <a:gd name="connsiteX0" fmla="*/ 15381 w 1342163"/>
              <a:gd name="connsiteY0" fmla="*/ 0 h 6858000"/>
              <a:gd name="connsiteX1" fmla="*/ 1342163 w 1342163"/>
              <a:gd name="connsiteY1" fmla="*/ 0 h 6858000"/>
              <a:gd name="connsiteX2" fmla="*/ 1342163 w 1342163"/>
              <a:gd name="connsiteY2" fmla="*/ 6858000 h 6858000"/>
              <a:gd name="connsiteX3" fmla="*/ 78857 w 1342163"/>
              <a:gd name="connsiteY3" fmla="*/ 6857735 h 6858000"/>
              <a:gd name="connsiteX4" fmla="*/ 115450 w 1342163"/>
              <a:gd name="connsiteY4" fmla="*/ 6776847 h 6858000"/>
              <a:gd name="connsiteX5" fmla="*/ 126950 w 1342163"/>
              <a:gd name="connsiteY5" fmla="*/ 6737706 h 6858000"/>
              <a:gd name="connsiteX6" fmla="*/ 144357 w 1342163"/>
              <a:gd name="connsiteY6" fmla="*/ 6686827 h 6858000"/>
              <a:gd name="connsiteX7" fmla="*/ 155935 w 1342163"/>
              <a:gd name="connsiteY7" fmla="*/ 6633777 h 6858000"/>
              <a:gd name="connsiteX8" fmla="*/ 228778 w 1342163"/>
              <a:gd name="connsiteY8" fmla="*/ 6492130 h 6858000"/>
              <a:gd name="connsiteX9" fmla="*/ 244465 w 1342163"/>
              <a:gd name="connsiteY9" fmla="*/ 6431610 h 6858000"/>
              <a:gd name="connsiteX10" fmla="*/ 263305 w 1342163"/>
              <a:gd name="connsiteY10" fmla="*/ 6294334 h 6858000"/>
              <a:gd name="connsiteX11" fmla="*/ 251079 w 1342163"/>
              <a:gd name="connsiteY11" fmla="*/ 6231403 h 6858000"/>
              <a:gd name="connsiteX12" fmla="*/ 243737 w 1342163"/>
              <a:gd name="connsiteY12" fmla="*/ 6202459 h 6858000"/>
              <a:gd name="connsiteX13" fmla="*/ 242535 w 1342163"/>
              <a:gd name="connsiteY13" fmla="*/ 6153037 h 6858000"/>
              <a:gd name="connsiteX14" fmla="*/ 255506 w 1342163"/>
              <a:gd name="connsiteY14" fmla="*/ 6061464 h 6858000"/>
              <a:gd name="connsiteX15" fmla="*/ 250120 w 1342163"/>
              <a:gd name="connsiteY15" fmla="*/ 5905303 h 6858000"/>
              <a:gd name="connsiteX16" fmla="*/ 280078 w 1342163"/>
              <a:gd name="connsiteY16" fmla="*/ 5712857 h 6858000"/>
              <a:gd name="connsiteX17" fmla="*/ 309876 w 1342163"/>
              <a:gd name="connsiteY17" fmla="*/ 5660491 h 6858000"/>
              <a:gd name="connsiteX18" fmla="*/ 323888 w 1342163"/>
              <a:gd name="connsiteY18" fmla="*/ 5553910 h 6858000"/>
              <a:gd name="connsiteX19" fmla="*/ 348319 w 1342163"/>
              <a:gd name="connsiteY19" fmla="*/ 5449031 h 6858000"/>
              <a:gd name="connsiteX20" fmla="*/ 359443 w 1342163"/>
              <a:gd name="connsiteY20" fmla="*/ 5396260 h 6858000"/>
              <a:gd name="connsiteX21" fmla="*/ 385202 w 1342163"/>
              <a:gd name="connsiteY21" fmla="*/ 5341916 h 6858000"/>
              <a:gd name="connsiteX22" fmla="*/ 423583 w 1342163"/>
              <a:gd name="connsiteY22" fmla="*/ 5264214 h 6858000"/>
              <a:gd name="connsiteX23" fmla="*/ 429742 w 1342163"/>
              <a:gd name="connsiteY23" fmla="*/ 5225268 h 6858000"/>
              <a:gd name="connsiteX24" fmla="*/ 438024 w 1342163"/>
              <a:gd name="connsiteY24" fmla="*/ 5159961 h 6858000"/>
              <a:gd name="connsiteX25" fmla="*/ 441634 w 1342163"/>
              <a:gd name="connsiteY25" fmla="*/ 5125185 h 6858000"/>
              <a:gd name="connsiteX26" fmla="*/ 455500 w 1342163"/>
              <a:gd name="connsiteY26" fmla="*/ 5067850 h 6858000"/>
              <a:gd name="connsiteX27" fmla="*/ 458231 w 1342163"/>
              <a:gd name="connsiteY27" fmla="*/ 5060861 h 6858000"/>
              <a:gd name="connsiteX28" fmla="*/ 456489 w 1342163"/>
              <a:gd name="connsiteY28" fmla="*/ 4993030 h 6858000"/>
              <a:gd name="connsiteX29" fmla="*/ 463398 w 1342163"/>
              <a:gd name="connsiteY29" fmla="*/ 4946844 h 6858000"/>
              <a:gd name="connsiteX30" fmla="*/ 474657 w 1342163"/>
              <a:gd name="connsiteY30" fmla="*/ 4858827 h 6858000"/>
              <a:gd name="connsiteX31" fmla="*/ 480560 w 1342163"/>
              <a:gd name="connsiteY31" fmla="*/ 4821170 h 6858000"/>
              <a:gd name="connsiteX32" fmla="*/ 484393 w 1342163"/>
              <a:gd name="connsiteY32" fmla="*/ 4690749 h 6858000"/>
              <a:gd name="connsiteX33" fmla="*/ 479873 w 1342163"/>
              <a:gd name="connsiteY33" fmla="*/ 4584173 h 6858000"/>
              <a:gd name="connsiteX34" fmla="*/ 471521 w 1342163"/>
              <a:gd name="connsiteY34" fmla="*/ 4375228 h 6858000"/>
              <a:gd name="connsiteX35" fmla="*/ 452174 w 1342163"/>
              <a:gd name="connsiteY35" fmla="*/ 4214165 h 6858000"/>
              <a:gd name="connsiteX36" fmla="*/ 453803 w 1342163"/>
              <a:gd name="connsiteY36" fmla="*/ 4076008 h 6858000"/>
              <a:gd name="connsiteX37" fmla="*/ 441503 w 1342163"/>
              <a:gd name="connsiteY37" fmla="*/ 4033999 h 6858000"/>
              <a:gd name="connsiteX38" fmla="*/ 441228 w 1342163"/>
              <a:gd name="connsiteY38" fmla="*/ 4013953 h 6858000"/>
              <a:gd name="connsiteX39" fmla="*/ 433306 w 1342163"/>
              <a:gd name="connsiteY39" fmla="*/ 3901461 h 6858000"/>
              <a:gd name="connsiteX40" fmla="*/ 455900 w 1342163"/>
              <a:gd name="connsiteY40" fmla="*/ 3813873 h 6858000"/>
              <a:gd name="connsiteX41" fmla="*/ 466796 w 1342163"/>
              <a:gd name="connsiteY41" fmla="*/ 3738082 h 6858000"/>
              <a:gd name="connsiteX42" fmla="*/ 474142 w 1342163"/>
              <a:gd name="connsiteY42" fmla="*/ 3673397 h 6858000"/>
              <a:gd name="connsiteX43" fmla="*/ 473438 w 1342163"/>
              <a:gd name="connsiteY43" fmla="*/ 3637109 h 6858000"/>
              <a:gd name="connsiteX44" fmla="*/ 476881 w 1342163"/>
              <a:gd name="connsiteY44" fmla="*/ 3536883 h 6858000"/>
              <a:gd name="connsiteX45" fmla="*/ 484419 w 1342163"/>
              <a:gd name="connsiteY45" fmla="*/ 3435652 h 6858000"/>
              <a:gd name="connsiteX46" fmla="*/ 498311 w 1342163"/>
              <a:gd name="connsiteY46" fmla="*/ 3295862 h 6858000"/>
              <a:gd name="connsiteX47" fmla="*/ 480837 w 1342163"/>
              <a:gd name="connsiteY47" fmla="*/ 3158586 h 6858000"/>
              <a:gd name="connsiteX48" fmla="*/ 456245 w 1342163"/>
              <a:gd name="connsiteY48" fmla="*/ 3112365 h 6858000"/>
              <a:gd name="connsiteX49" fmla="*/ 441720 w 1342163"/>
              <a:gd name="connsiteY49" fmla="*/ 3072935 h 6858000"/>
              <a:gd name="connsiteX50" fmla="*/ 416894 w 1342163"/>
              <a:gd name="connsiteY50" fmla="*/ 2958185 h 6858000"/>
              <a:gd name="connsiteX51" fmla="*/ 374174 w 1342163"/>
              <a:gd name="connsiteY51" fmla="*/ 2843952 h 6858000"/>
              <a:gd name="connsiteX52" fmla="*/ 308426 w 1342163"/>
              <a:gd name="connsiteY52" fmla="*/ 2554718 h 6858000"/>
              <a:gd name="connsiteX53" fmla="*/ 279243 w 1342163"/>
              <a:gd name="connsiteY53" fmla="*/ 2447068 h 6858000"/>
              <a:gd name="connsiteX54" fmla="*/ 283313 w 1342163"/>
              <a:gd name="connsiteY54" fmla="*/ 2423438 h 6858000"/>
              <a:gd name="connsiteX55" fmla="*/ 272203 w 1342163"/>
              <a:gd name="connsiteY55" fmla="*/ 2402874 h 6858000"/>
              <a:gd name="connsiteX56" fmla="*/ 251144 w 1342163"/>
              <a:gd name="connsiteY56" fmla="*/ 2261920 h 6858000"/>
              <a:gd name="connsiteX57" fmla="*/ 241031 w 1342163"/>
              <a:gd name="connsiteY57" fmla="*/ 2195378 h 6858000"/>
              <a:gd name="connsiteX58" fmla="*/ 225248 w 1342163"/>
              <a:gd name="connsiteY58" fmla="*/ 2155135 h 6858000"/>
              <a:gd name="connsiteX59" fmla="*/ 222706 w 1342163"/>
              <a:gd name="connsiteY59" fmla="*/ 2118008 h 6858000"/>
              <a:gd name="connsiteX60" fmla="*/ 223699 w 1342163"/>
              <a:gd name="connsiteY60" fmla="*/ 2050531 h 6858000"/>
              <a:gd name="connsiteX61" fmla="*/ 196683 w 1342163"/>
              <a:gd name="connsiteY61" fmla="*/ 1906352 h 6858000"/>
              <a:gd name="connsiteX62" fmla="*/ 173240 w 1342163"/>
              <a:gd name="connsiteY62" fmla="*/ 1861531 h 6858000"/>
              <a:gd name="connsiteX63" fmla="*/ 127039 w 1342163"/>
              <a:gd name="connsiteY63" fmla="*/ 1732919 h 6858000"/>
              <a:gd name="connsiteX64" fmla="*/ 98476 w 1342163"/>
              <a:gd name="connsiteY64" fmla="*/ 1615777 h 6858000"/>
              <a:gd name="connsiteX65" fmla="*/ 79271 w 1342163"/>
              <a:gd name="connsiteY65" fmla="*/ 1563678 h 6858000"/>
              <a:gd name="connsiteX66" fmla="*/ 85093 w 1342163"/>
              <a:gd name="connsiteY66" fmla="*/ 1477995 h 6858000"/>
              <a:gd name="connsiteX67" fmla="*/ 71178 w 1342163"/>
              <a:gd name="connsiteY67" fmla="*/ 1373769 h 6858000"/>
              <a:gd name="connsiteX68" fmla="*/ 79485 w 1342163"/>
              <a:gd name="connsiteY68" fmla="*/ 1307086 h 6858000"/>
              <a:gd name="connsiteX69" fmla="*/ 85358 w 1342163"/>
              <a:gd name="connsiteY69" fmla="*/ 1168288 h 6858000"/>
              <a:gd name="connsiteX70" fmla="*/ 66946 w 1342163"/>
              <a:gd name="connsiteY70" fmla="*/ 1088484 h 6858000"/>
              <a:gd name="connsiteX71" fmla="*/ 55682 w 1342163"/>
              <a:gd name="connsiteY71" fmla="*/ 1016103 h 6858000"/>
              <a:gd name="connsiteX72" fmla="*/ 57138 w 1342163"/>
              <a:gd name="connsiteY72" fmla="*/ 954054 h 6858000"/>
              <a:gd name="connsiteX73" fmla="*/ 52003 w 1342163"/>
              <a:gd name="connsiteY73" fmla="*/ 896999 h 6858000"/>
              <a:gd name="connsiteX74" fmla="*/ 12141 w 1342163"/>
              <a:gd name="connsiteY74" fmla="*/ 711705 h 6858000"/>
              <a:gd name="connsiteX75" fmla="*/ 9051 w 1342163"/>
              <a:gd name="connsiteY75" fmla="*/ 619315 h 6858000"/>
              <a:gd name="connsiteX76" fmla="*/ 2707 w 1342163"/>
              <a:gd name="connsiteY76" fmla="*/ 585934 h 6858000"/>
              <a:gd name="connsiteX77" fmla="*/ 3 w 1342163"/>
              <a:gd name="connsiteY77" fmla="*/ 538948 h 6858000"/>
              <a:gd name="connsiteX78" fmla="*/ 3911 w 1342163"/>
              <a:gd name="connsiteY78" fmla="*/ 525163 h 6858000"/>
              <a:gd name="connsiteX79" fmla="*/ 29283 w 1342163"/>
              <a:gd name="connsiteY79" fmla="*/ 393828 h 6858000"/>
              <a:gd name="connsiteX80" fmla="*/ 29113 w 1342163"/>
              <a:gd name="connsiteY80" fmla="*/ 353137 h 6858000"/>
              <a:gd name="connsiteX81" fmla="*/ 34806 w 1342163"/>
              <a:gd name="connsiteY81" fmla="*/ 275771 h 6858000"/>
              <a:gd name="connsiteX82" fmla="*/ 44500 w 1342163"/>
              <a:gd name="connsiteY82" fmla="*/ 236673 h 6858000"/>
              <a:gd name="connsiteX83" fmla="*/ 43543 w 1342163"/>
              <a:gd name="connsiteY83" fmla="*/ 144983 h 6858000"/>
              <a:gd name="connsiteX84" fmla="*/ 33828 w 1342163"/>
              <a:gd name="connsiteY84" fmla="*/ 33857 h 6858000"/>
              <a:gd name="connsiteX85" fmla="*/ 15381 w 1342163"/>
              <a:gd name="connsiteY85" fmla="*/ 0 h 6858000"/>
              <a:gd name="connsiteX0" fmla="*/ 15381 w 1342163"/>
              <a:gd name="connsiteY0" fmla="*/ 0 h 6858000"/>
              <a:gd name="connsiteX1" fmla="*/ 1342163 w 1342163"/>
              <a:gd name="connsiteY1" fmla="*/ 0 h 6858000"/>
              <a:gd name="connsiteX2" fmla="*/ 1342163 w 1342163"/>
              <a:gd name="connsiteY2" fmla="*/ 6858000 h 6858000"/>
              <a:gd name="connsiteX3" fmla="*/ 78857 w 1342163"/>
              <a:gd name="connsiteY3" fmla="*/ 6857735 h 6858000"/>
              <a:gd name="connsiteX4" fmla="*/ 115450 w 1342163"/>
              <a:gd name="connsiteY4" fmla="*/ 6776847 h 6858000"/>
              <a:gd name="connsiteX5" fmla="*/ 126950 w 1342163"/>
              <a:gd name="connsiteY5" fmla="*/ 6737706 h 6858000"/>
              <a:gd name="connsiteX6" fmla="*/ 144357 w 1342163"/>
              <a:gd name="connsiteY6" fmla="*/ 6686827 h 6858000"/>
              <a:gd name="connsiteX7" fmla="*/ 155935 w 1342163"/>
              <a:gd name="connsiteY7" fmla="*/ 6633777 h 6858000"/>
              <a:gd name="connsiteX8" fmla="*/ 228778 w 1342163"/>
              <a:gd name="connsiteY8" fmla="*/ 6492130 h 6858000"/>
              <a:gd name="connsiteX9" fmla="*/ 244465 w 1342163"/>
              <a:gd name="connsiteY9" fmla="*/ 6431610 h 6858000"/>
              <a:gd name="connsiteX10" fmla="*/ 263305 w 1342163"/>
              <a:gd name="connsiteY10" fmla="*/ 6294334 h 6858000"/>
              <a:gd name="connsiteX11" fmla="*/ 251079 w 1342163"/>
              <a:gd name="connsiteY11" fmla="*/ 6231403 h 6858000"/>
              <a:gd name="connsiteX12" fmla="*/ 243737 w 1342163"/>
              <a:gd name="connsiteY12" fmla="*/ 6202459 h 6858000"/>
              <a:gd name="connsiteX13" fmla="*/ 242535 w 1342163"/>
              <a:gd name="connsiteY13" fmla="*/ 6153037 h 6858000"/>
              <a:gd name="connsiteX14" fmla="*/ 255506 w 1342163"/>
              <a:gd name="connsiteY14" fmla="*/ 6061464 h 6858000"/>
              <a:gd name="connsiteX15" fmla="*/ 250120 w 1342163"/>
              <a:gd name="connsiteY15" fmla="*/ 5905303 h 6858000"/>
              <a:gd name="connsiteX16" fmla="*/ 280078 w 1342163"/>
              <a:gd name="connsiteY16" fmla="*/ 5712857 h 6858000"/>
              <a:gd name="connsiteX17" fmla="*/ 309876 w 1342163"/>
              <a:gd name="connsiteY17" fmla="*/ 5660491 h 6858000"/>
              <a:gd name="connsiteX18" fmla="*/ 323888 w 1342163"/>
              <a:gd name="connsiteY18" fmla="*/ 5553910 h 6858000"/>
              <a:gd name="connsiteX19" fmla="*/ 348319 w 1342163"/>
              <a:gd name="connsiteY19" fmla="*/ 5449031 h 6858000"/>
              <a:gd name="connsiteX20" fmla="*/ 359443 w 1342163"/>
              <a:gd name="connsiteY20" fmla="*/ 5396260 h 6858000"/>
              <a:gd name="connsiteX21" fmla="*/ 385202 w 1342163"/>
              <a:gd name="connsiteY21" fmla="*/ 5341916 h 6858000"/>
              <a:gd name="connsiteX22" fmla="*/ 423583 w 1342163"/>
              <a:gd name="connsiteY22" fmla="*/ 5264214 h 6858000"/>
              <a:gd name="connsiteX23" fmla="*/ 429742 w 1342163"/>
              <a:gd name="connsiteY23" fmla="*/ 5225268 h 6858000"/>
              <a:gd name="connsiteX24" fmla="*/ 438024 w 1342163"/>
              <a:gd name="connsiteY24" fmla="*/ 5159961 h 6858000"/>
              <a:gd name="connsiteX25" fmla="*/ 441634 w 1342163"/>
              <a:gd name="connsiteY25" fmla="*/ 5125185 h 6858000"/>
              <a:gd name="connsiteX26" fmla="*/ 455500 w 1342163"/>
              <a:gd name="connsiteY26" fmla="*/ 5067850 h 6858000"/>
              <a:gd name="connsiteX27" fmla="*/ 458231 w 1342163"/>
              <a:gd name="connsiteY27" fmla="*/ 5060861 h 6858000"/>
              <a:gd name="connsiteX28" fmla="*/ 456489 w 1342163"/>
              <a:gd name="connsiteY28" fmla="*/ 4993030 h 6858000"/>
              <a:gd name="connsiteX29" fmla="*/ 463398 w 1342163"/>
              <a:gd name="connsiteY29" fmla="*/ 4946844 h 6858000"/>
              <a:gd name="connsiteX30" fmla="*/ 474657 w 1342163"/>
              <a:gd name="connsiteY30" fmla="*/ 4858827 h 6858000"/>
              <a:gd name="connsiteX31" fmla="*/ 480560 w 1342163"/>
              <a:gd name="connsiteY31" fmla="*/ 4821170 h 6858000"/>
              <a:gd name="connsiteX32" fmla="*/ 484393 w 1342163"/>
              <a:gd name="connsiteY32" fmla="*/ 4690749 h 6858000"/>
              <a:gd name="connsiteX33" fmla="*/ 479873 w 1342163"/>
              <a:gd name="connsiteY33" fmla="*/ 4584173 h 6858000"/>
              <a:gd name="connsiteX34" fmla="*/ 471521 w 1342163"/>
              <a:gd name="connsiteY34" fmla="*/ 4375228 h 6858000"/>
              <a:gd name="connsiteX35" fmla="*/ 452174 w 1342163"/>
              <a:gd name="connsiteY35" fmla="*/ 4214165 h 6858000"/>
              <a:gd name="connsiteX36" fmla="*/ 453803 w 1342163"/>
              <a:gd name="connsiteY36" fmla="*/ 4076008 h 6858000"/>
              <a:gd name="connsiteX37" fmla="*/ 441503 w 1342163"/>
              <a:gd name="connsiteY37" fmla="*/ 4033999 h 6858000"/>
              <a:gd name="connsiteX38" fmla="*/ 441228 w 1342163"/>
              <a:gd name="connsiteY38" fmla="*/ 4013953 h 6858000"/>
              <a:gd name="connsiteX39" fmla="*/ 433306 w 1342163"/>
              <a:gd name="connsiteY39" fmla="*/ 3901461 h 6858000"/>
              <a:gd name="connsiteX40" fmla="*/ 455900 w 1342163"/>
              <a:gd name="connsiteY40" fmla="*/ 3813873 h 6858000"/>
              <a:gd name="connsiteX41" fmla="*/ 466796 w 1342163"/>
              <a:gd name="connsiteY41" fmla="*/ 3738082 h 6858000"/>
              <a:gd name="connsiteX42" fmla="*/ 474142 w 1342163"/>
              <a:gd name="connsiteY42" fmla="*/ 3673397 h 6858000"/>
              <a:gd name="connsiteX43" fmla="*/ 473438 w 1342163"/>
              <a:gd name="connsiteY43" fmla="*/ 3637109 h 6858000"/>
              <a:gd name="connsiteX44" fmla="*/ 476881 w 1342163"/>
              <a:gd name="connsiteY44" fmla="*/ 3536883 h 6858000"/>
              <a:gd name="connsiteX45" fmla="*/ 484419 w 1342163"/>
              <a:gd name="connsiteY45" fmla="*/ 3435652 h 6858000"/>
              <a:gd name="connsiteX46" fmla="*/ 498311 w 1342163"/>
              <a:gd name="connsiteY46" fmla="*/ 3295862 h 6858000"/>
              <a:gd name="connsiteX47" fmla="*/ 480837 w 1342163"/>
              <a:gd name="connsiteY47" fmla="*/ 3158586 h 6858000"/>
              <a:gd name="connsiteX48" fmla="*/ 456245 w 1342163"/>
              <a:gd name="connsiteY48" fmla="*/ 3112365 h 6858000"/>
              <a:gd name="connsiteX49" fmla="*/ 441720 w 1342163"/>
              <a:gd name="connsiteY49" fmla="*/ 3072935 h 6858000"/>
              <a:gd name="connsiteX50" fmla="*/ 416894 w 1342163"/>
              <a:gd name="connsiteY50" fmla="*/ 2958185 h 6858000"/>
              <a:gd name="connsiteX51" fmla="*/ 374174 w 1342163"/>
              <a:gd name="connsiteY51" fmla="*/ 2843952 h 6858000"/>
              <a:gd name="connsiteX52" fmla="*/ 308426 w 1342163"/>
              <a:gd name="connsiteY52" fmla="*/ 2554718 h 6858000"/>
              <a:gd name="connsiteX53" fmla="*/ 279243 w 1342163"/>
              <a:gd name="connsiteY53" fmla="*/ 2447068 h 6858000"/>
              <a:gd name="connsiteX54" fmla="*/ 283313 w 1342163"/>
              <a:gd name="connsiteY54" fmla="*/ 2423438 h 6858000"/>
              <a:gd name="connsiteX55" fmla="*/ 272203 w 1342163"/>
              <a:gd name="connsiteY55" fmla="*/ 2402874 h 6858000"/>
              <a:gd name="connsiteX56" fmla="*/ 251144 w 1342163"/>
              <a:gd name="connsiteY56" fmla="*/ 2261920 h 6858000"/>
              <a:gd name="connsiteX57" fmla="*/ 241031 w 1342163"/>
              <a:gd name="connsiteY57" fmla="*/ 2195378 h 6858000"/>
              <a:gd name="connsiteX58" fmla="*/ 225248 w 1342163"/>
              <a:gd name="connsiteY58" fmla="*/ 2155135 h 6858000"/>
              <a:gd name="connsiteX59" fmla="*/ 222706 w 1342163"/>
              <a:gd name="connsiteY59" fmla="*/ 2118008 h 6858000"/>
              <a:gd name="connsiteX60" fmla="*/ 223699 w 1342163"/>
              <a:gd name="connsiteY60" fmla="*/ 2050531 h 6858000"/>
              <a:gd name="connsiteX61" fmla="*/ 196683 w 1342163"/>
              <a:gd name="connsiteY61" fmla="*/ 1906352 h 6858000"/>
              <a:gd name="connsiteX62" fmla="*/ 173240 w 1342163"/>
              <a:gd name="connsiteY62" fmla="*/ 1861531 h 6858000"/>
              <a:gd name="connsiteX63" fmla="*/ 127039 w 1342163"/>
              <a:gd name="connsiteY63" fmla="*/ 1732919 h 6858000"/>
              <a:gd name="connsiteX64" fmla="*/ 98476 w 1342163"/>
              <a:gd name="connsiteY64" fmla="*/ 1615777 h 6858000"/>
              <a:gd name="connsiteX65" fmla="*/ 79271 w 1342163"/>
              <a:gd name="connsiteY65" fmla="*/ 1563678 h 6858000"/>
              <a:gd name="connsiteX66" fmla="*/ 85093 w 1342163"/>
              <a:gd name="connsiteY66" fmla="*/ 1477995 h 6858000"/>
              <a:gd name="connsiteX67" fmla="*/ 71178 w 1342163"/>
              <a:gd name="connsiteY67" fmla="*/ 1373769 h 6858000"/>
              <a:gd name="connsiteX68" fmla="*/ 79485 w 1342163"/>
              <a:gd name="connsiteY68" fmla="*/ 1307086 h 6858000"/>
              <a:gd name="connsiteX69" fmla="*/ 85358 w 1342163"/>
              <a:gd name="connsiteY69" fmla="*/ 1168288 h 6858000"/>
              <a:gd name="connsiteX70" fmla="*/ 66946 w 1342163"/>
              <a:gd name="connsiteY70" fmla="*/ 1088484 h 6858000"/>
              <a:gd name="connsiteX71" fmla="*/ 55682 w 1342163"/>
              <a:gd name="connsiteY71" fmla="*/ 1016103 h 6858000"/>
              <a:gd name="connsiteX72" fmla="*/ 57138 w 1342163"/>
              <a:gd name="connsiteY72" fmla="*/ 954054 h 6858000"/>
              <a:gd name="connsiteX73" fmla="*/ 52003 w 1342163"/>
              <a:gd name="connsiteY73" fmla="*/ 896999 h 6858000"/>
              <a:gd name="connsiteX74" fmla="*/ 12141 w 1342163"/>
              <a:gd name="connsiteY74" fmla="*/ 711705 h 6858000"/>
              <a:gd name="connsiteX75" fmla="*/ 9051 w 1342163"/>
              <a:gd name="connsiteY75" fmla="*/ 619315 h 6858000"/>
              <a:gd name="connsiteX76" fmla="*/ 2707 w 1342163"/>
              <a:gd name="connsiteY76" fmla="*/ 585934 h 6858000"/>
              <a:gd name="connsiteX77" fmla="*/ 3 w 1342163"/>
              <a:gd name="connsiteY77" fmla="*/ 538948 h 6858000"/>
              <a:gd name="connsiteX78" fmla="*/ 3911 w 1342163"/>
              <a:gd name="connsiteY78" fmla="*/ 525163 h 6858000"/>
              <a:gd name="connsiteX79" fmla="*/ 29283 w 1342163"/>
              <a:gd name="connsiteY79" fmla="*/ 393828 h 6858000"/>
              <a:gd name="connsiteX80" fmla="*/ 29113 w 1342163"/>
              <a:gd name="connsiteY80" fmla="*/ 353137 h 6858000"/>
              <a:gd name="connsiteX81" fmla="*/ 34806 w 1342163"/>
              <a:gd name="connsiteY81" fmla="*/ 275771 h 6858000"/>
              <a:gd name="connsiteX82" fmla="*/ 44500 w 1342163"/>
              <a:gd name="connsiteY82" fmla="*/ 236673 h 6858000"/>
              <a:gd name="connsiteX83" fmla="*/ 43543 w 1342163"/>
              <a:gd name="connsiteY83" fmla="*/ 144983 h 6858000"/>
              <a:gd name="connsiteX84" fmla="*/ 33828 w 1342163"/>
              <a:gd name="connsiteY84" fmla="*/ 33857 h 6858000"/>
              <a:gd name="connsiteX85" fmla="*/ 15381 w 1342163"/>
              <a:gd name="connsiteY85" fmla="*/ 0 h 6858000"/>
              <a:gd name="connsiteX0" fmla="*/ 15381 w 1342163"/>
              <a:gd name="connsiteY0" fmla="*/ 0 h 6858000"/>
              <a:gd name="connsiteX1" fmla="*/ 1342163 w 1342163"/>
              <a:gd name="connsiteY1" fmla="*/ 0 h 6858000"/>
              <a:gd name="connsiteX2" fmla="*/ 1342163 w 1342163"/>
              <a:gd name="connsiteY2" fmla="*/ 6858000 h 6858000"/>
              <a:gd name="connsiteX3" fmla="*/ 78857 w 1342163"/>
              <a:gd name="connsiteY3" fmla="*/ 6857735 h 6858000"/>
              <a:gd name="connsiteX4" fmla="*/ 115450 w 1342163"/>
              <a:gd name="connsiteY4" fmla="*/ 6776847 h 6858000"/>
              <a:gd name="connsiteX5" fmla="*/ 126950 w 1342163"/>
              <a:gd name="connsiteY5" fmla="*/ 6737706 h 6858000"/>
              <a:gd name="connsiteX6" fmla="*/ 144357 w 1342163"/>
              <a:gd name="connsiteY6" fmla="*/ 6686827 h 6858000"/>
              <a:gd name="connsiteX7" fmla="*/ 155935 w 1342163"/>
              <a:gd name="connsiteY7" fmla="*/ 6633777 h 6858000"/>
              <a:gd name="connsiteX8" fmla="*/ 228778 w 1342163"/>
              <a:gd name="connsiteY8" fmla="*/ 6492130 h 6858000"/>
              <a:gd name="connsiteX9" fmla="*/ 244465 w 1342163"/>
              <a:gd name="connsiteY9" fmla="*/ 6431610 h 6858000"/>
              <a:gd name="connsiteX10" fmla="*/ 263305 w 1342163"/>
              <a:gd name="connsiteY10" fmla="*/ 6294334 h 6858000"/>
              <a:gd name="connsiteX11" fmla="*/ 251079 w 1342163"/>
              <a:gd name="connsiteY11" fmla="*/ 6231403 h 6858000"/>
              <a:gd name="connsiteX12" fmla="*/ 243737 w 1342163"/>
              <a:gd name="connsiteY12" fmla="*/ 6202459 h 6858000"/>
              <a:gd name="connsiteX13" fmla="*/ 242535 w 1342163"/>
              <a:gd name="connsiteY13" fmla="*/ 6153037 h 6858000"/>
              <a:gd name="connsiteX14" fmla="*/ 255506 w 1342163"/>
              <a:gd name="connsiteY14" fmla="*/ 6061464 h 6858000"/>
              <a:gd name="connsiteX15" fmla="*/ 250120 w 1342163"/>
              <a:gd name="connsiteY15" fmla="*/ 5905303 h 6858000"/>
              <a:gd name="connsiteX16" fmla="*/ 280078 w 1342163"/>
              <a:gd name="connsiteY16" fmla="*/ 5712857 h 6858000"/>
              <a:gd name="connsiteX17" fmla="*/ 309876 w 1342163"/>
              <a:gd name="connsiteY17" fmla="*/ 5660491 h 6858000"/>
              <a:gd name="connsiteX18" fmla="*/ 323888 w 1342163"/>
              <a:gd name="connsiteY18" fmla="*/ 5553910 h 6858000"/>
              <a:gd name="connsiteX19" fmla="*/ 348319 w 1342163"/>
              <a:gd name="connsiteY19" fmla="*/ 5449031 h 6858000"/>
              <a:gd name="connsiteX20" fmla="*/ 359443 w 1342163"/>
              <a:gd name="connsiteY20" fmla="*/ 5396260 h 6858000"/>
              <a:gd name="connsiteX21" fmla="*/ 385202 w 1342163"/>
              <a:gd name="connsiteY21" fmla="*/ 5341916 h 6858000"/>
              <a:gd name="connsiteX22" fmla="*/ 423583 w 1342163"/>
              <a:gd name="connsiteY22" fmla="*/ 5264214 h 6858000"/>
              <a:gd name="connsiteX23" fmla="*/ 429742 w 1342163"/>
              <a:gd name="connsiteY23" fmla="*/ 5225268 h 6858000"/>
              <a:gd name="connsiteX24" fmla="*/ 438024 w 1342163"/>
              <a:gd name="connsiteY24" fmla="*/ 5159961 h 6858000"/>
              <a:gd name="connsiteX25" fmla="*/ 441634 w 1342163"/>
              <a:gd name="connsiteY25" fmla="*/ 5125185 h 6858000"/>
              <a:gd name="connsiteX26" fmla="*/ 455500 w 1342163"/>
              <a:gd name="connsiteY26" fmla="*/ 5067850 h 6858000"/>
              <a:gd name="connsiteX27" fmla="*/ 458231 w 1342163"/>
              <a:gd name="connsiteY27" fmla="*/ 5060861 h 6858000"/>
              <a:gd name="connsiteX28" fmla="*/ 456489 w 1342163"/>
              <a:gd name="connsiteY28" fmla="*/ 4993030 h 6858000"/>
              <a:gd name="connsiteX29" fmla="*/ 463398 w 1342163"/>
              <a:gd name="connsiteY29" fmla="*/ 4946844 h 6858000"/>
              <a:gd name="connsiteX30" fmla="*/ 474657 w 1342163"/>
              <a:gd name="connsiteY30" fmla="*/ 4858827 h 6858000"/>
              <a:gd name="connsiteX31" fmla="*/ 480560 w 1342163"/>
              <a:gd name="connsiteY31" fmla="*/ 4821170 h 6858000"/>
              <a:gd name="connsiteX32" fmla="*/ 484393 w 1342163"/>
              <a:gd name="connsiteY32" fmla="*/ 4690749 h 6858000"/>
              <a:gd name="connsiteX33" fmla="*/ 479873 w 1342163"/>
              <a:gd name="connsiteY33" fmla="*/ 4584173 h 6858000"/>
              <a:gd name="connsiteX34" fmla="*/ 471521 w 1342163"/>
              <a:gd name="connsiteY34" fmla="*/ 4375228 h 6858000"/>
              <a:gd name="connsiteX35" fmla="*/ 452174 w 1342163"/>
              <a:gd name="connsiteY35" fmla="*/ 4214165 h 6858000"/>
              <a:gd name="connsiteX36" fmla="*/ 453803 w 1342163"/>
              <a:gd name="connsiteY36" fmla="*/ 4076008 h 6858000"/>
              <a:gd name="connsiteX37" fmla="*/ 441503 w 1342163"/>
              <a:gd name="connsiteY37" fmla="*/ 4033999 h 6858000"/>
              <a:gd name="connsiteX38" fmla="*/ 441228 w 1342163"/>
              <a:gd name="connsiteY38" fmla="*/ 4013953 h 6858000"/>
              <a:gd name="connsiteX39" fmla="*/ 433306 w 1342163"/>
              <a:gd name="connsiteY39" fmla="*/ 3901461 h 6858000"/>
              <a:gd name="connsiteX40" fmla="*/ 455900 w 1342163"/>
              <a:gd name="connsiteY40" fmla="*/ 3813873 h 6858000"/>
              <a:gd name="connsiteX41" fmla="*/ 466796 w 1342163"/>
              <a:gd name="connsiteY41" fmla="*/ 3738082 h 6858000"/>
              <a:gd name="connsiteX42" fmla="*/ 474142 w 1342163"/>
              <a:gd name="connsiteY42" fmla="*/ 3673397 h 6858000"/>
              <a:gd name="connsiteX43" fmla="*/ 473438 w 1342163"/>
              <a:gd name="connsiteY43" fmla="*/ 3637109 h 6858000"/>
              <a:gd name="connsiteX44" fmla="*/ 476881 w 1342163"/>
              <a:gd name="connsiteY44" fmla="*/ 3536883 h 6858000"/>
              <a:gd name="connsiteX45" fmla="*/ 484419 w 1342163"/>
              <a:gd name="connsiteY45" fmla="*/ 3435652 h 6858000"/>
              <a:gd name="connsiteX46" fmla="*/ 498311 w 1342163"/>
              <a:gd name="connsiteY46" fmla="*/ 3295862 h 6858000"/>
              <a:gd name="connsiteX47" fmla="*/ 480837 w 1342163"/>
              <a:gd name="connsiteY47" fmla="*/ 3158586 h 6858000"/>
              <a:gd name="connsiteX48" fmla="*/ 456245 w 1342163"/>
              <a:gd name="connsiteY48" fmla="*/ 3112365 h 6858000"/>
              <a:gd name="connsiteX49" fmla="*/ 441720 w 1342163"/>
              <a:gd name="connsiteY49" fmla="*/ 3072935 h 6858000"/>
              <a:gd name="connsiteX50" fmla="*/ 416894 w 1342163"/>
              <a:gd name="connsiteY50" fmla="*/ 2958185 h 6858000"/>
              <a:gd name="connsiteX51" fmla="*/ 374174 w 1342163"/>
              <a:gd name="connsiteY51" fmla="*/ 2843952 h 6858000"/>
              <a:gd name="connsiteX52" fmla="*/ 308426 w 1342163"/>
              <a:gd name="connsiteY52" fmla="*/ 2554718 h 6858000"/>
              <a:gd name="connsiteX53" fmla="*/ 279243 w 1342163"/>
              <a:gd name="connsiteY53" fmla="*/ 2447068 h 6858000"/>
              <a:gd name="connsiteX54" fmla="*/ 283313 w 1342163"/>
              <a:gd name="connsiteY54" fmla="*/ 2423438 h 6858000"/>
              <a:gd name="connsiteX55" fmla="*/ 272203 w 1342163"/>
              <a:gd name="connsiteY55" fmla="*/ 2402874 h 6858000"/>
              <a:gd name="connsiteX56" fmla="*/ 251144 w 1342163"/>
              <a:gd name="connsiteY56" fmla="*/ 2261920 h 6858000"/>
              <a:gd name="connsiteX57" fmla="*/ 241031 w 1342163"/>
              <a:gd name="connsiteY57" fmla="*/ 2195378 h 6858000"/>
              <a:gd name="connsiteX58" fmla="*/ 225248 w 1342163"/>
              <a:gd name="connsiteY58" fmla="*/ 2155135 h 6858000"/>
              <a:gd name="connsiteX59" fmla="*/ 222706 w 1342163"/>
              <a:gd name="connsiteY59" fmla="*/ 2118008 h 6858000"/>
              <a:gd name="connsiteX60" fmla="*/ 223699 w 1342163"/>
              <a:gd name="connsiteY60" fmla="*/ 2050531 h 6858000"/>
              <a:gd name="connsiteX61" fmla="*/ 196683 w 1342163"/>
              <a:gd name="connsiteY61" fmla="*/ 1906352 h 6858000"/>
              <a:gd name="connsiteX62" fmla="*/ 173240 w 1342163"/>
              <a:gd name="connsiteY62" fmla="*/ 1861531 h 6858000"/>
              <a:gd name="connsiteX63" fmla="*/ 127039 w 1342163"/>
              <a:gd name="connsiteY63" fmla="*/ 1732919 h 6858000"/>
              <a:gd name="connsiteX64" fmla="*/ 98476 w 1342163"/>
              <a:gd name="connsiteY64" fmla="*/ 1615777 h 6858000"/>
              <a:gd name="connsiteX65" fmla="*/ 79271 w 1342163"/>
              <a:gd name="connsiteY65" fmla="*/ 1563678 h 6858000"/>
              <a:gd name="connsiteX66" fmla="*/ 85093 w 1342163"/>
              <a:gd name="connsiteY66" fmla="*/ 1477995 h 6858000"/>
              <a:gd name="connsiteX67" fmla="*/ 79485 w 1342163"/>
              <a:gd name="connsiteY67" fmla="*/ 1307086 h 6858000"/>
              <a:gd name="connsiteX68" fmla="*/ 85358 w 1342163"/>
              <a:gd name="connsiteY68" fmla="*/ 1168288 h 6858000"/>
              <a:gd name="connsiteX69" fmla="*/ 66946 w 1342163"/>
              <a:gd name="connsiteY69" fmla="*/ 1088484 h 6858000"/>
              <a:gd name="connsiteX70" fmla="*/ 55682 w 1342163"/>
              <a:gd name="connsiteY70" fmla="*/ 1016103 h 6858000"/>
              <a:gd name="connsiteX71" fmla="*/ 57138 w 1342163"/>
              <a:gd name="connsiteY71" fmla="*/ 954054 h 6858000"/>
              <a:gd name="connsiteX72" fmla="*/ 52003 w 1342163"/>
              <a:gd name="connsiteY72" fmla="*/ 896999 h 6858000"/>
              <a:gd name="connsiteX73" fmla="*/ 12141 w 1342163"/>
              <a:gd name="connsiteY73" fmla="*/ 711705 h 6858000"/>
              <a:gd name="connsiteX74" fmla="*/ 9051 w 1342163"/>
              <a:gd name="connsiteY74" fmla="*/ 619315 h 6858000"/>
              <a:gd name="connsiteX75" fmla="*/ 2707 w 1342163"/>
              <a:gd name="connsiteY75" fmla="*/ 585934 h 6858000"/>
              <a:gd name="connsiteX76" fmla="*/ 3 w 1342163"/>
              <a:gd name="connsiteY76" fmla="*/ 538948 h 6858000"/>
              <a:gd name="connsiteX77" fmla="*/ 3911 w 1342163"/>
              <a:gd name="connsiteY77" fmla="*/ 525163 h 6858000"/>
              <a:gd name="connsiteX78" fmla="*/ 29283 w 1342163"/>
              <a:gd name="connsiteY78" fmla="*/ 393828 h 6858000"/>
              <a:gd name="connsiteX79" fmla="*/ 29113 w 1342163"/>
              <a:gd name="connsiteY79" fmla="*/ 353137 h 6858000"/>
              <a:gd name="connsiteX80" fmla="*/ 34806 w 1342163"/>
              <a:gd name="connsiteY80" fmla="*/ 275771 h 6858000"/>
              <a:gd name="connsiteX81" fmla="*/ 44500 w 1342163"/>
              <a:gd name="connsiteY81" fmla="*/ 236673 h 6858000"/>
              <a:gd name="connsiteX82" fmla="*/ 43543 w 1342163"/>
              <a:gd name="connsiteY82" fmla="*/ 144983 h 6858000"/>
              <a:gd name="connsiteX83" fmla="*/ 33828 w 1342163"/>
              <a:gd name="connsiteY83" fmla="*/ 33857 h 6858000"/>
              <a:gd name="connsiteX84" fmla="*/ 15381 w 1342163"/>
              <a:gd name="connsiteY84" fmla="*/ 0 h 6858000"/>
              <a:gd name="connsiteX0" fmla="*/ 15381 w 1342163"/>
              <a:gd name="connsiteY0" fmla="*/ 0 h 6858000"/>
              <a:gd name="connsiteX1" fmla="*/ 1342163 w 1342163"/>
              <a:gd name="connsiteY1" fmla="*/ 0 h 6858000"/>
              <a:gd name="connsiteX2" fmla="*/ 1342163 w 1342163"/>
              <a:gd name="connsiteY2" fmla="*/ 6858000 h 6858000"/>
              <a:gd name="connsiteX3" fmla="*/ 78857 w 1342163"/>
              <a:gd name="connsiteY3" fmla="*/ 6857735 h 6858000"/>
              <a:gd name="connsiteX4" fmla="*/ 115450 w 1342163"/>
              <a:gd name="connsiteY4" fmla="*/ 6776847 h 6858000"/>
              <a:gd name="connsiteX5" fmla="*/ 126950 w 1342163"/>
              <a:gd name="connsiteY5" fmla="*/ 6737706 h 6858000"/>
              <a:gd name="connsiteX6" fmla="*/ 144357 w 1342163"/>
              <a:gd name="connsiteY6" fmla="*/ 6686827 h 6858000"/>
              <a:gd name="connsiteX7" fmla="*/ 155935 w 1342163"/>
              <a:gd name="connsiteY7" fmla="*/ 6633777 h 6858000"/>
              <a:gd name="connsiteX8" fmla="*/ 228778 w 1342163"/>
              <a:gd name="connsiteY8" fmla="*/ 6492130 h 6858000"/>
              <a:gd name="connsiteX9" fmla="*/ 244465 w 1342163"/>
              <a:gd name="connsiteY9" fmla="*/ 6431610 h 6858000"/>
              <a:gd name="connsiteX10" fmla="*/ 263305 w 1342163"/>
              <a:gd name="connsiteY10" fmla="*/ 6294334 h 6858000"/>
              <a:gd name="connsiteX11" fmla="*/ 251079 w 1342163"/>
              <a:gd name="connsiteY11" fmla="*/ 6231403 h 6858000"/>
              <a:gd name="connsiteX12" fmla="*/ 243737 w 1342163"/>
              <a:gd name="connsiteY12" fmla="*/ 6202459 h 6858000"/>
              <a:gd name="connsiteX13" fmla="*/ 242535 w 1342163"/>
              <a:gd name="connsiteY13" fmla="*/ 6153037 h 6858000"/>
              <a:gd name="connsiteX14" fmla="*/ 255506 w 1342163"/>
              <a:gd name="connsiteY14" fmla="*/ 6061464 h 6858000"/>
              <a:gd name="connsiteX15" fmla="*/ 250120 w 1342163"/>
              <a:gd name="connsiteY15" fmla="*/ 5905303 h 6858000"/>
              <a:gd name="connsiteX16" fmla="*/ 280078 w 1342163"/>
              <a:gd name="connsiteY16" fmla="*/ 5712857 h 6858000"/>
              <a:gd name="connsiteX17" fmla="*/ 309876 w 1342163"/>
              <a:gd name="connsiteY17" fmla="*/ 5660491 h 6858000"/>
              <a:gd name="connsiteX18" fmla="*/ 323888 w 1342163"/>
              <a:gd name="connsiteY18" fmla="*/ 5553910 h 6858000"/>
              <a:gd name="connsiteX19" fmla="*/ 348319 w 1342163"/>
              <a:gd name="connsiteY19" fmla="*/ 5449031 h 6858000"/>
              <a:gd name="connsiteX20" fmla="*/ 359443 w 1342163"/>
              <a:gd name="connsiteY20" fmla="*/ 5396260 h 6858000"/>
              <a:gd name="connsiteX21" fmla="*/ 385202 w 1342163"/>
              <a:gd name="connsiteY21" fmla="*/ 5341916 h 6858000"/>
              <a:gd name="connsiteX22" fmla="*/ 423583 w 1342163"/>
              <a:gd name="connsiteY22" fmla="*/ 5264214 h 6858000"/>
              <a:gd name="connsiteX23" fmla="*/ 429742 w 1342163"/>
              <a:gd name="connsiteY23" fmla="*/ 5225268 h 6858000"/>
              <a:gd name="connsiteX24" fmla="*/ 438024 w 1342163"/>
              <a:gd name="connsiteY24" fmla="*/ 5159961 h 6858000"/>
              <a:gd name="connsiteX25" fmla="*/ 441634 w 1342163"/>
              <a:gd name="connsiteY25" fmla="*/ 5125185 h 6858000"/>
              <a:gd name="connsiteX26" fmla="*/ 455500 w 1342163"/>
              <a:gd name="connsiteY26" fmla="*/ 5067850 h 6858000"/>
              <a:gd name="connsiteX27" fmla="*/ 458231 w 1342163"/>
              <a:gd name="connsiteY27" fmla="*/ 5060861 h 6858000"/>
              <a:gd name="connsiteX28" fmla="*/ 456489 w 1342163"/>
              <a:gd name="connsiteY28" fmla="*/ 4993030 h 6858000"/>
              <a:gd name="connsiteX29" fmla="*/ 463398 w 1342163"/>
              <a:gd name="connsiteY29" fmla="*/ 4946844 h 6858000"/>
              <a:gd name="connsiteX30" fmla="*/ 474657 w 1342163"/>
              <a:gd name="connsiteY30" fmla="*/ 4858827 h 6858000"/>
              <a:gd name="connsiteX31" fmla="*/ 480560 w 1342163"/>
              <a:gd name="connsiteY31" fmla="*/ 4821170 h 6858000"/>
              <a:gd name="connsiteX32" fmla="*/ 484393 w 1342163"/>
              <a:gd name="connsiteY32" fmla="*/ 4690749 h 6858000"/>
              <a:gd name="connsiteX33" fmla="*/ 479873 w 1342163"/>
              <a:gd name="connsiteY33" fmla="*/ 4584173 h 6858000"/>
              <a:gd name="connsiteX34" fmla="*/ 471521 w 1342163"/>
              <a:gd name="connsiteY34" fmla="*/ 4375228 h 6858000"/>
              <a:gd name="connsiteX35" fmla="*/ 452174 w 1342163"/>
              <a:gd name="connsiteY35" fmla="*/ 4214165 h 6858000"/>
              <a:gd name="connsiteX36" fmla="*/ 453803 w 1342163"/>
              <a:gd name="connsiteY36" fmla="*/ 4076008 h 6858000"/>
              <a:gd name="connsiteX37" fmla="*/ 441503 w 1342163"/>
              <a:gd name="connsiteY37" fmla="*/ 4033999 h 6858000"/>
              <a:gd name="connsiteX38" fmla="*/ 441228 w 1342163"/>
              <a:gd name="connsiteY38" fmla="*/ 4013953 h 6858000"/>
              <a:gd name="connsiteX39" fmla="*/ 433306 w 1342163"/>
              <a:gd name="connsiteY39" fmla="*/ 3901461 h 6858000"/>
              <a:gd name="connsiteX40" fmla="*/ 455900 w 1342163"/>
              <a:gd name="connsiteY40" fmla="*/ 3813873 h 6858000"/>
              <a:gd name="connsiteX41" fmla="*/ 466796 w 1342163"/>
              <a:gd name="connsiteY41" fmla="*/ 3738082 h 6858000"/>
              <a:gd name="connsiteX42" fmla="*/ 474142 w 1342163"/>
              <a:gd name="connsiteY42" fmla="*/ 3673397 h 6858000"/>
              <a:gd name="connsiteX43" fmla="*/ 473438 w 1342163"/>
              <a:gd name="connsiteY43" fmla="*/ 3637109 h 6858000"/>
              <a:gd name="connsiteX44" fmla="*/ 476881 w 1342163"/>
              <a:gd name="connsiteY44" fmla="*/ 3536883 h 6858000"/>
              <a:gd name="connsiteX45" fmla="*/ 484419 w 1342163"/>
              <a:gd name="connsiteY45" fmla="*/ 3435652 h 6858000"/>
              <a:gd name="connsiteX46" fmla="*/ 498311 w 1342163"/>
              <a:gd name="connsiteY46" fmla="*/ 3295862 h 6858000"/>
              <a:gd name="connsiteX47" fmla="*/ 480837 w 1342163"/>
              <a:gd name="connsiteY47" fmla="*/ 3158586 h 6858000"/>
              <a:gd name="connsiteX48" fmla="*/ 456245 w 1342163"/>
              <a:gd name="connsiteY48" fmla="*/ 3112365 h 6858000"/>
              <a:gd name="connsiteX49" fmla="*/ 441720 w 1342163"/>
              <a:gd name="connsiteY49" fmla="*/ 3072935 h 6858000"/>
              <a:gd name="connsiteX50" fmla="*/ 416894 w 1342163"/>
              <a:gd name="connsiteY50" fmla="*/ 2958185 h 6858000"/>
              <a:gd name="connsiteX51" fmla="*/ 374174 w 1342163"/>
              <a:gd name="connsiteY51" fmla="*/ 2843952 h 6858000"/>
              <a:gd name="connsiteX52" fmla="*/ 308426 w 1342163"/>
              <a:gd name="connsiteY52" fmla="*/ 2554718 h 6858000"/>
              <a:gd name="connsiteX53" fmla="*/ 279243 w 1342163"/>
              <a:gd name="connsiteY53" fmla="*/ 2447068 h 6858000"/>
              <a:gd name="connsiteX54" fmla="*/ 283313 w 1342163"/>
              <a:gd name="connsiteY54" fmla="*/ 2423438 h 6858000"/>
              <a:gd name="connsiteX55" fmla="*/ 272203 w 1342163"/>
              <a:gd name="connsiteY55" fmla="*/ 2402874 h 6858000"/>
              <a:gd name="connsiteX56" fmla="*/ 251144 w 1342163"/>
              <a:gd name="connsiteY56" fmla="*/ 2261920 h 6858000"/>
              <a:gd name="connsiteX57" fmla="*/ 241031 w 1342163"/>
              <a:gd name="connsiteY57" fmla="*/ 2195378 h 6858000"/>
              <a:gd name="connsiteX58" fmla="*/ 225248 w 1342163"/>
              <a:gd name="connsiteY58" fmla="*/ 2155135 h 6858000"/>
              <a:gd name="connsiteX59" fmla="*/ 222706 w 1342163"/>
              <a:gd name="connsiteY59" fmla="*/ 2118008 h 6858000"/>
              <a:gd name="connsiteX60" fmla="*/ 223699 w 1342163"/>
              <a:gd name="connsiteY60" fmla="*/ 2050531 h 6858000"/>
              <a:gd name="connsiteX61" fmla="*/ 196683 w 1342163"/>
              <a:gd name="connsiteY61" fmla="*/ 1906352 h 6858000"/>
              <a:gd name="connsiteX62" fmla="*/ 173240 w 1342163"/>
              <a:gd name="connsiteY62" fmla="*/ 1861531 h 6858000"/>
              <a:gd name="connsiteX63" fmla="*/ 127039 w 1342163"/>
              <a:gd name="connsiteY63" fmla="*/ 1732919 h 6858000"/>
              <a:gd name="connsiteX64" fmla="*/ 98476 w 1342163"/>
              <a:gd name="connsiteY64" fmla="*/ 1615777 h 6858000"/>
              <a:gd name="connsiteX65" fmla="*/ 79271 w 1342163"/>
              <a:gd name="connsiteY65" fmla="*/ 1563678 h 6858000"/>
              <a:gd name="connsiteX66" fmla="*/ 85093 w 1342163"/>
              <a:gd name="connsiteY66" fmla="*/ 1477995 h 6858000"/>
              <a:gd name="connsiteX67" fmla="*/ 79485 w 1342163"/>
              <a:gd name="connsiteY67" fmla="*/ 1307086 h 6858000"/>
              <a:gd name="connsiteX68" fmla="*/ 85358 w 1342163"/>
              <a:gd name="connsiteY68" fmla="*/ 1168288 h 6858000"/>
              <a:gd name="connsiteX69" fmla="*/ 66946 w 1342163"/>
              <a:gd name="connsiteY69" fmla="*/ 1088484 h 6858000"/>
              <a:gd name="connsiteX70" fmla="*/ 55682 w 1342163"/>
              <a:gd name="connsiteY70" fmla="*/ 1016103 h 6858000"/>
              <a:gd name="connsiteX71" fmla="*/ 57138 w 1342163"/>
              <a:gd name="connsiteY71" fmla="*/ 954054 h 6858000"/>
              <a:gd name="connsiteX72" fmla="*/ 52003 w 1342163"/>
              <a:gd name="connsiteY72" fmla="*/ 896999 h 6858000"/>
              <a:gd name="connsiteX73" fmla="*/ 12141 w 1342163"/>
              <a:gd name="connsiteY73" fmla="*/ 711705 h 6858000"/>
              <a:gd name="connsiteX74" fmla="*/ 9051 w 1342163"/>
              <a:gd name="connsiteY74" fmla="*/ 619315 h 6858000"/>
              <a:gd name="connsiteX75" fmla="*/ 2707 w 1342163"/>
              <a:gd name="connsiteY75" fmla="*/ 585934 h 6858000"/>
              <a:gd name="connsiteX76" fmla="*/ 3 w 1342163"/>
              <a:gd name="connsiteY76" fmla="*/ 538948 h 6858000"/>
              <a:gd name="connsiteX77" fmla="*/ 3911 w 1342163"/>
              <a:gd name="connsiteY77" fmla="*/ 525163 h 6858000"/>
              <a:gd name="connsiteX78" fmla="*/ 29283 w 1342163"/>
              <a:gd name="connsiteY78" fmla="*/ 393828 h 6858000"/>
              <a:gd name="connsiteX79" fmla="*/ 29113 w 1342163"/>
              <a:gd name="connsiteY79" fmla="*/ 353137 h 6858000"/>
              <a:gd name="connsiteX80" fmla="*/ 34806 w 1342163"/>
              <a:gd name="connsiteY80" fmla="*/ 275771 h 6858000"/>
              <a:gd name="connsiteX81" fmla="*/ 44500 w 1342163"/>
              <a:gd name="connsiteY81" fmla="*/ 236673 h 6858000"/>
              <a:gd name="connsiteX82" fmla="*/ 43543 w 1342163"/>
              <a:gd name="connsiteY82" fmla="*/ 144983 h 6858000"/>
              <a:gd name="connsiteX83" fmla="*/ 33828 w 1342163"/>
              <a:gd name="connsiteY83" fmla="*/ 33857 h 6858000"/>
              <a:gd name="connsiteX84" fmla="*/ 15381 w 1342163"/>
              <a:gd name="connsiteY84" fmla="*/ 0 h 6858000"/>
              <a:gd name="connsiteX0" fmla="*/ 15381 w 1342163"/>
              <a:gd name="connsiteY0" fmla="*/ 0 h 6858000"/>
              <a:gd name="connsiteX1" fmla="*/ 1342163 w 1342163"/>
              <a:gd name="connsiteY1" fmla="*/ 0 h 6858000"/>
              <a:gd name="connsiteX2" fmla="*/ 1342163 w 1342163"/>
              <a:gd name="connsiteY2" fmla="*/ 6858000 h 6858000"/>
              <a:gd name="connsiteX3" fmla="*/ 78857 w 1342163"/>
              <a:gd name="connsiteY3" fmla="*/ 6857735 h 6858000"/>
              <a:gd name="connsiteX4" fmla="*/ 115450 w 1342163"/>
              <a:gd name="connsiteY4" fmla="*/ 6776847 h 6858000"/>
              <a:gd name="connsiteX5" fmla="*/ 126950 w 1342163"/>
              <a:gd name="connsiteY5" fmla="*/ 6737706 h 6858000"/>
              <a:gd name="connsiteX6" fmla="*/ 144357 w 1342163"/>
              <a:gd name="connsiteY6" fmla="*/ 6686827 h 6858000"/>
              <a:gd name="connsiteX7" fmla="*/ 155935 w 1342163"/>
              <a:gd name="connsiteY7" fmla="*/ 6633777 h 6858000"/>
              <a:gd name="connsiteX8" fmla="*/ 228778 w 1342163"/>
              <a:gd name="connsiteY8" fmla="*/ 6492130 h 6858000"/>
              <a:gd name="connsiteX9" fmla="*/ 244465 w 1342163"/>
              <a:gd name="connsiteY9" fmla="*/ 6431610 h 6858000"/>
              <a:gd name="connsiteX10" fmla="*/ 263305 w 1342163"/>
              <a:gd name="connsiteY10" fmla="*/ 6294334 h 6858000"/>
              <a:gd name="connsiteX11" fmla="*/ 251079 w 1342163"/>
              <a:gd name="connsiteY11" fmla="*/ 6231403 h 6858000"/>
              <a:gd name="connsiteX12" fmla="*/ 243737 w 1342163"/>
              <a:gd name="connsiteY12" fmla="*/ 6202459 h 6858000"/>
              <a:gd name="connsiteX13" fmla="*/ 242535 w 1342163"/>
              <a:gd name="connsiteY13" fmla="*/ 6153037 h 6858000"/>
              <a:gd name="connsiteX14" fmla="*/ 255506 w 1342163"/>
              <a:gd name="connsiteY14" fmla="*/ 6061464 h 6858000"/>
              <a:gd name="connsiteX15" fmla="*/ 250120 w 1342163"/>
              <a:gd name="connsiteY15" fmla="*/ 5905303 h 6858000"/>
              <a:gd name="connsiteX16" fmla="*/ 280078 w 1342163"/>
              <a:gd name="connsiteY16" fmla="*/ 5712857 h 6858000"/>
              <a:gd name="connsiteX17" fmla="*/ 309876 w 1342163"/>
              <a:gd name="connsiteY17" fmla="*/ 5660491 h 6858000"/>
              <a:gd name="connsiteX18" fmla="*/ 323888 w 1342163"/>
              <a:gd name="connsiteY18" fmla="*/ 5553910 h 6858000"/>
              <a:gd name="connsiteX19" fmla="*/ 348319 w 1342163"/>
              <a:gd name="connsiteY19" fmla="*/ 5449031 h 6858000"/>
              <a:gd name="connsiteX20" fmla="*/ 359443 w 1342163"/>
              <a:gd name="connsiteY20" fmla="*/ 5396260 h 6858000"/>
              <a:gd name="connsiteX21" fmla="*/ 385202 w 1342163"/>
              <a:gd name="connsiteY21" fmla="*/ 5341916 h 6858000"/>
              <a:gd name="connsiteX22" fmla="*/ 423583 w 1342163"/>
              <a:gd name="connsiteY22" fmla="*/ 5264214 h 6858000"/>
              <a:gd name="connsiteX23" fmla="*/ 429742 w 1342163"/>
              <a:gd name="connsiteY23" fmla="*/ 5225268 h 6858000"/>
              <a:gd name="connsiteX24" fmla="*/ 438024 w 1342163"/>
              <a:gd name="connsiteY24" fmla="*/ 5159961 h 6858000"/>
              <a:gd name="connsiteX25" fmla="*/ 441634 w 1342163"/>
              <a:gd name="connsiteY25" fmla="*/ 5125185 h 6858000"/>
              <a:gd name="connsiteX26" fmla="*/ 455500 w 1342163"/>
              <a:gd name="connsiteY26" fmla="*/ 5067850 h 6858000"/>
              <a:gd name="connsiteX27" fmla="*/ 458231 w 1342163"/>
              <a:gd name="connsiteY27" fmla="*/ 5060861 h 6858000"/>
              <a:gd name="connsiteX28" fmla="*/ 456489 w 1342163"/>
              <a:gd name="connsiteY28" fmla="*/ 4993030 h 6858000"/>
              <a:gd name="connsiteX29" fmla="*/ 463398 w 1342163"/>
              <a:gd name="connsiteY29" fmla="*/ 4946844 h 6858000"/>
              <a:gd name="connsiteX30" fmla="*/ 474657 w 1342163"/>
              <a:gd name="connsiteY30" fmla="*/ 4858827 h 6858000"/>
              <a:gd name="connsiteX31" fmla="*/ 480560 w 1342163"/>
              <a:gd name="connsiteY31" fmla="*/ 4821170 h 6858000"/>
              <a:gd name="connsiteX32" fmla="*/ 484393 w 1342163"/>
              <a:gd name="connsiteY32" fmla="*/ 4690749 h 6858000"/>
              <a:gd name="connsiteX33" fmla="*/ 479873 w 1342163"/>
              <a:gd name="connsiteY33" fmla="*/ 4584173 h 6858000"/>
              <a:gd name="connsiteX34" fmla="*/ 471521 w 1342163"/>
              <a:gd name="connsiteY34" fmla="*/ 4375228 h 6858000"/>
              <a:gd name="connsiteX35" fmla="*/ 452174 w 1342163"/>
              <a:gd name="connsiteY35" fmla="*/ 4214165 h 6858000"/>
              <a:gd name="connsiteX36" fmla="*/ 453803 w 1342163"/>
              <a:gd name="connsiteY36" fmla="*/ 4076008 h 6858000"/>
              <a:gd name="connsiteX37" fmla="*/ 441503 w 1342163"/>
              <a:gd name="connsiteY37" fmla="*/ 4033999 h 6858000"/>
              <a:gd name="connsiteX38" fmla="*/ 441228 w 1342163"/>
              <a:gd name="connsiteY38" fmla="*/ 4013953 h 6858000"/>
              <a:gd name="connsiteX39" fmla="*/ 433306 w 1342163"/>
              <a:gd name="connsiteY39" fmla="*/ 3901461 h 6858000"/>
              <a:gd name="connsiteX40" fmla="*/ 455900 w 1342163"/>
              <a:gd name="connsiteY40" fmla="*/ 3813873 h 6858000"/>
              <a:gd name="connsiteX41" fmla="*/ 466796 w 1342163"/>
              <a:gd name="connsiteY41" fmla="*/ 3738082 h 6858000"/>
              <a:gd name="connsiteX42" fmla="*/ 474142 w 1342163"/>
              <a:gd name="connsiteY42" fmla="*/ 3673397 h 6858000"/>
              <a:gd name="connsiteX43" fmla="*/ 473438 w 1342163"/>
              <a:gd name="connsiteY43" fmla="*/ 3637109 h 6858000"/>
              <a:gd name="connsiteX44" fmla="*/ 476881 w 1342163"/>
              <a:gd name="connsiteY44" fmla="*/ 3536883 h 6858000"/>
              <a:gd name="connsiteX45" fmla="*/ 484419 w 1342163"/>
              <a:gd name="connsiteY45" fmla="*/ 3435652 h 6858000"/>
              <a:gd name="connsiteX46" fmla="*/ 498311 w 1342163"/>
              <a:gd name="connsiteY46" fmla="*/ 3295862 h 6858000"/>
              <a:gd name="connsiteX47" fmla="*/ 480837 w 1342163"/>
              <a:gd name="connsiteY47" fmla="*/ 3158586 h 6858000"/>
              <a:gd name="connsiteX48" fmla="*/ 456245 w 1342163"/>
              <a:gd name="connsiteY48" fmla="*/ 3112365 h 6858000"/>
              <a:gd name="connsiteX49" fmla="*/ 441720 w 1342163"/>
              <a:gd name="connsiteY49" fmla="*/ 3072935 h 6858000"/>
              <a:gd name="connsiteX50" fmla="*/ 416894 w 1342163"/>
              <a:gd name="connsiteY50" fmla="*/ 2958185 h 6858000"/>
              <a:gd name="connsiteX51" fmla="*/ 374174 w 1342163"/>
              <a:gd name="connsiteY51" fmla="*/ 2843952 h 6858000"/>
              <a:gd name="connsiteX52" fmla="*/ 308426 w 1342163"/>
              <a:gd name="connsiteY52" fmla="*/ 2554718 h 6858000"/>
              <a:gd name="connsiteX53" fmla="*/ 279243 w 1342163"/>
              <a:gd name="connsiteY53" fmla="*/ 2447068 h 6858000"/>
              <a:gd name="connsiteX54" fmla="*/ 283313 w 1342163"/>
              <a:gd name="connsiteY54" fmla="*/ 2423438 h 6858000"/>
              <a:gd name="connsiteX55" fmla="*/ 251144 w 1342163"/>
              <a:gd name="connsiteY55" fmla="*/ 2261920 h 6858000"/>
              <a:gd name="connsiteX56" fmla="*/ 241031 w 1342163"/>
              <a:gd name="connsiteY56" fmla="*/ 2195378 h 6858000"/>
              <a:gd name="connsiteX57" fmla="*/ 225248 w 1342163"/>
              <a:gd name="connsiteY57" fmla="*/ 2155135 h 6858000"/>
              <a:gd name="connsiteX58" fmla="*/ 222706 w 1342163"/>
              <a:gd name="connsiteY58" fmla="*/ 2118008 h 6858000"/>
              <a:gd name="connsiteX59" fmla="*/ 223699 w 1342163"/>
              <a:gd name="connsiteY59" fmla="*/ 2050531 h 6858000"/>
              <a:gd name="connsiteX60" fmla="*/ 196683 w 1342163"/>
              <a:gd name="connsiteY60" fmla="*/ 1906352 h 6858000"/>
              <a:gd name="connsiteX61" fmla="*/ 173240 w 1342163"/>
              <a:gd name="connsiteY61" fmla="*/ 1861531 h 6858000"/>
              <a:gd name="connsiteX62" fmla="*/ 127039 w 1342163"/>
              <a:gd name="connsiteY62" fmla="*/ 1732919 h 6858000"/>
              <a:gd name="connsiteX63" fmla="*/ 98476 w 1342163"/>
              <a:gd name="connsiteY63" fmla="*/ 1615777 h 6858000"/>
              <a:gd name="connsiteX64" fmla="*/ 79271 w 1342163"/>
              <a:gd name="connsiteY64" fmla="*/ 1563678 h 6858000"/>
              <a:gd name="connsiteX65" fmla="*/ 85093 w 1342163"/>
              <a:gd name="connsiteY65" fmla="*/ 1477995 h 6858000"/>
              <a:gd name="connsiteX66" fmla="*/ 79485 w 1342163"/>
              <a:gd name="connsiteY66" fmla="*/ 1307086 h 6858000"/>
              <a:gd name="connsiteX67" fmla="*/ 85358 w 1342163"/>
              <a:gd name="connsiteY67" fmla="*/ 1168288 h 6858000"/>
              <a:gd name="connsiteX68" fmla="*/ 66946 w 1342163"/>
              <a:gd name="connsiteY68" fmla="*/ 1088484 h 6858000"/>
              <a:gd name="connsiteX69" fmla="*/ 55682 w 1342163"/>
              <a:gd name="connsiteY69" fmla="*/ 1016103 h 6858000"/>
              <a:gd name="connsiteX70" fmla="*/ 57138 w 1342163"/>
              <a:gd name="connsiteY70" fmla="*/ 954054 h 6858000"/>
              <a:gd name="connsiteX71" fmla="*/ 52003 w 1342163"/>
              <a:gd name="connsiteY71" fmla="*/ 896999 h 6858000"/>
              <a:gd name="connsiteX72" fmla="*/ 12141 w 1342163"/>
              <a:gd name="connsiteY72" fmla="*/ 711705 h 6858000"/>
              <a:gd name="connsiteX73" fmla="*/ 9051 w 1342163"/>
              <a:gd name="connsiteY73" fmla="*/ 619315 h 6858000"/>
              <a:gd name="connsiteX74" fmla="*/ 2707 w 1342163"/>
              <a:gd name="connsiteY74" fmla="*/ 585934 h 6858000"/>
              <a:gd name="connsiteX75" fmla="*/ 3 w 1342163"/>
              <a:gd name="connsiteY75" fmla="*/ 538948 h 6858000"/>
              <a:gd name="connsiteX76" fmla="*/ 3911 w 1342163"/>
              <a:gd name="connsiteY76" fmla="*/ 525163 h 6858000"/>
              <a:gd name="connsiteX77" fmla="*/ 29283 w 1342163"/>
              <a:gd name="connsiteY77" fmla="*/ 393828 h 6858000"/>
              <a:gd name="connsiteX78" fmla="*/ 29113 w 1342163"/>
              <a:gd name="connsiteY78" fmla="*/ 353137 h 6858000"/>
              <a:gd name="connsiteX79" fmla="*/ 34806 w 1342163"/>
              <a:gd name="connsiteY79" fmla="*/ 275771 h 6858000"/>
              <a:gd name="connsiteX80" fmla="*/ 44500 w 1342163"/>
              <a:gd name="connsiteY80" fmla="*/ 236673 h 6858000"/>
              <a:gd name="connsiteX81" fmla="*/ 43543 w 1342163"/>
              <a:gd name="connsiteY81" fmla="*/ 144983 h 6858000"/>
              <a:gd name="connsiteX82" fmla="*/ 33828 w 1342163"/>
              <a:gd name="connsiteY82" fmla="*/ 33857 h 6858000"/>
              <a:gd name="connsiteX83" fmla="*/ 15381 w 1342163"/>
              <a:gd name="connsiteY83" fmla="*/ 0 h 6858000"/>
              <a:gd name="connsiteX0" fmla="*/ 15381 w 1342163"/>
              <a:gd name="connsiteY0" fmla="*/ 0 h 6858000"/>
              <a:gd name="connsiteX1" fmla="*/ 1342163 w 1342163"/>
              <a:gd name="connsiteY1" fmla="*/ 0 h 6858000"/>
              <a:gd name="connsiteX2" fmla="*/ 1342163 w 1342163"/>
              <a:gd name="connsiteY2" fmla="*/ 6858000 h 6858000"/>
              <a:gd name="connsiteX3" fmla="*/ 78857 w 1342163"/>
              <a:gd name="connsiteY3" fmla="*/ 6857735 h 6858000"/>
              <a:gd name="connsiteX4" fmla="*/ 115450 w 1342163"/>
              <a:gd name="connsiteY4" fmla="*/ 6776847 h 6858000"/>
              <a:gd name="connsiteX5" fmla="*/ 126950 w 1342163"/>
              <a:gd name="connsiteY5" fmla="*/ 6737706 h 6858000"/>
              <a:gd name="connsiteX6" fmla="*/ 144357 w 1342163"/>
              <a:gd name="connsiteY6" fmla="*/ 6686827 h 6858000"/>
              <a:gd name="connsiteX7" fmla="*/ 155935 w 1342163"/>
              <a:gd name="connsiteY7" fmla="*/ 6633777 h 6858000"/>
              <a:gd name="connsiteX8" fmla="*/ 228778 w 1342163"/>
              <a:gd name="connsiteY8" fmla="*/ 6492130 h 6858000"/>
              <a:gd name="connsiteX9" fmla="*/ 244465 w 1342163"/>
              <a:gd name="connsiteY9" fmla="*/ 6431610 h 6858000"/>
              <a:gd name="connsiteX10" fmla="*/ 263305 w 1342163"/>
              <a:gd name="connsiteY10" fmla="*/ 6294334 h 6858000"/>
              <a:gd name="connsiteX11" fmla="*/ 251079 w 1342163"/>
              <a:gd name="connsiteY11" fmla="*/ 6231403 h 6858000"/>
              <a:gd name="connsiteX12" fmla="*/ 243737 w 1342163"/>
              <a:gd name="connsiteY12" fmla="*/ 6202459 h 6858000"/>
              <a:gd name="connsiteX13" fmla="*/ 242535 w 1342163"/>
              <a:gd name="connsiteY13" fmla="*/ 6153037 h 6858000"/>
              <a:gd name="connsiteX14" fmla="*/ 255506 w 1342163"/>
              <a:gd name="connsiteY14" fmla="*/ 6061464 h 6858000"/>
              <a:gd name="connsiteX15" fmla="*/ 250120 w 1342163"/>
              <a:gd name="connsiteY15" fmla="*/ 5905303 h 6858000"/>
              <a:gd name="connsiteX16" fmla="*/ 280078 w 1342163"/>
              <a:gd name="connsiteY16" fmla="*/ 5712857 h 6858000"/>
              <a:gd name="connsiteX17" fmla="*/ 309876 w 1342163"/>
              <a:gd name="connsiteY17" fmla="*/ 5660491 h 6858000"/>
              <a:gd name="connsiteX18" fmla="*/ 323888 w 1342163"/>
              <a:gd name="connsiteY18" fmla="*/ 5553910 h 6858000"/>
              <a:gd name="connsiteX19" fmla="*/ 348319 w 1342163"/>
              <a:gd name="connsiteY19" fmla="*/ 5449031 h 6858000"/>
              <a:gd name="connsiteX20" fmla="*/ 359443 w 1342163"/>
              <a:gd name="connsiteY20" fmla="*/ 5396260 h 6858000"/>
              <a:gd name="connsiteX21" fmla="*/ 385202 w 1342163"/>
              <a:gd name="connsiteY21" fmla="*/ 5341916 h 6858000"/>
              <a:gd name="connsiteX22" fmla="*/ 423583 w 1342163"/>
              <a:gd name="connsiteY22" fmla="*/ 5264214 h 6858000"/>
              <a:gd name="connsiteX23" fmla="*/ 429742 w 1342163"/>
              <a:gd name="connsiteY23" fmla="*/ 5225268 h 6858000"/>
              <a:gd name="connsiteX24" fmla="*/ 438024 w 1342163"/>
              <a:gd name="connsiteY24" fmla="*/ 5159961 h 6858000"/>
              <a:gd name="connsiteX25" fmla="*/ 441634 w 1342163"/>
              <a:gd name="connsiteY25" fmla="*/ 5125185 h 6858000"/>
              <a:gd name="connsiteX26" fmla="*/ 455500 w 1342163"/>
              <a:gd name="connsiteY26" fmla="*/ 5067850 h 6858000"/>
              <a:gd name="connsiteX27" fmla="*/ 458231 w 1342163"/>
              <a:gd name="connsiteY27" fmla="*/ 5060861 h 6858000"/>
              <a:gd name="connsiteX28" fmla="*/ 456489 w 1342163"/>
              <a:gd name="connsiteY28" fmla="*/ 4993030 h 6858000"/>
              <a:gd name="connsiteX29" fmla="*/ 463398 w 1342163"/>
              <a:gd name="connsiteY29" fmla="*/ 4946844 h 6858000"/>
              <a:gd name="connsiteX30" fmla="*/ 474657 w 1342163"/>
              <a:gd name="connsiteY30" fmla="*/ 4858827 h 6858000"/>
              <a:gd name="connsiteX31" fmla="*/ 480560 w 1342163"/>
              <a:gd name="connsiteY31" fmla="*/ 4821170 h 6858000"/>
              <a:gd name="connsiteX32" fmla="*/ 484393 w 1342163"/>
              <a:gd name="connsiteY32" fmla="*/ 4690749 h 6858000"/>
              <a:gd name="connsiteX33" fmla="*/ 479873 w 1342163"/>
              <a:gd name="connsiteY33" fmla="*/ 4584173 h 6858000"/>
              <a:gd name="connsiteX34" fmla="*/ 471521 w 1342163"/>
              <a:gd name="connsiteY34" fmla="*/ 4375228 h 6858000"/>
              <a:gd name="connsiteX35" fmla="*/ 452174 w 1342163"/>
              <a:gd name="connsiteY35" fmla="*/ 4214165 h 6858000"/>
              <a:gd name="connsiteX36" fmla="*/ 453803 w 1342163"/>
              <a:gd name="connsiteY36" fmla="*/ 4076008 h 6858000"/>
              <a:gd name="connsiteX37" fmla="*/ 441503 w 1342163"/>
              <a:gd name="connsiteY37" fmla="*/ 4033999 h 6858000"/>
              <a:gd name="connsiteX38" fmla="*/ 441228 w 1342163"/>
              <a:gd name="connsiteY38" fmla="*/ 4013953 h 6858000"/>
              <a:gd name="connsiteX39" fmla="*/ 433306 w 1342163"/>
              <a:gd name="connsiteY39" fmla="*/ 3901461 h 6858000"/>
              <a:gd name="connsiteX40" fmla="*/ 455900 w 1342163"/>
              <a:gd name="connsiteY40" fmla="*/ 3813873 h 6858000"/>
              <a:gd name="connsiteX41" fmla="*/ 466796 w 1342163"/>
              <a:gd name="connsiteY41" fmla="*/ 3738082 h 6858000"/>
              <a:gd name="connsiteX42" fmla="*/ 474142 w 1342163"/>
              <a:gd name="connsiteY42" fmla="*/ 3673397 h 6858000"/>
              <a:gd name="connsiteX43" fmla="*/ 473438 w 1342163"/>
              <a:gd name="connsiteY43" fmla="*/ 3637109 h 6858000"/>
              <a:gd name="connsiteX44" fmla="*/ 476881 w 1342163"/>
              <a:gd name="connsiteY44" fmla="*/ 3536883 h 6858000"/>
              <a:gd name="connsiteX45" fmla="*/ 484419 w 1342163"/>
              <a:gd name="connsiteY45" fmla="*/ 3435652 h 6858000"/>
              <a:gd name="connsiteX46" fmla="*/ 498311 w 1342163"/>
              <a:gd name="connsiteY46" fmla="*/ 3295862 h 6858000"/>
              <a:gd name="connsiteX47" fmla="*/ 480837 w 1342163"/>
              <a:gd name="connsiteY47" fmla="*/ 3158586 h 6858000"/>
              <a:gd name="connsiteX48" fmla="*/ 456245 w 1342163"/>
              <a:gd name="connsiteY48" fmla="*/ 3112365 h 6858000"/>
              <a:gd name="connsiteX49" fmla="*/ 441720 w 1342163"/>
              <a:gd name="connsiteY49" fmla="*/ 3072935 h 6858000"/>
              <a:gd name="connsiteX50" fmla="*/ 416894 w 1342163"/>
              <a:gd name="connsiteY50" fmla="*/ 2958185 h 6858000"/>
              <a:gd name="connsiteX51" fmla="*/ 374174 w 1342163"/>
              <a:gd name="connsiteY51" fmla="*/ 2843952 h 6858000"/>
              <a:gd name="connsiteX52" fmla="*/ 308426 w 1342163"/>
              <a:gd name="connsiteY52" fmla="*/ 2554718 h 6858000"/>
              <a:gd name="connsiteX53" fmla="*/ 279243 w 1342163"/>
              <a:gd name="connsiteY53" fmla="*/ 2447068 h 6858000"/>
              <a:gd name="connsiteX54" fmla="*/ 283313 w 1342163"/>
              <a:gd name="connsiteY54" fmla="*/ 2423438 h 6858000"/>
              <a:gd name="connsiteX55" fmla="*/ 251144 w 1342163"/>
              <a:gd name="connsiteY55" fmla="*/ 2261920 h 6858000"/>
              <a:gd name="connsiteX56" fmla="*/ 241031 w 1342163"/>
              <a:gd name="connsiteY56" fmla="*/ 2195378 h 6858000"/>
              <a:gd name="connsiteX57" fmla="*/ 225248 w 1342163"/>
              <a:gd name="connsiteY57" fmla="*/ 2155135 h 6858000"/>
              <a:gd name="connsiteX58" fmla="*/ 222706 w 1342163"/>
              <a:gd name="connsiteY58" fmla="*/ 2118008 h 6858000"/>
              <a:gd name="connsiteX59" fmla="*/ 223699 w 1342163"/>
              <a:gd name="connsiteY59" fmla="*/ 2050531 h 6858000"/>
              <a:gd name="connsiteX60" fmla="*/ 196683 w 1342163"/>
              <a:gd name="connsiteY60" fmla="*/ 1906352 h 6858000"/>
              <a:gd name="connsiteX61" fmla="*/ 173240 w 1342163"/>
              <a:gd name="connsiteY61" fmla="*/ 1861531 h 6858000"/>
              <a:gd name="connsiteX62" fmla="*/ 127039 w 1342163"/>
              <a:gd name="connsiteY62" fmla="*/ 1732919 h 6858000"/>
              <a:gd name="connsiteX63" fmla="*/ 98476 w 1342163"/>
              <a:gd name="connsiteY63" fmla="*/ 1615777 h 6858000"/>
              <a:gd name="connsiteX64" fmla="*/ 79271 w 1342163"/>
              <a:gd name="connsiteY64" fmla="*/ 1563678 h 6858000"/>
              <a:gd name="connsiteX65" fmla="*/ 85093 w 1342163"/>
              <a:gd name="connsiteY65" fmla="*/ 1477995 h 6858000"/>
              <a:gd name="connsiteX66" fmla="*/ 79485 w 1342163"/>
              <a:gd name="connsiteY66" fmla="*/ 1307086 h 6858000"/>
              <a:gd name="connsiteX67" fmla="*/ 85358 w 1342163"/>
              <a:gd name="connsiteY67" fmla="*/ 1168288 h 6858000"/>
              <a:gd name="connsiteX68" fmla="*/ 66946 w 1342163"/>
              <a:gd name="connsiteY68" fmla="*/ 1088484 h 6858000"/>
              <a:gd name="connsiteX69" fmla="*/ 55682 w 1342163"/>
              <a:gd name="connsiteY69" fmla="*/ 1016103 h 6858000"/>
              <a:gd name="connsiteX70" fmla="*/ 57138 w 1342163"/>
              <a:gd name="connsiteY70" fmla="*/ 954054 h 6858000"/>
              <a:gd name="connsiteX71" fmla="*/ 52003 w 1342163"/>
              <a:gd name="connsiteY71" fmla="*/ 896999 h 6858000"/>
              <a:gd name="connsiteX72" fmla="*/ 12141 w 1342163"/>
              <a:gd name="connsiteY72" fmla="*/ 711705 h 6858000"/>
              <a:gd name="connsiteX73" fmla="*/ 9051 w 1342163"/>
              <a:gd name="connsiteY73" fmla="*/ 619315 h 6858000"/>
              <a:gd name="connsiteX74" fmla="*/ 2707 w 1342163"/>
              <a:gd name="connsiteY74" fmla="*/ 585934 h 6858000"/>
              <a:gd name="connsiteX75" fmla="*/ 3 w 1342163"/>
              <a:gd name="connsiteY75" fmla="*/ 538948 h 6858000"/>
              <a:gd name="connsiteX76" fmla="*/ 3911 w 1342163"/>
              <a:gd name="connsiteY76" fmla="*/ 525163 h 6858000"/>
              <a:gd name="connsiteX77" fmla="*/ 29283 w 1342163"/>
              <a:gd name="connsiteY77" fmla="*/ 393828 h 6858000"/>
              <a:gd name="connsiteX78" fmla="*/ 29113 w 1342163"/>
              <a:gd name="connsiteY78" fmla="*/ 353137 h 6858000"/>
              <a:gd name="connsiteX79" fmla="*/ 34806 w 1342163"/>
              <a:gd name="connsiteY79" fmla="*/ 275771 h 6858000"/>
              <a:gd name="connsiteX80" fmla="*/ 44500 w 1342163"/>
              <a:gd name="connsiteY80" fmla="*/ 236673 h 6858000"/>
              <a:gd name="connsiteX81" fmla="*/ 43543 w 1342163"/>
              <a:gd name="connsiteY81" fmla="*/ 144983 h 6858000"/>
              <a:gd name="connsiteX82" fmla="*/ 33828 w 1342163"/>
              <a:gd name="connsiteY82" fmla="*/ 33857 h 6858000"/>
              <a:gd name="connsiteX83" fmla="*/ 15381 w 1342163"/>
              <a:gd name="connsiteY83" fmla="*/ 0 h 6858000"/>
              <a:gd name="connsiteX0" fmla="*/ 15381 w 1342163"/>
              <a:gd name="connsiteY0" fmla="*/ 0 h 6858000"/>
              <a:gd name="connsiteX1" fmla="*/ 1342163 w 1342163"/>
              <a:gd name="connsiteY1" fmla="*/ 0 h 6858000"/>
              <a:gd name="connsiteX2" fmla="*/ 1342163 w 1342163"/>
              <a:gd name="connsiteY2" fmla="*/ 6858000 h 6858000"/>
              <a:gd name="connsiteX3" fmla="*/ 78857 w 1342163"/>
              <a:gd name="connsiteY3" fmla="*/ 6857735 h 6858000"/>
              <a:gd name="connsiteX4" fmla="*/ 115450 w 1342163"/>
              <a:gd name="connsiteY4" fmla="*/ 6776847 h 6858000"/>
              <a:gd name="connsiteX5" fmla="*/ 126950 w 1342163"/>
              <a:gd name="connsiteY5" fmla="*/ 6737706 h 6858000"/>
              <a:gd name="connsiteX6" fmla="*/ 144357 w 1342163"/>
              <a:gd name="connsiteY6" fmla="*/ 6686827 h 6858000"/>
              <a:gd name="connsiteX7" fmla="*/ 155935 w 1342163"/>
              <a:gd name="connsiteY7" fmla="*/ 6633777 h 6858000"/>
              <a:gd name="connsiteX8" fmla="*/ 228778 w 1342163"/>
              <a:gd name="connsiteY8" fmla="*/ 6492130 h 6858000"/>
              <a:gd name="connsiteX9" fmla="*/ 244465 w 1342163"/>
              <a:gd name="connsiteY9" fmla="*/ 6431610 h 6858000"/>
              <a:gd name="connsiteX10" fmla="*/ 263305 w 1342163"/>
              <a:gd name="connsiteY10" fmla="*/ 6294334 h 6858000"/>
              <a:gd name="connsiteX11" fmla="*/ 251079 w 1342163"/>
              <a:gd name="connsiteY11" fmla="*/ 6231403 h 6858000"/>
              <a:gd name="connsiteX12" fmla="*/ 243737 w 1342163"/>
              <a:gd name="connsiteY12" fmla="*/ 6202459 h 6858000"/>
              <a:gd name="connsiteX13" fmla="*/ 242535 w 1342163"/>
              <a:gd name="connsiteY13" fmla="*/ 6153037 h 6858000"/>
              <a:gd name="connsiteX14" fmla="*/ 255506 w 1342163"/>
              <a:gd name="connsiteY14" fmla="*/ 6061464 h 6858000"/>
              <a:gd name="connsiteX15" fmla="*/ 250120 w 1342163"/>
              <a:gd name="connsiteY15" fmla="*/ 5905303 h 6858000"/>
              <a:gd name="connsiteX16" fmla="*/ 280078 w 1342163"/>
              <a:gd name="connsiteY16" fmla="*/ 5712857 h 6858000"/>
              <a:gd name="connsiteX17" fmla="*/ 309876 w 1342163"/>
              <a:gd name="connsiteY17" fmla="*/ 5660491 h 6858000"/>
              <a:gd name="connsiteX18" fmla="*/ 323888 w 1342163"/>
              <a:gd name="connsiteY18" fmla="*/ 5553910 h 6858000"/>
              <a:gd name="connsiteX19" fmla="*/ 348319 w 1342163"/>
              <a:gd name="connsiteY19" fmla="*/ 5449031 h 6858000"/>
              <a:gd name="connsiteX20" fmla="*/ 359443 w 1342163"/>
              <a:gd name="connsiteY20" fmla="*/ 5396260 h 6858000"/>
              <a:gd name="connsiteX21" fmla="*/ 385202 w 1342163"/>
              <a:gd name="connsiteY21" fmla="*/ 5341916 h 6858000"/>
              <a:gd name="connsiteX22" fmla="*/ 423583 w 1342163"/>
              <a:gd name="connsiteY22" fmla="*/ 5264214 h 6858000"/>
              <a:gd name="connsiteX23" fmla="*/ 429742 w 1342163"/>
              <a:gd name="connsiteY23" fmla="*/ 5225268 h 6858000"/>
              <a:gd name="connsiteX24" fmla="*/ 438024 w 1342163"/>
              <a:gd name="connsiteY24" fmla="*/ 5159961 h 6858000"/>
              <a:gd name="connsiteX25" fmla="*/ 441634 w 1342163"/>
              <a:gd name="connsiteY25" fmla="*/ 5125185 h 6858000"/>
              <a:gd name="connsiteX26" fmla="*/ 455500 w 1342163"/>
              <a:gd name="connsiteY26" fmla="*/ 5067850 h 6858000"/>
              <a:gd name="connsiteX27" fmla="*/ 458231 w 1342163"/>
              <a:gd name="connsiteY27" fmla="*/ 5060861 h 6858000"/>
              <a:gd name="connsiteX28" fmla="*/ 456489 w 1342163"/>
              <a:gd name="connsiteY28" fmla="*/ 4993030 h 6858000"/>
              <a:gd name="connsiteX29" fmla="*/ 463398 w 1342163"/>
              <a:gd name="connsiteY29" fmla="*/ 4946844 h 6858000"/>
              <a:gd name="connsiteX30" fmla="*/ 474657 w 1342163"/>
              <a:gd name="connsiteY30" fmla="*/ 4858827 h 6858000"/>
              <a:gd name="connsiteX31" fmla="*/ 480560 w 1342163"/>
              <a:gd name="connsiteY31" fmla="*/ 4821170 h 6858000"/>
              <a:gd name="connsiteX32" fmla="*/ 484393 w 1342163"/>
              <a:gd name="connsiteY32" fmla="*/ 4690749 h 6858000"/>
              <a:gd name="connsiteX33" fmla="*/ 479873 w 1342163"/>
              <a:gd name="connsiteY33" fmla="*/ 4584173 h 6858000"/>
              <a:gd name="connsiteX34" fmla="*/ 471521 w 1342163"/>
              <a:gd name="connsiteY34" fmla="*/ 4375228 h 6858000"/>
              <a:gd name="connsiteX35" fmla="*/ 452174 w 1342163"/>
              <a:gd name="connsiteY35" fmla="*/ 4214165 h 6858000"/>
              <a:gd name="connsiteX36" fmla="*/ 453803 w 1342163"/>
              <a:gd name="connsiteY36" fmla="*/ 4076008 h 6858000"/>
              <a:gd name="connsiteX37" fmla="*/ 441503 w 1342163"/>
              <a:gd name="connsiteY37" fmla="*/ 4033999 h 6858000"/>
              <a:gd name="connsiteX38" fmla="*/ 441228 w 1342163"/>
              <a:gd name="connsiteY38" fmla="*/ 4013953 h 6858000"/>
              <a:gd name="connsiteX39" fmla="*/ 433306 w 1342163"/>
              <a:gd name="connsiteY39" fmla="*/ 3901461 h 6858000"/>
              <a:gd name="connsiteX40" fmla="*/ 455900 w 1342163"/>
              <a:gd name="connsiteY40" fmla="*/ 3813873 h 6858000"/>
              <a:gd name="connsiteX41" fmla="*/ 466796 w 1342163"/>
              <a:gd name="connsiteY41" fmla="*/ 3738082 h 6858000"/>
              <a:gd name="connsiteX42" fmla="*/ 474142 w 1342163"/>
              <a:gd name="connsiteY42" fmla="*/ 3673397 h 6858000"/>
              <a:gd name="connsiteX43" fmla="*/ 473438 w 1342163"/>
              <a:gd name="connsiteY43" fmla="*/ 3637109 h 6858000"/>
              <a:gd name="connsiteX44" fmla="*/ 476881 w 1342163"/>
              <a:gd name="connsiteY44" fmla="*/ 3536883 h 6858000"/>
              <a:gd name="connsiteX45" fmla="*/ 498311 w 1342163"/>
              <a:gd name="connsiteY45" fmla="*/ 3295862 h 6858000"/>
              <a:gd name="connsiteX46" fmla="*/ 480837 w 1342163"/>
              <a:gd name="connsiteY46" fmla="*/ 3158586 h 6858000"/>
              <a:gd name="connsiteX47" fmla="*/ 456245 w 1342163"/>
              <a:gd name="connsiteY47" fmla="*/ 3112365 h 6858000"/>
              <a:gd name="connsiteX48" fmla="*/ 441720 w 1342163"/>
              <a:gd name="connsiteY48" fmla="*/ 3072935 h 6858000"/>
              <a:gd name="connsiteX49" fmla="*/ 416894 w 1342163"/>
              <a:gd name="connsiteY49" fmla="*/ 2958185 h 6858000"/>
              <a:gd name="connsiteX50" fmla="*/ 374174 w 1342163"/>
              <a:gd name="connsiteY50" fmla="*/ 2843952 h 6858000"/>
              <a:gd name="connsiteX51" fmla="*/ 308426 w 1342163"/>
              <a:gd name="connsiteY51" fmla="*/ 2554718 h 6858000"/>
              <a:gd name="connsiteX52" fmla="*/ 279243 w 1342163"/>
              <a:gd name="connsiteY52" fmla="*/ 2447068 h 6858000"/>
              <a:gd name="connsiteX53" fmla="*/ 283313 w 1342163"/>
              <a:gd name="connsiteY53" fmla="*/ 2423438 h 6858000"/>
              <a:gd name="connsiteX54" fmla="*/ 251144 w 1342163"/>
              <a:gd name="connsiteY54" fmla="*/ 2261920 h 6858000"/>
              <a:gd name="connsiteX55" fmla="*/ 241031 w 1342163"/>
              <a:gd name="connsiteY55" fmla="*/ 2195378 h 6858000"/>
              <a:gd name="connsiteX56" fmla="*/ 225248 w 1342163"/>
              <a:gd name="connsiteY56" fmla="*/ 2155135 h 6858000"/>
              <a:gd name="connsiteX57" fmla="*/ 222706 w 1342163"/>
              <a:gd name="connsiteY57" fmla="*/ 2118008 h 6858000"/>
              <a:gd name="connsiteX58" fmla="*/ 223699 w 1342163"/>
              <a:gd name="connsiteY58" fmla="*/ 2050531 h 6858000"/>
              <a:gd name="connsiteX59" fmla="*/ 196683 w 1342163"/>
              <a:gd name="connsiteY59" fmla="*/ 1906352 h 6858000"/>
              <a:gd name="connsiteX60" fmla="*/ 173240 w 1342163"/>
              <a:gd name="connsiteY60" fmla="*/ 1861531 h 6858000"/>
              <a:gd name="connsiteX61" fmla="*/ 127039 w 1342163"/>
              <a:gd name="connsiteY61" fmla="*/ 1732919 h 6858000"/>
              <a:gd name="connsiteX62" fmla="*/ 98476 w 1342163"/>
              <a:gd name="connsiteY62" fmla="*/ 1615777 h 6858000"/>
              <a:gd name="connsiteX63" fmla="*/ 79271 w 1342163"/>
              <a:gd name="connsiteY63" fmla="*/ 1563678 h 6858000"/>
              <a:gd name="connsiteX64" fmla="*/ 85093 w 1342163"/>
              <a:gd name="connsiteY64" fmla="*/ 1477995 h 6858000"/>
              <a:gd name="connsiteX65" fmla="*/ 79485 w 1342163"/>
              <a:gd name="connsiteY65" fmla="*/ 1307086 h 6858000"/>
              <a:gd name="connsiteX66" fmla="*/ 85358 w 1342163"/>
              <a:gd name="connsiteY66" fmla="*/ 1168288 h 6858000"/>
              <a:gd name="connsiteX67" fmla="*/ 66946 w 1342163"/>
              <a:gd name="connsiteY67" fmla="*/ 1088484 h 6858000"/>
              <a:gd name="connsiteX68" fmla="*/ 55682 w 1342163"/>
              <a:gd name="connsiteY68" fmla="*/ 1016103 h 6858000"/>
              <a:gd name="connsiteX69" fmla="*/ 57138 w 1342163"/>
              <a:gd name="connsiteY69" fmla="*/ 954054 h 6858000"/>
              <a:gd name="connsiteX70" fmla="*/ 52003 w 1342163"/>
              <a:gd name="connsiteY70" fmla="*/ 896999 h 6858000"/>
              <a:gd name="connsiteX71" fmla="*/ 12141 w 1342163"/>
              <a:gd name="connsiteY71" fmla="*/ 711705 h 6858000"/>
              <a:gd name="connsiteX72" fmla="*/ 9051 w 1342163"/>
              <a:gd name="connsiteY72" fmla="*/ 619315 h 6858000"/>
              <a:gd name="connsiteX73" fmla="*/ 2707 w 1342163"/>
              <a:gd name="connsiteY73" fmla="*/ 585934 h 6858000"/>
              <a:gd name="connsiteX74" fmla="*/ 3 w 1342163"/>
              <a:gd name="connsiteY74" fmla="*/ 538948 h 6858000"/>
              <a:gd name="connsiteX75" fmla="*/ 3911 w 1342163"/>
              <a:gd name="connsiteY75" fmla="*/ 525163 h 6858000"/>
              <a:gd name="connsiteX76" fmla="*/ 29283 w 1342163"/>
              <a:gd name="connsiteY76" fmla="*/ 393828 h 6858000"/>
              <a:gd name="connsiteX77" fmla="*/ 29113 w 1342163"/>
              <a:gd name="connsiteY77" fmla="*/ 353137 h 6858000"/>
              <a:gd name="connsiteX78" fmla="*/ 34806 w 1342163"/>
              <a:gd name="connsiteY78" fmla="*/ 275771 h 6858000"/>
              <a:gd name="connsiteX79" fmla="*/ 44500 w 1342163"/>
              <a:gd name="connsiteY79" fmla="*/ 236673 h 6858000"/>
              <a:gd name="connsiteX80" fmla="*/ 43543 w 1342163"/>
              <a:gd name="connsiteY80" fmla="*/ 144983 h 6858000"/>
              <a:gd name="connsiteX81" fmla="*/ 33828 w 1342163"/>
              <a:gd name="connsiteY81" fmla="*/ 33857 h 6858000"/>
              <a:gd name="connsiteX82" fmla="*/ 15381 w 1342163"/>
              <a:gd name="connsiteY82" fmla="*/ 0 h 6858000"/>
              <a:gd name="connsiteX0" fmla="*/ 15381 w 1342163"/>
              <a:gd name="connsiteY0" fmla="*/ 0 h 6858000"/>
              <a:gd name="connsiteX1" fmla="*/ 1342163 w 1342163"/>
              <a:gd name="connsiteY1" fmla="*/ 0 h 6858000"/>
              <a:gd name="connsiteX2" fmla="*/ 1342163 w 1342163"/>
              <a:gd name="connsiteY2" fmla="*/ 6858000 h 6858000"/>
              <a:gd name="connsiteX3" fmla="*/ 78857 w 1342163"/>
              <a:gd name="connsiteY3" fmla="*/ 6857735 h 6858000"/>
              <a:gd name="connsiteX4" fmla="*/ 115450 w 1342163"/>
              <a:gd name="connsiteY4" fmla="*/ 6776847 h 6858000"/>
              <a:gd name="connsiteX5" fmla="*/ 126950 w 1342163"/>
              <a:gd name="connsiteY5" fmla="*/ 6737706 h 6858000"/>
              <a:gd name="connsiteX6" fmla="*/ 144357 w 1342163"/>
              <a:gd name="connsiteY6" fmla="*/ 6686827 h 6858000"/>
              <a:gd name="connsiteX7" fmla="*/ 155935 w 1342163"/>
              <a:gd name="connsiteY7" fmla="*/ 6633777 h 6858000"/>
              <a:gd name="connsiteX8" fmla="*/ 228778 w 1342163"/>
              <a:gd name="connsiteY8" fmla="*/ 6492130 h 6858000"/>
              <a:gd name="connsiteX9" fmla="*/ 244465 w 1342163"/>
              <a:gd name="connsiteY9" fmla="*/ 6431610 h 6858000"/>
              <a:gd name="connsiteX10" fmla="*/ 263305 w 1342163"/>
              <a:gd name="connsiteY10" fmla="*/ 6294334 h 6858000"/>
              <a:gd name="connsiteX11" fmla="*/ 251079 w 1342163"/>
              <a:gd name="connsiteY11" fmla="*/ 6231403 h 6858000"/>
              <a:gd name="connsiteX12" fmla="*/ 243737 w 1342163"/>
              <a:gd name="connsiteY12" fmla="*/ 6202459 h 6858000"/>
              <a:gd name="connsiteX13" fmla="*/ 242535 w 1342163"/>
              <a:gd name="connsiteY13" fmla="*/ 6153037 h 6858000"/>
              <a:gd name="connsiteX14" fmla="*/ 255506 w 1342163"/>
              <a:gd name="connsiteY14" fmla="*/ 6061464 h 6858000"/>
              <a:gd name="connsiteX15" fmla="*/ 250120 w 1342163"/>
              <a:gd name="connsiteY15" fmla="*/ 5905303 h 6858000"/>
              <a:gd name="connsiteX16" fmla="*/ 280078 w 1342163"/>
              <a:gd name="connsiteY16" fmla="*/ 5712857 h 6858000"/>
              <a:gd name="connsiteX17" fmla="*/ 309876 w 1342163"/>
              <a:gd name="connsiteY17" fmla="*/ 5660491 h 6858000"/>
              <a:gd name="connsiteX18" fmla="*/ 323888 w 1342163"/>
              <a:gd name="connsiteY18" fmla="*/ 5553910 h 6858000"/>
              <a:gd name="connsiteX19" fmla="*/ 348319 w 1342163"/>
              <a:gd name="connsiteY19" fmla="*/ 5449031 h 6858000"/>
              <a:gd name="connsiteX20" fmla="*/ 359443 w 1342163"/>
              <a:gd name="connsiteY20" fmla="*/ 5396260 h 6858000"/>
              <a:gd name="connsiteX21" fmla="*/ 385202 w 1342163"/>
              <a:gd name="connsiteY21" fmla="*/ 5341916 h 6858000"/>
              <a:gd name="connsiteX22" fmla="*/ 423583 w 1342163"/>
              <a:gd name="connsiteY22" fmla="*/ 5264214 h 6858000"/>
              <a:gd name="connsiteX23" fmla="*/ 429742 w 1342163"/>
              <a:gd name="connsiteY23" fmla="*/ 5225268 h 6858000"/>
              <a:gd name="connsiteX24" fmla="*/ 438024 w 1342163"/>
              <a:gd name="connsiteY24" fmla="*/ 5159961 h 6858000"/>
              <a:gd name="connsiteX25" fmla="*/ 441634 w 1342163"/>
              <a:gd name="connsiteY25" fmla="*/ 5125185 h 6858000"/>
              <a:gd name="connsiteX26" fmla="*/ 455500 w 1342163"/>
              <a:gd name="connsiteY26" fmla="*/ 5067850 h 6858000"/>
              <a:gd name="connsiteX27" fmla="*/ 458231 w 1342163"/>
              <a:gd name="connsiteY27" fmla="*/ 5060861 h 6858000"/>
              <a:gd name="connsiteX28" fmla="*/ 456489 w 1342163"/>
              <a:gd name="connsiteY28" fmla="*/ 4993030 h 6858000"/>
              <a:gd name="connsiteX29" fmla="*/ 463398 w 1342163"/>
              <a:gd name="connsiteY29" fmla="*/ 4946844 h 6858000"/>
              <a:gd name="connsiteX30" fmla="*/ 474657 w 1342163"/>
              <a:gd name="connsiteY30" fmla="*/ 4858827 h 6858000"/>
              <a:gd name="connsiteX31" fmla="*/ 480560 w 1342163"/>
              <a:gd name="connsiteY31" fmla="*/ 4821170 h 6858000"/>
              <a:gd name="connsiteX32" fmla="*/ 484393 w 1342163"/>
              <a:gd name="connsiteY32" fmla="*/ 4690749 h 6858000"/>
              <a:gd name="connsiteX33" fmla="*/ 479873 w 1342163"/>
              <a:gd name="connsiteY33" fmla="*/ 4584173 h 6858000"/>
              <a:gd name="connsiteX34" fmla="*/ 471521 w 1342163"/>
              <a:gd name="connsiteY34" fmla="*/ 4375228 h 6858000"/>
              <a:gd name="connsiteX35" fmla="*/ 452174 w 1342163"/>
              <a:gd name="connsiteY35" fmla="*/ 4214165 h 6858000"/>
              <a:gd name="connsiteX36" fmla="*/ 453803 w 1342163"/>
              <a:gd name="connsiteY36" fmla="*/ 4076008 h 6858000"/>
              <a:gd name="connsiteX37" fmla="*/ 441503 w 1342163"/>
              <a:gd name="connsiteY37" fmla="*/ 4033999 h 6858000"/>
              <a:gd name="connsiteX38" fmla="*/ 441228 w 1342163"/>
              <a:gd name="connsiteY38" fmla="*/ 4013953 h 6858000"/>
              <a:gd name="connsiteX39" fmla="*/ 433306 w 1342163"/>
              <a:gd name="connsiteY39" fmla="*/ 3901461 h 6858000"/>
              <a:gd name="connsiteX40" fmla="*/ 455900 w 1342163"/>
              <a:gd name="connsiteY40" fmla="*/ 3813873 h 6858000"/>
              <a:gd name="connsiteX41" fmla="*/ 466796 w 1342163"/>
              <a:gd name="connsiteY41" fmla="*/ 3738082 h 6858000"/>
              <a:gd name="connsiteX42" fmla="*/ 474142 w 1342163"/>
              <a:gd name="connsiteY42" fmla="*/ 3673397 h 6858000"/>
              <a:gd name="connsiteX43" fmla="*/ 473438 w 1342163"/>
              <a:gd name="connsiteY43" fmla="*/ 3637109 h 6858000"/>
              <a:gd name="connsiteX44" fmla="*/ 476881 w 1342163"/>
              <a:gd name="connsiteY44" fmla="*/ 3536883 h 6858000"/>
              <a:gd name="connsiteX45" fmla="*/ 498311 w 1342163"/>
              <a:gd name="connsiteY45" fmla="*/ 3295862 h 6858000"/>
              <a:gd name="connsiteX46" fmla="*/ 480837 w 1342163"/>
              <a:gd name="connsiteY46" fmla="*/ 3158586 h 6858000"/>
              <a:gd name="connsiteX47" fmla="*/ 456245 w 1342163"/>
              <a:gd name="connsiteY47" fmla="*/ 3112365 h 6858000"/>
              <a:gd name="connsiteX48" fmla="*/ 441720 w 1342163"/>
              <a:gd name="connsiteY48" fmla="*/ 3072935 h 6858000"/>
              <a:gd name="connsiteX49" fmla="*/ 416894 w 1342163"/>
              <a:gd name="connsiteY49" fmla="*/ 2958185 h 6858000"/>
              <a:gd name="connsiteX50" fmla="*/ 374174 w 1342163"/>
              <a:gd name="connsiteY50" fmla="*/ 2843952 h 6858000"/>
              <a:gd name="connsiteX51" fmla="*/ 308426 w 1342163"/>
              <a:gd name="connsiteY51" fmla="*/ 2554718 h 6858000"/>
              <a:gd name="connsiteX52" fmla="*/ 279243 w 1342163"/>
              <a:gd name="connsiteY52" fmla="*/ 2447068 h 6858000"/>
              <a:gd name="connsiteX53" fmla="*/ 283313 w 1342163"/>
              <a:gd name="connsiteY53" fmla="*/ 2423438 h 6858000"/>
              <a:gd name="connsiteX54" fmla="*/ 251144 w 1342163"/>
              <a:gd name="connsiteY54" fmla="*/ 2261920 h 6858000"/>
              <a:gd name="connsiteX55" fmla="*/ 241031 w 1342163"/>
              <a:gd name="connsiteY55" fmla="*/ 2195378 h 6858000"/>
              <a:gd name="connsiteX56" fmla="*/ 225248 w 1342163"/>
              <a:gd name="connsiteY56" fmla="*/ 2155135 h 6858000"/>
              <a:gd name="connsiteX57" fmla="*/ 222706 w 1342163"/>
              <a:gd name="connsiteY57" fmla="*/ 2118008 h 6858000"/>
              <a:gd name="connsiteX58" fmla="*/ 223699 w 1342163"/>
              <a:gd name="connsiteY58" fmla="*/ 2050531 h 6858000"/>
              <a:gd name="connsiteX59" fmla="*/ 196683 w 1342163"/>
              <a:gd name="connsiteY59" fmla="*/ 1906352 h 6858000"/>
              <a:gd name="connsiteX60" fmla="*/ 173240 w 1342163"/>
              <a:gd name="connsiteY60" fmla="*/ 1861531 h 6858000"/>
              <a:gd name="connsiteX61" fmla="*/ 127039 w 1342163"/>
              <a:gd name="connsiteY61" fmla="*/ 1732919 h 6858000"/>
              <a:gd name="connsiteX62" fmla="*/ 98476 w 1342163"/>
              <a:gd name="connsiteY62" fmla="*/ 1615777 h 6858000"/>
              <a:gd name="connsiteX63" fmla="*/ 79271 w 1342163"/>
              <a:gd name="connsiteY63" fmla="*/ 1563678 h 6858000"/>
              <a:gd name="connsiteX64" fmla="*/ 85093 w 1342163"/>
              <a:gd name="connsiteY64" fmla="*/ 1477995 h 6858000"/>
              <a:gd name="connsiteX65" fmla="*/ 79485 w 1342163"/>
              <a:gd name="connsiteY65" fmla="*/ 1307086 h 6858000"/>
              <a:gd name="connsiteX66" fmla="*/ 85358 w 1342163"/>
              <a:gd name="connsiteY66" fmla="*/ 1168288 h 6858000"/>
              <a:gd name="connsiteX67" fmla="*/ 66946 w 1342163"/>
              <a:gd name="connsiteY67" fmla="*/ 1088484 h 6858000"/>
              <a:gd name="connsiteX68" fmla="*/ 55682 w 1342163"/>
              <a:gd name="connsiteY68" fmla="*/ 1016103 h 6858000"/>
              <a:gd name="connsiteX69" fmla="*/ 57138 w 1342163"/>
              <a:gd name="connsiteY69" fmla="*/ 954054 h 6858000"/>
              <a:gd name="connsiteX70" fmla="*/ 52003 w 1342163"/>
              <a:gd name="connsiteY70" fmla="*/ 896999 h 6858000"/>
              <a:gd name="connsiteX71" fmla="*/ 12141 w 1342163"/>
              <a:gd name="connsiteY71" fmla="*/ 711705 h 6858000"/>
              <a:gd name="connsiteX72" fmla="*/ 9051 w 1342163"/>
              <a:gd name="connsiteY72" fmla="*/ 619315 h 6858000"/>
              <a:gd name="connsiteX73" fmla="*/ 2707 w 1342163"/>
              <a:gd name="connsiteY73" fmla="*/ 585934 h 6858000"/>
              <a:gd name="connsiteX74" fmla="*/ 3 w 1342163"/>
              <a:gd name="connsiteY74" fmla="*/ 538948 h 6858000"/>
              <a:gd name="connsiteX75" fmla="*/ 3911 w 1342163"/>
              <a:gd name="connsiteY75" fmla="*/ 525163 h 6858000"/>
              <a:gd name="connsiteX76" fmla="*/ 29283 w 1342163"/>
              <a:gd name="connsiteY76" fmla="*/ 393828 h 6858000"/>
              <a:gd name="connsiteX77" fmla="*/ 29113 w 1342163"/>
              <a:gd name="connsiteY77" fmla="*/ 353137 h 6858000"/>
              <a:gd name="connsiteX78" fmla="*/ 34806 w 1342163"/>
              <a:gd name="connsiteY78" fmla="*/ 275771 h 6858000"/>
              <a:gd name="connsiteX79" fmla="*/ 44500 w 1342163"/>
              <a:gd name="connsiteY79" fmla="*/ 236673 h 6858000"/>
              <a:gd name="connsiteX80" fmla="*/ 43543 w 1342163"/>
              <a:gd name="connsiteY80" fmla="*/ 144983 h 6858000"/>
              <a:gd name="connsiteX81" fmla="*/ 33828 w 1342163"/>
              <a:gd name="connsiteY81" fmla="*/ 33857 h 6858000"/>
              <a:gd name="connsiteX82" fmla="*/ 15381 w 1342163"/>
              <a:gd name="connsiteY82" fmla="*/ 0 h 6858000"/>
              <a:gd name="connsiteX0" fmla="*/ 15381 w 1342163"/>
              <a:gd name="connsiteY0" fmla="*/ 0 h 6858000"/>
              <a:gd name="connsiteX1" fmla="*/ 1342163 w 1342163"/>
              <a:gd name="connsiteY1" fmla="*/ 0 h 6858000"/>
              <a:gd name="connsiteX2" fmla="*/ 1342163 w 1342163"/>
              <a:gd name="connsiteY2" fmla="*/ 6858000 h 6858000"/>
              <a:gd name="connsiteX3" fmla="*/ 78857 w 1342163"/>
              <a:gd name="connsiteY3" fmla="*/ 6857735 h 6858000"/>
              <a:gd name="connsiteX4" fmla="*/ 115450 w 1342163"/>
              <a:gd name="connsiteY4" fmla="*/ 6776847 h 6858000"/>
              <a:gd name="connsiteX5" fmla="*/ 126950 w 1342163"/>
              <a:gd name="connsiteY5" fmla="*/ 6737706 h 6858000"/>
              <a:gd name="connsiteX6" fmla="*/ 144357 w 1342163"/>
              <a:gd name="connsiteY6" fmla="*/ 6686827 h 6858000"/>
              <a:gd name="connsiteX7" fmla="*/ 155935 w 1342163"/>
              <a:gd name="connsiteY7" fmla="*/ 6633777 h 6858000"/>
              <a:gd name="connsiteX8" fmla="*/ 228778 w 1342163"/>
              <a:gd name="connsiteY8" fmla="*/ 6492130 h 6858000"/>
              <a:gd name="connsiteX9" fmla="*/ 244465 w 1342163"/>
              <a:gd name="connsiteY9" fmla="*/ 6431610 h 6858000"/>
              <a:gd name="connsiteX10" fmla="*/ 263305 w 1342163"/>
              <a:gd name="connsiteY10" fmla="*/ 6294334 h 6858000"/>
              <a:gd name="connsiteX11" fmla="*/ 251079 w 1342163"/>
              <a:gd name="connsiteY11" fmla="*/ 6231403 h 6858000"/>
              <a:gd name="connsiteX12" fmla="*/ 243737 w 1342163"/>
              <a:gd name="connsiteY12" fmla="*/ 6202459 h 6858000"/>
              <a:gd name="connsiteX13" fmla="*/ 242535 w 1342163"/>
              <a:gd name="connsiteY13" fmla="*/ 6153037 h 6858000"/>
              <a:gd name="connsiteX14" fmla="*/ 255506 w 1342163"/>
              <a:gd name="connsiteY14" fmla="*/ 6061464 h 6858000"/>
              <a:gd name="connsiteX15" fmla="*/ 250120 w 1342163"/>
              <a:gd name="connsiteY15" fmla="*/ 5905303 h 6858000"/>
              <a:gd name="connsiteX16" fmla="*/ 280078 w 1342163"/>
              <a:gd name="connsiteY16" fmla="*/ 5712857 h 6858000"/>
              <a:gd name="connsiteX17" fmla="*/ 309876 w 1342163"/>
              <a:gd name="connsiteY17" fmla="*/ 5660491 h 6858000"/>
              <a:gd name="connsiteX18" fmla="*/ 323888 w 1342163"/>
              <a:gd name="connsiteY18" fmla="*/ 5553910 h 6858000"/>
              <a:gd name="connsiteX19" fmla="*/ 348319 w 1342163"/>
              <a:gd name="connsiteY19" fmla="*/ 5449031 h 6858000"/>
              <a:gd name="connsiteX20" fmla="*/ 359443 w 1342163"/>
              <a:gd name="connsiteY20" fmla="*/ 5396260 h 6858000"/>
              <a:gd name="connsiteX21" fmla="*/ 385202 w 1342163"/>
              <a:gd name="connsiteY21" fmla="*/ 5341916 h 6858000"/>
              <a:gd name="connsiteX22" fmla="*/ 423583 w 1342163"/>
              <a:gd name="connsiteY22" fmla="*/ 5264214 h 6858000"/>
              <a:gd name="connsiteX23" fmla="*/ 429742 w 1342163"/>
              <a:gd name="connsiteY23" fmla="*/ 5225268 h 6858000"/>
              <a:gd name="connsiteX24" fmla="*/ 438024 w 1342163"/>
              <a:gd name="connsiteY24" fmla="*/ 5159961 h 6858000"/>
              <a:gd name="connsiteX25" fmla="*/ 441634 w 1342163"/>
              <a:gd name="connsiteY25" fmla="*/ 5125185 h 6858000"/>
              <a:gd name="connsiteX26" fmla="*/ 455500 w 1342163"/>
              <a:gd name="connsiteY26" fmla="*/ 5067850 h 6858000"/>
              <a:gd name="connsiteX27" fmla="*/ 458231 w 1342163"/>
              <a:gd name="connsiteY27" fmla="*/ 5060861 h 6858000"/>
              <a:gd name="connsiteX28" fmla="*/ 456489 w 1342163"/>
              <a:gd name="connsiteY28" fmla="*/ 4993030 h 6858000"/>
              <a:gd name="connsiteX29" fmla="*/ 463398 w 1342163"/>
              <a:gd name="connsiteY29" fmla="*/ 4946844 h 6858000"/>
              <a:gd name="connsiteX30" fmla="*/ 474657 w 1342163"/>
              <a:gd name="connsiteY30" fmla="*/ 4858827 h 6858000"/>
              <a:gd name="connsiteX31" fmla="*/ 480560 w 1342163"/>
              <a:gd name="connsiteY31" fmla="*/ 4821170 h 6858000"/>
              <a:gd name="connsiteX32" fmla="*/ 484393 w 1342163"/>
              <a:gd name="connsiteY32" fmla="*/ 4690749 h 6858000"/>
              <a:gd name="connsiteX33" fmla="*/ 479873 w 1342163"/>
              <a:gd name="connsiteY33" fmla="*/ 4584173 h 6858000"/>
              <a:gd name="connsiteX34" fmla="*/ 471521 w 1342163"/>
              <a:gd name="connsiteY34" fmla="*/ 4375228 h 6858000"/>
              <a:gd name="connsiteX35" fmla="*/ 452174 w 1342163"/>
              <a:gd name="connsiteY35" fmla="*/ 4214165 h 6858000"/>
              <a:gd name="connsiteX36" fmla="*/ 453803 w 1342163"/>
              <a:gd name="connsiteY36" fmla="*/ 4076008 h 6858000"/>
              <a:gd name="connsiteX37" fmla="*/ 441503 w 1342163"/>
              <a:gd name="connsiteY37" fmla="*/ 4033999 h 6858000"/>
              <a:gd name="connsiteX38" fmla="*/ 441228 w 1342163"/>
              <a:gd name="connsiteY38" fmla="*/ 4013953 h 6858000"/>
              <a:gd name="connsiteX39" fmla="*/ 445527 w 1342163"/>
              <a:gd name="connsiteY39" fmla="*/ 3872886 h 6858000"/>
              <a:gd name="connsiteX40" fmla="*/ 455900 w 1342163"/>
              <a:gd name="connsiteY40" fmla="*/ 3813873 h 6858000"/>
              <a:gd name="connsiteX41" fmla="*/ 466796 w 1342163"/>
              <a:gd name="connsiteY41" fmla="*/ 3738082 h 6858000"/>
              <a:gd name="connsiteX42" fmla="*/ 474142 w 1342163"/>
              <a:gd name="connsiteY42" fmla="*/ 3673397 h 6858000"/>
              <a:gd name="connsiteX43" fmla="*/ 473438 w 1342163"/>
              <a:gd name="connsiteY43" fmla="*/ 3637109 h 6858000"/>
              <a:gd name="connsiteX44" fmla="*/ 476881 w 1342163"/>
              <a:gd name="connsiteY44" fmla="*/ 3536883 h 6858000"/>
              <a:gd name="connsiteX45" fmla="*/ 498311 w 1342163"/>
              <a:gd name="connsiteY45" fmla="*/ 3295862 h 6858000"/>
              <a:gd name="connsiteX46" fmla="*/ 480837 w 1342163"/>
              <a:gd name="connsiteY46" fmla="*/ 3158586 h 6858000"/>
              <a:gd name="connsiteX47" fmla="*/ 456245 w 1342163"/>
              <a:gd name="connsiteY47" fmla="*/ 3112365 h 6858000"/>
              <a:gd name="connsiteX48" fmla="*/ 441720 w 1342163"/>
              <a:gd name="connsiteY48" fmla="*/ 3072935 h 6858000"/>
              <a:gd name="connsiteX49" fmla="*/ 416894 w 1342163"/>
              <a:gd name="connsiteY49" fmla="*/ 2958185 h 6858000"/>
              <a:gd name="connsiteX50" fmla="*/ 374174 w 1342163"/>
              <a:gd name="connsiteY50" fmla="*/ 2843952 h 6858000"/>
              <a:gd name="connsiteX51" fmla="*/ 308426 w 1342163"/>
              <a:gd name="connsiteY51" fmla="*/ 2554718 h 6858000"/>
              <a:gd name="connsiteX52" fmla="*/ 279243 w 1342163"/>
              <a:gd name="connsiteY52" fmla="*/ 2447068 h 6858000"/>
              <a:gd name="connsiteX53" fmla="*/ 283313 w 1342163"/>
              <a:gd name="connsiteY53" fmla="*/ 2423438 h 6858000"/>
              <a:gd name="connsiteX54" fmla="*/ 251144 w 1342163"/>
              <a:gd name="connsiteY54" fmla="*/ 2261920 h 6858000"/>
              <a:gd name="connsiteX55" fmla="*/ 241031 w 1342163"/>
              <a:gd name="connsiteY55" fmla="*/ 2195378 h 6858000"/>
              <a:gd name="connsiteX56" fmla="*/ 225248 w 1342163"/>
              <a:gd name="connsiteY56" fmla="*/ 2155135 h 6858000"/>
              <a:gd name="connsiteX57" fmla="*/ 222706 w 1342163"/>
              <a:gd name="connsiteY57" fmla="*/ 2118008 h 6858000"/>
              <a:gd name="connsiteX58" fmla="*/ 223699 w 1342163"/>
              <a:gd name="connsiteY58" fmla="*/ 2050531 h 6858000"/>
              <a:gd name="connsiteX59" fmla="*/ 196683 w 1342163"/>
              <a:gd name="connsiteY59" fmla="*/ 1906352 h 6858000"/>
              <a:gd name="connsiteX60" fmla="*/ 173240 w 1342163"/>
              <a:gd name="connsiteY60" fmla="*/ 1861531 h 6858000"/>
              <a:gd name="connsiteX61" fmla="*/ 127039 w 1342163"/>
              <a:gd name="connsiteY61" fmla="*/ 1732919 h 6858000"/>
              <a:gd name="connsiteX62" fmla="*/ 98476 w 1342163"/>
              <a:gd name="connsiteY62" fmla="*/ 1615777 h 6858000"/>
              <a:gd name="connsiteX63" fmla="*/ 79271 w 1342163"/>
              <a:gd name="connsiteY63" fmla="*/ 1563678 h 6858000"/>
              <a:gd name="connsiteX64" fmla="*/ 85093 w 1342163"/>
              <a:gd name="connsiteY64" fmla="*/ 1477995 h 6858000"/>
              <a:gd name="connsiteX65" fmla="*/ 79485 w 1342163"/>
              <a:gd name="connsiteY65" fmla="*/ 1307086 h 6858000"/>
              <a:gd name="connsiteX66" fmla="*/ 85358 w 1342163"/>
              <a:gd name="connsiteY66" fmla="*/ 1168288 h 6858000"/>
              <a:gd name="connsiteX67" fmla="*/ 66946 w 1342163"/>
              <a:gd name="connsiteY67" fmla="*/ 1088484 h 6858000"/>
              <a:gd name="connsiteX68" fmla="*/ 55682 w 1342163"/>
              <a:gd name="connsiteY68" fmla="*/ 1016103 h 6858000"/>
              <a:gd name="connsiteX69" fmla="*/ 57138 w 1342163"/>
              <a:gd name="connsiteY69" fmla="*/ 954054 h 6858000"/>
              <a:gd name="connsiteX70" fmla="*/ 52003 w 1342163"/>
              <a:gd name="connsiteY70" fmla="*/ 896999 h 6858000"/>
              <a:gd name="connsiteX71" fmla="*/ 12141 w 1342163"/>
              <a:gd name="connsiteY71" fmla="*/ 711705 h 6858000"/>
              <a:gd name="connsiteX72" fmla="*/ 9051 w 1342163"/>
              <a:gd name="connsiteY72" fmla="*/ 619315 h 6858000"/>
              <a:gd name="connsiteX73" fmla="*/ 2707 w 1342163"/>
              <a:gd name="connsiteY73" fmla="*/ 585934 h 6858000"/>
              <a:gd name="connsiteX74" fmla="*/ 3 w 1342163"/>
              <a:gd name="connsiteY74" fmla="*/ 538948 h 6858000"/>
              <a:gd name="connsiteX75" fmla="*/ 3911 w 1342163"/>
              <a:gd name="connsiteY75" fmla="*/ 525163 h 6858000"/>
              <a:gd name="connsiteX76" fmla="*/ 29283 w 1342163"/>
              <a:gd name="connsiteY76" fmla="*/ 393828 h 6858000"/>
              <a:gd name="connsiteX77" fmla="*/ 29113 w 1342163"/>
              <a:gd name="connsiteY77" fmla="*/ 353137 h 6858000"/>
              <a:gd name="connsiteX78" fmla="*/ 34806 w 1342163"/>
              <a:gd name="connsiteY78" fmla="*/ 275771 h 6858000"/>
              <a:gd name="connsiteX79" fmla="*/ 44500 w 1342163"/>
              <a:gd name="connsiteY79" fmla="*/ 236673 h 6858000"/>
              <a:gd name="connsiteX80" fmla="*/ 43543 w 1342163"/>
              <a:gd name="connsiteY80" fmla="*/ 144983 h 6858000"/>
              <a:gd name="connsiteX81" fmla="*/ 33828 w 1342163"/>
              <a:gd name="connsiteY81" fmla="*/ 33857 h 6858000"/>
              <a:gd name="connsiteX82" fmla="*/ 15381 w 1342163"/>
              <a:gd name="connsiteY82" fmla="*/ 0 h 6858000"/>
              <a:gd name="connsiteX0" fmla="*/ 15381 w 1342163"/>
              <a:gd name="connsiteY0" fmla="*/ 0 h 6858000"/>
              <a:gd name="connsiteX1" fmla="*/ 1342163 w 1342163"/>
              <a:gd name="connsiteY1" fmla="*/ 0 h 6858000"/>
              <a:gd name="connsiteX2" fmla="*/ 1342163 w 1342163"/>
              <a:gd name="connsiteY2" fmla="*/ 6858000 h 6858000"/>
              <a:gd name="connsiteX3" fmla="*/ 78857 w 1342163"/>
              <a:gd name="connsiteY3" fmla="*/ 6857735 h 6858000"/>
              <a:gd name="connsiteX4" fmla="*/ 115450 w 1342163"/>
              <a:gd name="connsiteY4" fmla="*/ 6776847 h 6858000"/>
              <a:gd name="connsiteX5" fmla="*/ 126950 w 1342163"/>
              <a:gd name="connsiteY5" fmla="*/ 6737706 h 6858000"/>
              <a:gd name="connsiteX6" fmla="*/ 144357 w 1342163"/>
              <a:gd name="connsiteY6" fmla="*/ 6686827 h 6858000"/>
              <a:gd name="connsiteX7" fmla="*/ 155935 w 1342163"/>
              <a:gd name="connsiteY7" fmla="*/ 6633777 h 6858000"/>
              <a:gd name="connsiteX8" fmla="*/ 228778 w 1342163"/>
              <a:gd name="connsiteY8" fmla="*/ 6492130 h 6858000"/>
              <a:gd name="connsiteX9" fmla="*/ 244465 w 1342163"/>
              <a:gd name="connsiteY9" fmla="*/ 6431610 h 6858000"/>
              <a:gd name="connsiteX10" fmla="*/ 263305 w 1342163"/>
              <a:gd name="connsiteY10" fmla="*/ 6294334 h 6858000"/>
              <a:gd name="connsiteX11" fmla="*/ 251079 w 1342163"/>
              <a:gd name="connsiteY11" fmla="*/ 6231403 h 6858000"/>
              <a:gd name="connsiteX12" fmla="*/ 243737 w 1342163"/>
              <a:gd name="connsiteY12" fmla="*/ 6202459 h 6858000"/>
              <a:gd name="connsiteX13" fmla="*/ 242535 w 1342163"/>
              <a:gd name="connsiteY13" fmla="*/ 6153037 h 6858000"/>
              <a:gd name="connsiteX14" fmla="*/ 255506 w 1342163"/>
              <a:gd name="connsiteY14" fmla="*/ 6061464 h 6858000"/>
              <a:gd name="connsiteX15" fmla="*/ 250120 w 1342163"/>
              <a:gd name="connsiteY15" fmla="*/ 5905303 h 6858000"/>
              <a:gd name="connsiteX16" fmla="*/ 280078 w 1342163"/>
              <a:gd name="connsiteY16" fmla="*/ 5712857 h 6858000"/>
              <a:gd name="connsiteX17" fmla="*/ 309876 w 1342163"/>
              <a:gd name="connsiteY17" fmla="*/ 5660491 h 6858000"/>
              <a:gd name="connsiteX18" fmla="*/ 323888 w 1342163"/>
              <a:gd name="connsiteY18" fmla="*/ 5553910 h 6858000"/>
              <a:gd name="connsiteX19" fmla="*/ 348319 w 1342163"/>
              <a:gd name="connsiteY19" fmla="*/ 5449031 h 6858000"/>
              <a:gd name="connsiteX20" fmla="*/ 359443 w 1342163"/>
              <a:gd name="connsiteY20" fmla="*/ 5396260 h 6858000"/>
              <a:gd name="connsiteX21" fmla="*/ 385202 w 1342163"/>
              <a:gd name="connsiteY21" fmla="*/ 5341916 h 6858000"/>
              <a:gd name="connsiteX22" fmla="*/ 423583 w 1342163"/>
              <a:gd name="connsiteY22" fmla="*/ 5264214 h 6858000"/>
              <a:gd name="connsiteX23" fmla="*/ 429742 w 1342163"/>
              <a:gd name="connsiteY23" fmla="*/ 5225268 h 6858000"/>
              <a:gd name="connsiteX24" fmla="*/ 438024 w 1342163"/>
              <a:gd name="connsiteY24" fmla="*/ 5159961 h 6858000"/>
              <a:gd name="connsiteX25" fmla="*/ 441634 w 1342163"/>
              <a:gd name="connsiteY25" fmla="*/ 5125185 h 6858000"/>
              <a:gd name="connsiteX26" fmla="*/ 455500 w 1342163"/>
              <a:gd name="connsiteY26" fmla="*/ 5067850 h 6858000"/>
              <a:gd name="connsiteX27" fmla="*/ 458231 w 1342163"/>
              <a:gd name="connsiteY27" fmla="*/ 5060861 h 6858000"/>
              <a:gd name="connsiteX28" fmla="*/ 456489 w 1342163"/>
              <a:gd name="connsiteY28" fmla="*/ 4993030 h 6858000"/>
              <a:gd name="connsiteX29" fmla="*/ 463398 w 1342163"/>
              <a:gd name="connsiteY29" fmla="*/ 4946844 h 6858000"/>
              <a:gd name="connsiteX30" fmla="*/ 474657 w 1342163"/>
              <a:gd name="connsiteY30" fmla="*/ 4858827 h 6858000"/>
              <a:gd name="connsiteX31" fmla="*/ 480560 w 1342163"/>
              <a:gd name="connsiteY31" fmla="*/ 4821170 h 6858000"/>
              <a:gd name="connsiteX32" fmla="*/ 479873 w 1342163"/>
              <a:gd name="connsiteY32" fmla="*/ 4584173 h 6858000"/>
              <a:gd name="connsiteX33" fmla="*/ 471521 w 1342163"/>
              <a:gd name="connsiteY33" fmla="*/ 4375228 h 6858000"/>
              <a:gd name="connsiteX34" fmla="*/ 452174 w 1342163"/>
              <a:gd name="connsiteY34" fmla="*/ 4214165 h 6858000"/>
              <a:gd name="connsiteX35" fmla="*/ 453803 w 1342163"/>
              <a:gd name="connsiteY35" fmla="*/ 4076008 h 6858000"/>
              <a:gd name="connsiteX36" fmla="*/ 441503 w 1342163"/>
              <a:gd name="connsiteY36" fmla="*/ 4033999 h 6858000"/>
              <a:gd name="connsiteX37" fmla="*/ 441228 w 1342163"/>
              <a:gd name="connsiteY37" fmla="*/ 4013953 h 6858000"/>
              <a:gd name="connsiteX38" fmla="*/ 445527 w 1342163"/>
              <a:gd name="connsiteY38" fmla="*/ 3872886 h 6858000"/>
              <a:gd name="connsiteX39" fmla="*/ 455900 w 1342163"/>
              <a:gd name="connsiteY39" fmla="*/ 3813873 h 6858000"/>
              <a:gd name="connsiteX40" fmla="*/ 466796 w 1342163"/>
              <a:gd name="connsiteY40" fmla="*/ 3738082 h 6858000"/>
              <a:gd name="connsiteX41" fmla="*/ 474142 w 1342163"/>
              <a:gd name="connsiteY41" fmla="*/ 3673397 h 6858000"/>
              <a:gd name="connsiteX42" fmla="*/ 473438 w 1342163"/>
              <a:gd name="connsiteY42" fmla="*/ 3637109 h 6858000"/>
              <a:gd name="connsiteX43" fmla="*/ 476881 w 1342163"/>
              <a:gd name="connsiteY43" fmla="*/ 3536883 h 6858000"/>
              <a:gd name="connsiteX44" fmla="*/ 498311 w 1342163"/>
              <a:gd name="connsiteY44" fmla="*/ 3295862 h 6858000"/>
              <a:gd name="connsiteX45" fmla="*/ 480837 w 1342163"/>
              <a:gd name="connsiteY45" fmla="*/ 3158586 h 6858000"/>
              <a:gd name="connsiteX46" fmla="*/ 456245 w 1342163"/>
              <a:gd name="connsiteY46" fmla="*/ 3112365 h 6858000"/>
              <a:gd name="connsiteX47" fmla="*/ 441720 w 1342163"/>
              <a:gd name="connsiteY47" fmla="*/ 3072935 h 6858000"/>
              <a:gd name="connsiteX48" fmla="*/ 416894 w 1342163"/>
              <a:gd name="connsiteY48" fmla="*/ 2958185 h 6858000"/>
              <a:gd name="connsiteX49" fmla="*/ 374174 w 1342163"/>
              <a:gd name="connsiteY49" fmla="*/ 2843952 h 6858000"/>
              <a:gd name="connsiteX50" fmla="*/ 308426 w 1342163"/>
              <a:gd name="connsiteY50" fmla="*/ 2554718 h 6858000"/>
              <a:gd name="connsiteX51" fmla="*/ 279243 w 1342163"/>
              <a:gd name="connsiteY51" fmla="*/ 2447068 h 6858000"/>
              <a:gd name="connsiteX52" fmla="*/ 283313 w 1342163"/>
              <a:gd name="connsiteY52" fmla="*/ 2423438 h 6858000"/>
              <a:gd name="connsiteX53" fmla="*/ 251144 w 1342163"/>
              <a:gd name="connsiteY53" fmla="*/ 2261920 h 6858000"/>
              <a:gd name="connsiteX54" fmla="*/ 241031 w 1342163"/>
              <a:gd name="connsiteY54" fmla="*/ 2195378 h 6858000"/>
              <a:gd name="connsiteX55" fmla="*/ 225248 w 1342163"/>
              <a:gd name="connsiteY55" fmla="*/ 2155135 h 6858000"/>
              <a:gd name="connsiteX56" fmla="*/ 222706 w 1342163"/>
              <a:gd name="connsiteY56" fmla="*/ 2118008 h 6858000"/>
              <a:gd name="connsiteX57" fmla="*/ 223699 w 1342163"/>
              <a:gd name="connsiteY57" fmla="*/ 2050531 h 6858000"/>
              <a:gd name="connsiteX58" fmla="*/ 196683 w 1342163"/>
              <a:gd name="connsiteY58" fmla="*/ 1906352 h 6858000"/>
              <a:gd name="connsiteX59" fmla="*/ 173240 w 1342163"/>
              <a:gd name="connsiteY59" fmla="*/ 1861531 h 6858000"/>
              <a:gd name="connsiteX60" fmla="*/ 127039 w 1342163"/>
              <a:gd name="connsiteY60" fmla="*/ 1732919 h 6858000"/>
              <a:gd name="connsiteX61" fmla="*/ 98476 w 1342163"/>
              <a:gd name="connsiteY61" fmla="*/ 1615777 h 6858000"/>
              <a:gd name="connsiteX62" fmla="*/ 79271 w 1342163"/>
              <a:gd name="connsiteY62" fmla="*/ 1563678 h 6858000"/>
              <a:gd name="connsiteX63" fmla="*/ 85093 w 1342163"/>
              <a:gd name="connsiteY63" fmla="*/ 1477995 h 6858000"/>
              <a:gd name="connsiteX64" fmla="*/ 79485 w 1342163"/>
              <a:gd name="connsiteY64" fmla="*/ 1307086 h 6858000"/>
              <a:gd name="connsiteX65" fmla="*/ 85358 w 1342163"/>
              <a:gd name="connsiteY65" fmla="*/ 1168288 h 6858000"/>
              <a:gd name="connsiteX66" fmla="*/ 66946 w 1342163"/>
              <a:gd name="connsiteY66" fmla="*/ 1088484 h 6858000"/>
              <a:gd name="connsiteX67" fmla="*/ 55682 w 1342163"/>
              <a:gd name="connsiteY67" fmla="*/ 1016103 h 6858000"/>
              <a:gd name="connsiteX68" fmla="*/ 57138 w 1342163"/>
              <a:gd name="connsiteY68" fmla="*/ 954054 h 6858000"/>
              <a:gd name="connsiteX69" fmla="*/ 52003 w 1342163"/>
              <a:gd name="connsiteY69" fmla="*/ 896999 h 6858000"/>
              <a:gd name="connsiteX70" fmla="*/ 12141 w 1342163"/>
              <a:gd name="connsiteY70" fmla="*/ 711705 h 6858000"/>
              <a:gd name="connsiteX71" fmla="*/ 9051 w 1342163"/>
              <a:gd name="connsiteY71" fmla="*/ 619315 h 6858000"/>
              <a:gd name="connsiteX72" fmla="*/ 2707 w 1342163"/>
              <a:gd name="connsiteY72" fmla="*/ 585934 h 6858000"/>
              <a:gd name="connsiteX73" fmla="*/ 3 w 1342163"/>
              <a:gd name="connsiteY73" fmla="*/ 538948 h 6858000"/>
              <a:gd name="connsiteX74" fmla="*/ 3911 w 1342163"/>
              <a:gd name="connsiteY74" fmla="*/ 525163 h 6858000"/>
              <a:gd name="connsiteX75" fmla="*/ 29283 w 1342163"/>
              <a:gd name="connsiteY75" fmla="*/ 393828 h 6858000"/>
              <a:gd name="connsiteX76" fmla="*/ 29113 w 1342163"/>
              <a:gd name="connsiteY76" fmla="*/ 353137 h 6858000"/>
              <a:gd name="connsiteX77" fmla="*/ 34806 w 1342163"/>
              <a:gd name="connsiteY77" fmla="*/ 275771 h 6858000"/>
              <a:gd name="connsiteX78" fmla="*/ 44500 w 1342163"/>
              <a:gd name="connsiteY78" fmla="*/ 236673 h 6858000"/>
              <a:gd name="connsiteX79" fmla="*/ 43543 w 1342163"/>
              <a:gd name="connsiteY79" fmla="*/ 144983 h 6858000"/>
              <a:gd name="connsiteX80" fmla="*/ 33828 w 1342163"/>
              <a:gd name="connsiteY80" fmla="*/ 33857 h 6858000"/>
              <a:gd name="connsiteX81" fmla="*/ 15381 w 1342163"/>
              <a:gd name="connsiteY81" fmla="*/ 0 h 6858000"/>
              <a:gd name="connsiteX0" fmla="*/ 15381 w 1342163"/>
              <a:gd name="connsiteY0" fmla="*/ 0 h 6858000"/>
              <a:gd name="connsiteX1" fmla="*/ 1342163 w 1342163"/>
              <a:gd name="connsiteY1" fmla="*/ 0 h 6858000"/>
              <a:gd name="connsiteX2" fmla="*/ 1342163 w 1342163"/>
              <a:gd name="connsiteY2" fmla="*/ 6858000 h 6858000"/>
              <a:gd name="connsiteX3" fmla="*/ 78857 w 1342163"/>
              <a:gd name="connsiteY3" fmla="*/ 6857735 h 6858000"/>
              <a:gd name="connsiteX4" fmla="*/ 115450 w 1342163"/>
              <a:gd name="connsiteY4" fmla="*/ 6776847 h 6858000"/>
              <a:gd name="connsiteX5" fmla="*/ 126950 w 1342163"/>
              <a:gd name="connsiteY5" fmla="*/ 6737706 h 6858000"/>
              <a:gd name="connsiteX6" fmla="*/ 144357 w 1342163"/>
              <a:gd name="connsiteY6" fmla="*/ 6686827 h 6858000"/>
              <a:gd name="connsiteX7" fmla="*/ 155935 w 1342163"/>
              <a:gd name="connsiteY7" fmla="*/ 6633777 h 6858000"/>
              <a:gd name="connsiteX8" fmla="*/ 228778 w 1342163"/>
              <a:gd name="connsiteY8" fmla="*/ 6492130 h 6858000"/>
              <a:gd name="connsiteX9" fmla="*/ 244465 w 1342163"/>
              <a:gd name="connsiteY9" fmla="*/ 6431610 h 6858000"/>
              <a:gd name="connsiteX10" fmla="*/ 263305 w 1342163"/>
              <a:gd name="connsiteY10" fmla="*/ 6294334 h 6858000"/>
              <a:gd name="connsiteX11" fmla="*/ 251079 w 1342163"/>
              <a:gd name="connsiteY11" fmla="*/ 6231403 h 6858000"/>
              <a:gd name="connsiteX12" fmla="*/ 243737 w 1342163"/>
              <a:gd name="connsiteY12" fmla="*/ 6202459 h 6858000"/>
              <a:gd name="connsiteX13" fmla="*/ 242535 w 1342163"/>
              <a:gd name="connsiteY13" fmla="*/ 6153037 h 6858000"/>
              <a:gd name="connsiteX14" fmla="*/ 255506 w 1342163"/>
              <a:gd name="connsiteY14" fmla="*/ 6061464 h 6858000"/>
              <a:gd name="connsiteX15" fmla="*/ 250120 w 1342163"/>
              <a:gd name="connsiteY15" fmla="*/ 5905303 h 6858000"/>
              <a:gd name="connsiteX16" fmla="*/ 280078 w 1342163"/>
              <a:gd name="connsiteY16" fmla="*/ 5712857 h 6858000"/>
              <a:gd name="connsiteX17" fmla="*/ 309876 w 1342163"/>
              <a:gd name="connsiteY17" fmla="*/ 5660491 h 6858000"/>
              <a:gd name="connsiteX18" fmla="*/ 323888 w 1342163"/>
              <a:gd name="connsiteY18" fmla="*/ 5553910 h 6858000"/>
              <a:gd name="connsiteX19" fmla="*/ 348319 w 1342163"/>
              <a:gd name="connsiteY19" fmla="*/ 5449031 h 6858000"/>
              <a:gd name="connsiteX20" fmla="*/ 359443 w 1342163"/>
              <a:gd name="connsiteY20" fmla="*/ 5396260 h 6858000"/>
              <a:gd name="connsiteX21" fmla="*/ 385202 w 1342163"/>
              <a:gd name="connsiteY21" fmla="*/ 5341916 h 6858000"/>
              <a:gd name="connsiteX22" fmla="*/ 423583 w 1342163"/>
              <a:gd name="connsiteY22" fmla="*/ 5264214 h 6858000"/>
              <a:gd name="connsiteX23" fmla="*/ 429742 w 1342163"/>
              <a:gd name="connsiteY23" fmla="*/ 5225268 h 6858000"/>
              <a:gd name="connsiteX24" fmla="*/ 438024 w 1342163"/>
              <a:gd name="connsiteY24" fmla="*/ 5159961 h 6858000"/>
              <a:gd name="connsiteX25" fmla="*/ 441634 w 1342163"/>
              <a:gd name="connsiteY25" fmla="*/ 5125185 h 6858000"/>
              <a:gd name="connsiteX26" fmla="*/ 455500 w 1342163"/>
              <a:gd name="connsiteY26" fmla="*/ 5067850 h 6858000"/>
              <a:gd name="connsiteX27" fmla="*/ 458231 w 1342163"/>
              <a:gd name="connsiteY27" fmla="*/ 5060861 h 6858000"/>
              <a:gd name="connsiteX28" fmla="*/ 456489 w 1342163"/>
              <a:gd name="connsiteY28" fmla="*/ 4993030 h 6858000"/>
              <a:gd name="connsiteX29" fmla="*/ 463398 w 1342163"/>
              <a:gd name="connsiteY29" fmla="*/ 4946844 h 6858000"/>
              <a:gd name="connsiteX30" fmla="*/ 474657 w 1342163"/>
              <a:gd name="connsiteY30" fmla="*/ 4858827 h 6858000"/>
              <a:gd name="connsiteX31" fmla="*/ 480560 w 1342163"/>
              <a:gd name="connsiteY31" fmla="*/ 4821170 h 6858000"/>
              <a:gd name="connsiteX32" fmla="*/ 479873 w 1342163"/>
              <a:gd name="connsiteY32" fmla="*/ 4584173 h 6858000"/>
              <a:gd name="connsiteX33" fmla="*/ 471521 w 1342163"/>
              <a:gd name="connsiteY33" fmla="*/ 4375228 h 6858000"/>
              <a:gd name="connsiteX34" fmla="*/ 452174 w 1342163"/>
              <a:gd name="connsiteY34" fmla="*/ 4214165 h 6858000"/>
              <a:gd name="connsiteX35" fmla="*/ 453803 w 1342163"/>
              <a:gd name="connsiteY35" fmla="*/ 4076008 h 6858000"/>
              <a:gd name="connsiteX36" fmla="*/ 441503 w 1342163"/>
              <a:gd name="connsiteY36" fmla="*/ 4033999 h 6858000"/>
              <a:gd name="connsiteX37" fmla="*/ 441228 w 1342163"/>
              <a:gd name="connsiteY37" fmla="*/ 4013953 h 6858000"/>
              <a:gd name="connsiteX38" fmla="*/ 445527 w 1342163"/>
              <a:gd name="connsiteY38" fmla="*/ 3872886 h 6858000"/>
              <a:gd name="connsiteX39" fmla="*/ 455900 w 1342163"/>
              <a:gd name="connsiteY39" fmla="*/ 3813873 h 6858000"/>
              <a:gd name="connsiteX40" fmla="*/ 466796 w 1342163"/>
              <a:gd name="connsiteY40" fmla="*/ 3738082 h 6858000"/>
              <a:gd name="connsiteX41" fmla="*/ 474142 w 1342163"/>
              <a:gd name="connsiteY41" fmla="*/ 3673397 h 6858000"/>
              <a:gd name="connsiteX42" fmla="*/ 473438 w 1342163"/>
              <a:gd name="connsiteY42" fmla="*/ 3637109 h 6858000"/>
              <a:gd name="connsiteX43" fmla="*/ 476881 w 1342163"/>
              <a:gd name="connsiteY43" fmla="*/ 3536883 h 6858000"/>
              <a:gd name="connsiteX44" fmla="*/ 498311 w 1342163"/>
              <a:gd name="connsiteY44" fmla="*/ 3295862 h 6858000"/>
              <a:gd name="connsiteX45" fmla="*/ 480837 w 1342163"/>
              <a:gd name="connsiteY45" fmla="*/ 3158586 h 6858000"/>
              <a:gd name="connsiteX46" fmla="*/ 456245 w 1342163"/>
              <a:gd name="connsiteY46" fmla="*/ 3112365 h 6858000"/>
              <a:gd name="connsiteX47" fmla="*/ 441720 w 1342163"/>
              <a:gd name="connsiteY47" fmla="*/ 3072935 h 6858000"/>
              <a:gd name="connsiteX48" fmla="*/ 416894 w 1342163"/>
              <a:gd name="connsiteY48" fmla="*/ 2958185 h 6858000"/>
              <a:gd name="connsiteX49" fmla="*/ 374174 w 1342163"/>
              <a:gd name="connsiteY49" fmla="*/ 2843952 h 6858000"/>
              <a:gd name="connsiteX50" fmla="*/ 308426 w 1342163"/>
              <a:gd name="connsiteY50" fmla="*/ 2554718 h 6858000"/>
              <a:gd name="connsiteX51" fmla="*/ 279243 w 1342163"/>
              <a:gd name="connsiteY51" fmla="*/ 2447068 h 6858000"/>
              <a:gd name="connsiteX52" fmla="*/ 283313 w 1342163"/>
              <a:gd name="connsiteY52" fmla="*/ 2423438 h 6858000"/>
              <a:gd name="connsiteX53" fmla="*/ 251144 w 1342163"/>
              <a:gd name="connsiteY53" fmla="*/ 2261920 h 6858000"/>
              <a:gd name="connsiteX54" fmla="*/ 241031 w 1342163"/>
              <a:gd name="connsiteY54" fmla="*/ 2195378 h 6858000"/>
              <a:gd name="connsiteX55" fmla="*/ 225248 w 1342163"/>
              <a:gd name="connsiteY55" fmla="*/ 2155135 h 6858000"/>
              <a:gd name="connsiteX56" fmla="*/ 222706 w 1342163"/>
              <a:gd name="connsiteY56" fmla="*/ 2118008 h 6858000"/>
              <a:gd name="connsiteX57" fmla="*/ 223699 w 1342163"/>
              <a:gd name="connsiteY57" fmla="*/ 2050531 h 6858000"/>
              <a:gd name="connsiteX58" fmla="*/ 196683 w 1342163"/>
              <a:gd name="connsiteY58" fmla="*/ 1906352 h 6858000"/>
              <a:gd name="connsiteX59" fmla="*/ 173240 w 1342163"/>
              <a:gd name="connsiteY59" fmla="*/ 1861531 h 6858000"/>
              <a:gd name="connsiteX60" fmla="*/ 127039 w 1342163"/>
              <a:gd name="connsiteY60" fmla="*/ 1732919 h 6858000"/>
              <a:gd name="connsiteX61" fmla="*/ 98476 w 1342163"/>
              <a:gd name="connsiteY61" fmla="*/ 1615777 h 6858000"/>
              <a:gd name="connsiteX62" fmla="*/ 79271 w 1342163"/>
              <a:gd name="connsiteY62" fmla="*/ 1563678 h 6858000"/>
              <a:gd name="connsiteX63" fmla="*/ 85093 w 1342163"/>
              <a:gd name="connsiteY63" fmla="*/ 1477995 h 6858000"/>
              <a:gd name="connsiteX64" fmla="*/ 79485 w 1342163"/>
              <a:gd name="connsiteY64" fmla="*/ 1307086 h 6858000"/>
              <a:gd name="connsiteX65" fmla="*/ 85358 w 1342163"/>
              <a:gd name="connsiteY65" fmla="*/ 1168288 h 6858000"/>
              <a:gd name="connsiteX66" fmla="*/ 66946 w 1342163"/>
              <a:gd name="connsiteY66" fmla="*/ 1088484 h 6858000"/>
              <a:gd name="connsiteX67" fmla="*/ 55682 w 1342163"/>
              <a:gd name="connsiteY67" fmla="*/ 1016103 h 6858000"/>
              <a:gd name="connsiteX68" fmla="*/ 57138 w 1342163"/>
              <a:gd name="connsiteY68" fmla="*/ 954054 h 6858000"/>
              <a:gd name="connsiteX69" fmla="*/ 52003 w 1342163"/>
              <a:gd name="connsiteY69" fmla="*/ 896999 h 6858000"/>
              <a:gd name="connsiteX70" fmla="*/ 12141 w 1342163"/>
              <a:gd name="connsiteY70" fmla="*/ 711705 h 6858000"/>
              <a:gd name="connsiteX71" fmla="*/ 9051 w 1342163"/>
              <a:gd name="connsiteY71" fmla="*/ 619315 h 6858000"/>
              <a:gd name="connsiteX72" fmla="*/ 2707 w 1342163"/>
              <a:gd name="connsiteY72" fmla="*/ 585934 h 6858000"/>
              <a:gd name="connsiteX73" fmla="*/ 3 w 1342163"/>
              <a:gd name="connsiteY73" fmla="*/ 538948 h 6858000"/>
              <a:gd name="connsiteX74" fmla="*/ 3911 w 1342163"/>
              <a:gd name="connsiteY74" fmla="*/ 525163 h 6858000"/>
              <a:gd name="connsiteX75" fmla="*/ 29283 w 1342163"/>
              <a:gd name="connsiteY75" fmla="*/ 393828 h 6858000"/>
              <a:gd name="connsiteX76" fmla="*/ 29113 w 1342163"/>
              <a:gd name="connsiteY76" fmla="*/ 353137 h 6858000"/>
              <a:gd name="connsiteX77" fmla="*/ 34806 w 1342163"/>
              <a:gd name="connsiteY77" fmla="*/ 275771 h 6858000"/>
              <a:gd name="connsiteX78" fmla="*/ 44500 w 1342163"/>
              <a:gd name="connsiteY78" fmla="*/ 236673 h 6858000"/>
              <a:gd name="connsiteX79" fmla="*/ 43543 w 1342163"/>
              <a:gd name="connsiteY79" fmla="*/ 144983 h 6858000"/>
              <a:gd name="connsiteX80" fmla="*/ 33828 w 1342163"/>
              <a:gd name="connsiteY80" fmla="*/ 33857 h 6858000"/>
              <a:gd name="connsiteX81" fmla="*/ 15381 w 1342163"/>
              <a:gd name="connsiteY81" fmla="*/ 0 h 6858000"/>
              <a:gd name="connsiteX0" fmla="*/ 15381 w 1342163"/>
              <a:gd name="connsiteY0" fmla="*/ 0 h 6858000"/>
              <a:gd name="connsiteX1" fmla="*/ 1342163 w 1342163"/>
              <a:gd name="connsiteY1" fmla="*/ 0 h 6858000"/>
              <a:gd name="connsiteX2" fmla="*/ 1342163 w 1342163"/>
              <a:gd name="connsiteY2" fmla="*/ 6858000 h 6858000"/>
              <a:gd name="connsiteX3" fmla="*/ 78857 w 1342163"/>
              <a:gd name="connsiteY3" fmla="*/ 6857735 h 6858000"/>
              <a:gd name="connsiteX4" fmla="*/ 115450 w 1342163"/>
              <a:gd name="connsiteY4" fmla="*/ 6776847 h 6858000"/>
              <a:gd name="connsiteX5" fmla="*/ 126950 w 1342163"/>
              <a:gd name="connsiteY5" fmla="*/ 6737706 h 6858000"/>
              <a:gd name="connsiteX6" fmla="*/ 144357 w 1342163"/>
              <a:gd name="connsiteY6" fmla="*/ 6686827 h 6858000"/>
              <a:gd name="connsiteX7" fmla="*/ 155935 w 1342163"/>
              <a:gd name="connsiteY7" fmla="*/ 6633777 h 6858000"/>
              <a:gd name="connsiteX8" fmla="*/ 228778 w 1342163"/>
              <a:gd name="connsiteY8" fmla="*/ 6492130 h 6858000"/>
              <a:gd name="connsiteX9" fmla="*/ 244465 w 1342163"/>
              <a:gd name="connsiteY9" fmla="*/ 6431610 h 6858000"/>
              <a:gd name="connsiteX10" fmla="*/ 263305 w 1342163"/>
              <a:gd name="connsiteY10" fmla="*/ 6294334 h 6858000"/>
              <a:gd name="connsiteX11" fmla="*/ 251079 w 1342163"/>
              <a:gd name="connsiteY11" fmla="*/ 6231403 h 6858000"/>
              <a:gd name="connsiteX12" fmla="*/ 243737 w 1342163"/>
              <a:gd name="connsiteY12" fmla="*/ 6202459 h 6858000"/>
              <a:gd name="connsiteX13" fmla="*/ 242535 w 1342163"/>
              <a:gd name="connsiteY13" fmla="*/ 6153037 h 6858000"/>
              <a:gd name="connsiteX14" fmla="*/ 255506 w 1342163"/>
              <a:gd name="connsiteY14" fmla="*/ 6061464 h 6858000"/>
              <a:gd name="connsiteX15" fmla="*/ 250120 w 1342163"/>
              <a:gd name="connsiteY15" fmla="*/ 5905303 h 6858000"/>
              <a:gd name="connsiteX16" fmla="*/ 280078 w 1342163"/>
              <a:gd name="connsiteY16" fmla="*/ 5712857 h 6858000"/>
              <a:gd name="connsiteX17" fmla="*/ 309876 w 1342163"/>
              <a:gd name="connsiteY17" fmla="*/ 5660491 h 6858000"/>
              <a:gd name="connsiteX18" fmla="*/ 323888 w 1342163"/>
              <a:gd name="connsiteY18" fmla="*/ 5553910 h 6858000"/>
              <a:gd name="connsiteX19" fmla="*/ 348319 w 1342163"/>
              <a:gd name="connsiteY19" fmla="*/ 5449031 h 6858000"/>
              <a:gd name="connsiteX20" fmla="*/ 385202 w 1342163"/>
              <a:gd name="connsiteY20" fmla="*/ 5341916 h 6858000"/>
              <a:gd name="connsiteX21" fmla="*/ 423583 w 1342163"/>
              <a:gd name="connsiteY21" fmla="*/ 5264214 h 6858000"/>
              <a:gd name="connsiteX22" fmla="*/ 429742 w 1342163"/>
              <a:gd name="connsiteY22" fmla="*/ 5225268 h 6858000"/>
              <a:gd name="connsiteX23" fmla="*/ 438024 w 1342163"/>
              <a:gd name="connsiteY23" fmla="*/ 5159961 h 6858000"/>
              <a:gd name="connsiteX24" fmla="*/ 441634 w 1342163"/>
              <a:gd name="connsiteY24" fmla="*/ 5125185 h 6858000"/>
              <a:gd name="connsiteX25" fmla="*/ 455500 w 1342163"/>
              <a:gd name="connsiteY25" fmla="*/ 5067850 h 6858000"/>
              <a:gd name="connsiteX26" fmla="*/ 458231 w 1342163"/>
              <a:gd name="connsiteY26" fmla="*/ 5060861 h 6858000"/>
              <a:gd name="connsiteX27" fmla="*/ 456489 w 1342163"/>
              <a:gd name="connsiteY27" fmla="*/ 4993030 h 6858000"/>
              <a:gd name="connsiteX28" fmla="*/ 463398 w 1342163"/>
              <a:gd name="connsiteY28" fmla="*/ 4946844 h 6858000"/>
              <a:gd name="connsiteX29" fmla="*/ 474657 w 1342163"/>
              <a:gd name="connsiteY29" fmla="*/ 4858827 h 6858000"/>
              <a:gd name="connsiteX30" fmla="*/ 480560 w 1342163"/>
              <a:gd name="connsiteY30" fmla="*/ 4821170 h 6858000"/>
              <a:gd name="connsiteX31" fmla="*/ 479873 w 1342163"/>
              <a:gd name="connsiteY31" fmla="*/ 4584173 h 6858000"/>
              <a:gd name="connsiteX32" fmla="*/ 471521 w 1342163"/>
              <a:gd name="connsiteY32" fmla="*/ 4375228 h 6858000"/>
              <a:gd name="connsiteX33" fmla="*/ 452174 w 1342163"/>
              <a:gd name="connsiteY33" fmla="*/ 4214165 h 6858000"/>
              <a:gd name="connsiteX34" fmla="*/ 453803 w 1342163"/>
              <a:gd name="connsiteY34" fmla="*/ 4076008 h 6858000"/>
              <a:gd name="connsiteX35" fmla="*/ 441503 w 1342163"/>
              <a:gd name="connsiteY35" fmla="*/ 4033999 h 6858000"/>
              <a:gd name="connsiteX36" fmla="*/ 441228 w 1342163"/>
              <a:gd name="connsiteY36" fmla="*/ 4013953 h 6858000"/>
              <a:gd name="connsiteX37" fmla="*/ 445527 w 1342163"/>
              <a:gd name="connsiteY37" fmla="*/ 3872886 h 6858000"/>
              <a:gd name="connsiteX38" fmla="*/ 455900 w 1342163"/>
              <a:gd name="connsiteY38" fmla="*/ 3813873 h 6858000"/>
              <a:gd name="connsiteX39" fmla="*/ 466796 w 1342163"/>
              <a:gd name="connsiteY39" fmla="*/ 3738082 h 6858000"/>
              <a:gd name="connsiteX40" fmla="*/ 474142 w 1342163"/>
              <a:gd name="connsiteY40" fmla="*/ 3673397 h 6858000"/>
              <a:gd name="connsiteX41" fmla="*/ 473438 w 1342163"/>
              <a:gd name="connsiteY41" fmla="*/ 3637109 h 6858000"/>
              <a:gd name="connsiteX42" fmla="*/ 476881 w 1342163"/>
              <a:gd name="connsiteY42" fmla="*/ 3536883 h 6858000"/>
              <a:gd name="connsiteX43" fmla="*/ 498311 w 1342163"/>
              <a:gd name="connsiteY43" fmla="*/ 3295862 h 6858000"/>
              <a:gd name="connsiteX44" fmla="*/ 480837 w 1342163"/>
              <a:gd name="connsiteY44" fmla="*/ 3158586 h 6858000"/>
              <a:gd name="connsiteX45" fmla="*/ 456245 w 1342163"/>
              <a:gd name="connsiteY45" fmla="*/ 3112365 h 6858000"/>
              <a:gd name="connsiteX46" fmla="*/ 441720 w 1342163"/>
              <a:gd name="connsiteY46" fmla="*/ 3072935 h 6858000"/>
              <a:gd name="connsiteX47" fmla="*/ 416894 w 1342163"/>
              <a:gd name="connsiteY47" fmla="*/ 2958185 h 6858000"/>
              <a:gd name="connsiteX48" fmla="*/ 374174 w 1342163"/>
              <a:gd name="connsiteY48" fmla="*/ 2843952 h 6858000"/>
              <a:gd name="connsiteX49" fmla="*/ 308426 w 1342163"/>
              <a:gd name="connsiteY49" fmla="*/ 2554718 h 6858000"/>
              <a:gd name="connsiteX50" fmla="*/ 279243 w 1342163"/>
              <a:gd name="connsiteY50" fmla="*/ 2447068 h 6858000"/>
              <a:gd name="connsiteX51" fmla="*/ 283313 w 1342163"/>
              <a:gd name="connsiteY51" fmla="*/ 2423438 h 6858000"/>
              <a:gd name="connsiteX52" fmla="*/ 251144 w 1342163"/>
              <a:gd name="connsiteY52" fmla="*/ 2261920 h 6858000"/>
              <a:gd name="connsiteX53" fmla="*/ 241031 w 1342163"/>
              <a:gd name="connsiteY53" fmla="*/ 2195378 h 6858000"/>
              <a:gd name="connsiteX54" fmla="*/ 225248 w 1342163"/>
              <a:gd name="connsiteY54" fmla="*/ 2155135 h 6858000"/>
              <a:gd name="connsiteX55" fmla="*/ 222706 w 1342163"/>
              <a:gd name="connsiteY55" fmla="*/ 2118008 h 6858000"/>
              <a:gd name="connsiteX56" fmla="*/ 223699 w 1342163"/>
              <a:gd name="connsiteY56" fmla="*/ 2050531 h 6858000"/>
              <a:gd name="connsiteX57" fmla="*/ 196683 w 1342163"/>
              <a:gd name="connsiteY57" fmla="*/ 1906352 h 6858000"/>
              <a:gd name="connsiteX58" fmla="*/ 173240 w 1342163"/>
              <a:gd name="connsiteY58" fmla="*/ 1861531 h 6858000"/>
              <a:gd name="connsiteX59" fmla="*/ 127039 w 1342163"/>
              <a:gd name="connsiteY59" fmla="*/ 1732919 h 6858000"/>
              <a:gd name="connsiteX60" fmla="*/ 98476 w 1342163"/>
              <a:gd name="connsiteY60" fmla="*/ 1615777 h 6858000"/>
              <a:gd name="connsiteX61" fmla="*/ 79271 w 1342163"/>
              <a:gd name="connsiteY61" fmla="*/ 1563678 h 6858000"/>
              <a:gd name="connsiteX62" fmla="*/ 85093 w 1342163"/>
              <a:gd name="connsiteY62" fmla="*/ 1477995 h 6858000"/>
              <a:gd name="connsiteX63" fmla="*/ 79485 w 1342163"/>
              <a:gd name="connsiteY63" fmla="*/ 1307086 h 6858000"/>
              <a:gd name="connsiteX64" fmla="*/ 85358 w 1342163"/>
              <a:gd name="connsiteY64" fmla="*/ 1168288 h 6858000"/>
              <a:gd name="connsiteX65" fmla="*/ 66946 w 1342163"/>
              <a:gd name="connsiteY65" fmla="*/ 1088484 h 6858000"/>
              <a:gd name="connsiteX66" fmla="*/ 55682 w 1342163"/>
              <a:gd name="connsiteY66" fmla="*/ 1016103 h 6858000"/>
              <a:gd name="connsiteX67" fmla="*/ 57138 w 1342163"/>
              <a:gd name="connsiteY67" fmla="*/ 954054 h 6858000"/>
              <a:gd name="connsiteX68" fmla="*/ 52003 w 1342163"/>
              <a:gd name="connsiteY68" fmla="*/ 896999 h 6858000"/>
              <a:gd name="connsiteX69" fmla="*/ 12141 w 1342163"/>
              <a:gd name="connsiteY69" fmla="*/ 711705 h 6858000"/>
              <a:gd name="connsiteX70" fmla="*/ 9051 w 1342163"/>
              <a:gd name="connsiteY70" fmla="*/ 619315 h 6858000"/>
              <a:gd name="connsiteX71" fmla="*/ 2707 w 1342163"/>
              <a:gd name="connsiteY71" fmla="*/ 585934 h 6858000"/>
              <a:gd name="connsiteX72" fmla="*/ 3 w 1342163"/>
              <a:gd name="connsiteY72" fmla="*/ 538948 h 6858000"/>
              <a:gd name="connsiteX73" fmla="*/ 3911 w 1342163"/>
              <a:gd name="connsiteY73" fmla="*/ 525163 h 6858000"/>
              <a:gd name="connsiteX74" fmla="*/ 29283 w 1342163"/>
              <a:gd name="connsiteY74" fmla="*/ 393828 h 6858000"/>
              <a:gd name="connsiteX75" fmla="*/ 29113 w 1342163"/>
              <a:gd name="connsiteY75" fmla="*/ 353137 h 6858000"/>
              <a:gd name="connsiteX76" fmla="*/ 34806 w 1342163"/>
              <a:gd name="connsiteY76" fmla="*/ 275771 h 6858000"/>
              <a:gd name="connsiteX77" fmla="*/ 44500 w 1342163"/>
              <a:gd name="connsiteY77" fmla="*/ 236673 h 6858000"/>
              <a:gd name="connsiteX78" fmla="*/ 43543 w 1342163"/>
              <a:gd name="connsiteY78" fmla="*/ 144983 h 6858000"/>
              <a:gd name="connsiteX79" fmla="*/ 33828 w 1342163"/>
              <a:gd name="connsiteY79" fmla="*/ 33857 h 6858000"/>
              <a:gd name="connsiteX80" fmla="*/ 15381 w 1342163"/>
              <a:gd name="connsiteY80" fmla="*/ 0 h 6858000"/>
              <a:gd name="connsiteX0" fmla="*/ 15381 w 1342163"/>
              <a:gd name="connsiteY0" fmla="*/ 0 h 6858000"/>
              <a:gd name="connsiteX1" fmla="*/ 1342163 w 1342163"/>
              <a:gd name="connsiteY1" fmla="*/ 0 h 6858000"/>
              <a:gd name="connsiteX2" fmla="*/ 1342163 w 1342163"/>
              <a:gd name="connsiteY2" fmla="*/ 6858000 h 6858000"/>
              <a:gd name="connsiteX3" fmla="*/ 78857 w 1342163"/>
              <a:gd name="connsiteY3" fmla="*/ 6857735 h 6858000"/>
              <a:gd name="connsiteX4" fmla="*/ 115450 w 1342163"/>
              <a:gd name="connsiteY4" fmla="*/ 6776847 h 6858000"/>
              <a:gd name="connsiteX5" fmla="*/ 126950 w 1342163"/>
              <a:gd name="connsiteY5" fmla="*/ 6737706 h 6858000"/>
              <a:gd name="connsiteX6" fmla="*/ 144357 w 1342163"/>
              <a:gd name="connsiteY6" fmla="*/ 6686827 h 6858000"/>
              <a:gd name="connsiteX7" fmla="*/ 155935 w 1342163"/>
              <a:gd name="connsiteY7" fmla="*/ 6633777 h 6858000"/>
              <a:gd name="connsiteX8" fmla="*/ 228778 w 1342163"/>
              <a:gd name="connsiteY8" fmla="*/ 6492130 h 6858000"/>
              <a:gd name="connsiteX9" fmla="*/ 244465 w 1342163"/>
              <a:gd name="connsiteY9" fmla="*/ 6431610 h 6858000"/>
              <a:gd name="connsiteX10" fmla="*/ 263305 w 1342163"/>
              <a:gd name="connsiteY10" fmla="*/ 6294334 h 6858000"/>
              <a:gd name="connsiteX11" fmla="*/ 251079 w 1342163"/>
              <a:gd name="connsiteY11" fmla="*/ 6231403 h 6858000"/>
              <a:gd name="connsiteX12" fmla="*/ 243737 w 1342163"/>
              <a:gd name="connsiteY12" fmla="*/ 6202459 h 6858000"/>
              <a:gd name="connsiteX13" fmla="*/ 242535 w 1342163"/>
              <a:gd name="connsiteY13" fmla="*/ 6153037 h 6858000"/>
              <a:gd name="connsiteX14" fmla="*/ 255506 w 1342163"/>
              <a:gd name="connsiteY14" fmla="*/ 6061464 h 6858000"/>
              <a:gd name="connsiteX15" fmla="*/ 250120 w 1342163"/>
              <a:gd name="connsiteY15" fmla="*/ 5905303 h 6858000"/>
              <a:gd name="connsiteX16" fmla="*/ 280078 w 1342163"/>
              <a:gd name="connsiteY16" fmla="*/ 5712857 h 6858000"/>
              <a:gd name="connsiteX17" fmla="*/ 309876 w 1342163"/>
              <a:gd name="connsiteY17" fmla="*/ 5660491 h 6858000"/>
              <a:gd name="connsiteX18" fmla="*/ 323888 w 1342163"/>
              <a:gd name="connsiteY18" fmla="*/ 5553910 h 6858000"/>
              <a:gd name="connsiteX19" fmla="*/ 348319 w 1342163"/>
              <a:gd name="connsiteY19" fmla="*/ 5449031 h 6858000"/>
              <a:gd name="connsiteX20" fmla="*/ 385202 w 1342163"/>
              <a:gd name="connsiteY20" fmla="*/ 5341916 h 6858000"/>
              <a:gd name="connsiteX21" fmla="*/ 423583 w 1342163"/>
              <a:gd name="connsiteY21" fmla="*/ 5264214 h 6858000"/>
              <a:gd name="connsiteX22" fmla="*/ 429742 w 1342163"/>
              <a:gd name="connsiteY22" fmla="*/ 5225268 h 6858000"/>
              <a:gd name="connsiteX23" fmla="*/ 438024 w 1342163"/>
              <a:gd name="connsiteY23" fmla="*/ 5159961 h 6858000"/>
              <a:gd name="connsiteX24" fmla="*/ 441634 w 1342163"/>
              <a:gd name="connsiteY24" fmla="*/ 5125185 h 6858000"/>
              <a:gd name="connsiteX25" fmla="*/ 455500 w 1342163"/>
              <a:gd name="connsiteY25" fmla="*/ 5067850 h 6858000"/>
              <a:gd name="connsiteX26" fmla="*/ 458231 w 1342163"/>
              <a:gd name="connsiteY26" fmla="*/ 5060861 h 6858000"/>
              <a:gd name="connsiteX27" fmla="*/ 456489 w 1342163"/>
              <a:gd name="connsiteY27" fmla="*/ 4993030 h 6858000"/>
              <a:gd name="connsiteX28" fmla="*/ 463398 w 1342163"/>
              <a:gd name="connsiteY28" fmla="*/ 4946844 h 6858000"/>
              <a:gd name="connsiteX29" fmla="*/ 474657 w 1342163"/>
              <a:gd name="connsiteY29" fmla="*/ 4858827 h 6858000"/>
              <a:gd name="connsiteX30" fmla="*/ 480560 w 1342163"/>
              <a:gd name="connsiteY30" fmla="*/ 4821170 h 6858000"/>
              <a:gd name="connsiteX31" fmla="*/ 479873 w 1342163"/>
              <a:gd name="connsiteY31" fmla="*/ 4584173 h 6858000"/>
              <a:gd name="connsiteX32" fmla="*/ 471521 w 1342163"/>
              <a:gd name="connsiteY32" fmla="*/ 4375228 h 6858000"/>
              <a:gd name="connsiteX33" fmla="*/ 452174 w 1342163"/>
              <a:gd name="connsiteY33" fmla="*/ 4214165 h 6858000"/>
              <a:gd name="connsiteX34" fmla="*/ 453803 w 1342163"/>
              <a:gd name="connsiteY34" fmla="*/ 4076008 h 6858000"/>
              <a:gd name="connsiteX35" fmla="*/ 441503 w 1342163"/>
              <a:gd name="connsiteY35" fmla="*/ 4033999 h 6858000"/>
              <a:gd name="connsiteX36" fmla="*/ 441228 w 1342163"/>
              <a:gd name="connsiteY36" fmla="*/ 4013953 h 6858000"/>
              <a:gd name="connsiteX37" fmla="*/ 445527 w 1342163"/>
              <a:gd name="connsiteY37" fmla="*/ 3872886 h 6858000"/>
              <a:gd name="connsiteX38" fmla="*/ 455900 w 1342163"/>
              <a:gd name="connsiteY38" fmla="*/ 3813873 h 6858000"/>
              <a:gd name="connsiteX39" fmla="*/ 466796 w 1342163"/>
              <a:gd name="connsiteY39" fmla="*/ 3738082 h 6858000"/>
              <a:gd name="connsiteX40" fmla="*/ 474142 w 1342163"/>
              <a:gd name="connsiteY40" fmla="*/ 3673397 h 6858000"/>
              <a:gd name="connsiteX41" fmla="*/ 473438 w 1342163"/>
              <a:gd name="connsiteY41" fmla="*/ 3637109 h 6858000"/>
              <a:gd name="connsiteX42" fmla="*/ 476881 w 1342163"/>
              <a:gd name="connsiteY42" fmla="*/ 3536883 h 6858000"/>
              <a:gd name="connsiteX43" fmla="*/ 498311 w 1342163"/>
              <a:gd name="connsiteY43" fmla="*/ 3295862 h 6858000"/>
              <a:gd name="connsiteX44" fmla="*/ 480837 w 1342163"/>
              <a:gd name="connsiteY44" fmla="*/ 3158586 h 6858000"/>
              <a:gd name="connsiteX45" fmla="*/ 456245 w 1342163"/>
              <a:gd name="connsiteY45" fmla="*/ 3112365 h 6858000"/>
              <a:gd name="connsiteX46" fmla="*/ 441720 w 1342163"/>
              <a:gd name="connsiteY46" fmla="*/ 3072935 h 6858000"/>
              <a:gd name="connsiteX47" fmla="*/ 416894 w 1342163"/>
              <a:gd name="connsiteY47" fmla="*/ 2958185 h 6858000"/>
              <a:gd name="connsiteX48" fmla="*/ 374174 w 1342163"/>
              <a:gd name="connsiteY48" fmla="*/ 2843952 h 6858000"/>
              <a:gd name="connsiteX49" fmla="*/ 308426 w 1342163"/>
              <a:gd name="connsiteY49" fmla="*/ 2554718 h 6858000"/>
              <a:gd name="connsiteX50" fmla="*/ 279243 w 1342163"/>
              <a:gd name="connsiteY50" fmla="*/ 2447068 h 6858000"/>
              <a:gd name="connsiteX51" fmla="*/ 283313 w 1342163"/>
              <a:gd name="connsiteY51" fmla="*/ 2423438 h 6858000"/>
              <a:gd name="connsiteX52" fmla="*/ 251144 w 1342163"/>
              <a:gd name="connsiteY52" fmla="*/ 2261920 h 6858000"/>
              <a:gd name="connsiteX53" fmla="*/ 241031 w 1342163"/>
              <a:gd name="connsiteY53" fmla="*/ 2195378 h 6858000"/>
              <a:gd name="connsiteX54" fmla="*/ 225248 w 1342163"/>
              <a:gd name="connsiteY54" fmla="*/ 2155135 h 6858000"/>
              <a:gd name="connsiteX55" fmla="*/ 222706 w 1342163"/>
              <a:gd name="connsiteY55" fmla="*/ 2118008 h 6858000"/>
              <a:gd name="connsiteX56" fmla="*/ 223699 w 1342163"/>
              <a:gd name="connsiteY56" fmla="*/ 2050531 h 6858000"/>
              <a:gd name="connsiteX57" fmla="*/ 196683 w 1342163"/>
              <a:gd name="connsiteY57" fmla="*/ 1906352 h 6858000"/>
              <a:gd name="connsiteX58" fmla="*/ 173240 w 1342163"/>
              <a:gd name="connsiteY58" fmla="*/ 1861531 h 6858000"/>
              <a:gd name="connsiteX59" fmla="*/ 127039 w 1342163"/>
              <a:gd name="connsiteY59" fmla="*/ 1732919 h 6858000"/>
              <a:gd name="connsiteX60" fmla="*/ 98476 w 1342163"/>
              <a:gd name="connsiteY60" fmla="*/ 1615777 h 6858000"/>
              <a:gd name="connsiteX61" fmla="*/ 79271 w 1342163"/>
              <a:gd name="connsiteY61" fmla="*/ 1563678 h 6858000"/>
              <a:gd name="connsiteX62" fmla="*/ 85093 w 1342163"/>
              <a:gd name="connsiteY62" fmla="*/ 1477995 h 6858000"/>
              <a:gd name="connsiteX63" fmla="*/ 79485 w 1342163"/>
              <a:gd name="connsiteY63" fmla="*/ 1307086 h 6858000"/>
              <a:gd name="connsiteX64" fmla="*/ 85358 w 1342163"/>
              <a:gd name="connsiteY64" fmla="*/ 1168288 h 6858000"/>
              <a:gd name="connsiteX65" fmla="*/ 66946 w 1342163"/>
              <a:gd name="connsiteY65" fmla="*/ 1088484 h 6858000"/>
              <a:gd name="connsiteX66" fmla="*/ 55682 w 1342163"/>
              <a:gd name="connsiteY66" fmla="*/ 1016103 h 6858000"/>
              <a:gd name="connsiteX67" fmla="*/ 57138 w 1342163"/>
              <a:gd name="connsiteY67" fmla="*/ 954054 h 6858000"/>
              <a:gd name="connsiteX68" fmla="*/ 52003 w 1342163"/>
              <a:gd name="connsiteY68" fmla="*/ 896999 h 6858000"/>
              <a:gd name="connsiteX69" fmla="*/ 12141 w 1342163"/>
              <a:gd name="connsiteY69" fmla="*/ 711705 h 6858000"/>
              <a:gd name="connsiteX70" fmla="*/ 9051 w 1342163"/>
              <a:gd name="connsiteY70" fmla="*/ 619315 h 6858000"/>
              <a:gd name="connsiteX71" fmla="*/ 2707 w 1342163"/>
              <a:gd name="connsiteY71" fmla="*/ 585934 h 6858000"/>
              <a:gd name="connsiteX72" fmla="*/ 3 w 1342163"/>
              <a:gd name="connsiteY72" fmla="*/ 538948 h 6858000"/>
              <a:gd name="connsiteX73" fmla="*/ 3911 w 1342163"/>
              <a:gd name="connsiteY73" fmla="*/ 525163 h 6858000"/>
              <a:gd name="connsiteX74" fmla="*/ 29283 w 1342163"/>
              <a:gd name="connsiteY74" fmla="*/ 393828 h 6858000"/>
              <a:gd name="connsiteX75" fmla="*/ 29113 w 1342163"/>
              <a:gd name="connsiteY75" fmla="*/ 353137 h 6858000"/>
              <a:gd name="connsiteX76" fmla="*/ 34806 w 1342163"/>
              <a:gd name="connsiteY76" fmla="*/ 275771 h 6858000"/>
              <a:gd name="connsiteX77" fmla="*/ 44500 w 1342163"/>
              <a:gd name="connsiteY77" fmla="*/ 236673 h 6858000"/>
              <a:gd name="connsiteX78" fmla="*/ 43543 w 1342163"/>
              <a:gd name="connsiteY78" fmla="*/ 144983 h 6858000"/>
              <a:gd name="connsiteX79" fmla="*/ 33828 w 1342163"/>
              <a:gd name="connsiteY79" fmla="*/ 33857 h 6858000"/>
              <a:gd name="connsiteX80" fmla="*/ 15381 w 1342163"/>
              <a:gd name="connsiteY80" fmla="*/ 0 h 6858000"/>
              <a:gd name="connsiteX0" fmla="*/ 15381 w 1342163"/>
              <a:gd name="connsiteY0" fmla="*/ 0 h 6858000"/>
              <a:gd name="connsiteX1" fmla="*/ 1342163 w 1342163"/>
              <a:gd name="connsiteY1" fmla="*/ 0 h 6858000"/>
              <a:gd name="connsiteX2" fmla="*/ 1342163 w 1342163"/>
              <a:gd name="connsiteY2" fmla="*/ 6858000 h 6858000"/>
              <a:gd name="connsiteX3" fmla="*/ 78857 w 1342163"/>
              <a:gd name="connsiteY3" fmla="*/ 6857735 h 6858000"/>
              <a:gd name="connsiteX4" fmla="*/ 115450 w 1342163"/>
              <a:gd name="connsiteY4" fmla="*/ 6776847 h 6858000"/>
              <a:gd name="connsiteX5" fmla="*/ 126950 w 1342163"/>
              <a:gd name="connsiteY5" fmla="*/ 6737706 h 6858000"/>
              <a:gd name="connsiteX6" fmla="*/ 144357 w 1342163"/>
              <a:gd name="connsiteY6" fmla="*/ 6686827 h 6858000"/>
              <a:gd name="connsiteX7" fmla="*/ 155935 w 1342163"/>
              <a:gd name="connsiteY7" fmla="*/ 6633777 h 6858000"/>
              <a:gd name="connsiteX8" fmla="*/ 228778 w 1342163"/>
              <a:gd name="connsiteY8" fmla="*/ 6492130 h 6858000"/>
              <a:gd name="connsiteX9" fmla="*/ 244465 w 1342163"/>
              <a:gd name="connsiteY9" fmla="*/ 6431610 h 6858000"/>
              <a:gd name="connsiteX10" fmla="*/ 263305 w 1342163"/>
              <a:gd name="connsiteY10" fmla="*/ 6294334 h 6858000"/>
              <a:gd name="connsiteX11" fmla="*/ 251079 w 1342163"/>
              <a:gd name="connsiteY11" fmla="*/ 6231403 h 6858000"/>
              <a:gd name="connsiteX12" fmla="*/ 243737 w 1342163"/>
              <a:gd name="connsiteY12" fmla="*/ 6202459 h 6858000"/>
              <a:gd name="connsiteX13" fmla="*/ 242535 w 1342163"/>
              <a:gd name="connsiteY13" fmla="*/ 6153037 h 6858000"/>
              <a:gd name="connsiteX14" fmla="*/ 250120 w 1342163"/>
              <a:gd name="connsiteY14" fmla="*/ 5905303 h 6858000"/>
              <a:gd name="connsiteX15" fmla="*/ 280078 w 1342163"/>
              <a:gd name="connsiteY15" fmla="*/ 5712857 h 6858000"/>
              <a:gd name="connsiteX16" fmla="*/ 309876 w 1342163"/>
              <a:gd name="connsiteY16" fmla="*/ 5660491 h 6858000"/>
              <a:gd name="connsiteX17" fmla="*/ 323888 w 1342163"/>
              <a:gd name="connsiteY17" fmla="*/ 5553910 h 6858000"/>
              <a:gd name="connsiteX18" fmla="*/ 348319 w 1342163"/>
              <a:gd name="connsiteY18" fmla="*/ 5449031 h 6858000"/>
              <a:gd name="connsiteX19" fmla="*/ 385202 w 1342163"/>
              <a:gd name="connsiteY19" fmla="*/ 5341916 h 6858000"/>
              <a:gd name="connsiteX20" fmla="*/ 423583 w 1342163"/>
              <a:gd name="connsiteY20" fmla="*/ 5264214 h 6858000"/>
              <a:gd name="connsiteX21" fmla="*/ 429742 w 1342163"/>
              <a:gd name="connsiteY21" fmla="*/ 5225268 h 6858000"/>
              <a:gd name="connsiteX22" fmla="*/ 438024 w 1342163"/>
              <a:gd name="connsiteY22" fmla="*/ 5159961 h 6858000"/>
              <a:gd name="connsiteX23" fmla="*/ 441634 w 1342163"/>
              <a:gd name="connsiteY23" fmla="*/ 5125185 h 6858000"/>
              <a:gd name="connsiteX24" fmla="*/ 455500 w 1342163"/>
              <a:gd name="connsiteY24" fmla="*/ 5067850 h 6858000"/>
              <a:gd name="connsiteX25" fmla="*/ 458231 w 1342163"/>
              <a:gd name="connsiteY25" fmla="*/ 5060861 h 6858000"/>
              <a:gd name="connsiteX26" fmla="*/ 456489 w 1342163"/>
              <a:gd name="connsiteY26" fmla="*/ 4993030 h 6858000"/>
              <a:gd name="connsiteX27" fmla="*/ 463398 w 1342163"/>
              <a:gd name="connsiteY27" fmla="*/ 4946844 h 6858000"/>
              <a:gd name="connsiteX28" fmla="*/ 474657 w 1342163"/>
              <a:gd name="connsiteY28" fmla="*/ 4858827 h 6858000"/>
              <a:gd name="connsiteX29" fmla="*/ 480560 w 1342163"/>
              <a:gd name="connsiteY29" fmla="*/ 4821170 h 6858000"/>
              <a:gd name="connsiteX30" fmla="*/ 479873 w 1342163"/>
              <a:gd name="connsiteY30" fmla="*/ 4584173 h 6858000"/>
              <a:gd name="connsiteX31" fmla="*/ 471521 w 1342163"/>
              <a:gd name="connsiteY31" fmla="*/ 4375228 h 6858000"/>
              <a:gd name="connsiteX32" fmla="*/ 452174 w 1342163"/>
              <a:gd name="connsiteY32" fmla="*/ 4214165 h 6858000"/>
              <a:gd name="connsiteX33" fmla="*/ 453803 w 1342163"/>
              <a:gd name="connsiteY33" fmla="*/ 4076008 h 6858000"/>
              <a:gd name="connsiteX34" fmla="*/ 441503 w 1342163"/>
              <a:gd name="connsiteY34" fmla="*/ 4033999 h 6858000"/>
              <a:gd name="connsiteX35" fmla="*/ 441228 w 1342163"/>
              <a:gd name="connsiteY35" fmla="*/ 4013953 h 6858000"/>
              <a:gd name="connsiteX36" fmla="*/ 445527 w 1342163"/>
              <a:gd name="connsiteY36" fmla="*/ 3872886 h 6858000"/>
              <a:gd name="connsiteX37" fmla="*/ 455900 w 1342163"/>
              <a:gd name="connsiteY37" fmla="*/ 3813873 h 6858000"/>
              <a:gd name="connsiteX38" fmla="*/ 466796 w 1342163"/>
              <a:gd name="connsiteY38" fmla="*/ 3738082 h 6858000"/>
              <a:gd name="connsiteX39" fmla="*/ 474142 w 1342163"/>
              <a:gd name="connsiteY39" fmla="*/ 3673397 h 6858000"/>
              <a:gd name="connsiteX40" fmla="*/ 473438 w 1342163"/>
              <a:gd name="connsiteY40" fmla="*/ 3637109 h 6858000"/>
              <a:gd name="connsiteX41" fmla="*/ 476881 w 1342163"/>
              <a:gd name="connsiteY41" fmla="*/ 3536883 h 6858000"/>
              <a:gd name="connsiteX42" fmla="*/ 498311 w 1342163"/>
              <a:gd name="connsiteY42" fmla="*/ 3295862 h 6858000"/>
              <a:gd name="connsiteX43" fmla="*/ 480837 w 1342163"/>
              <a:gd name="connsiteY43" fmla="*/ 3158586 h 6858000"/>
              <a:gd name="connsiteX44" fmla="*/ 456245 w 1342163"/>
              <a:gd name="connsiteY44" fmla="*/ 3112365 h 6858000"/>
              <a:gd name="connsiteX45" fmla="*/ 441720 w 1342163"/>
              <a:gd name="connsiteY45" fmla="*/ 3072935 h 6858000"/>
              <a:gd name="connsiteX46" fmla="*/ 416894 w 1342163"/>
              <a:gd name="connsiteY46" fmla="*/ 2958185 h 6858000"/>
              <a:gd name="connsiteX47" fmla="*/ 374174 w 1342163"/>
              <a:gd name="connsiteY47" fmla="*/ 2843952 h 6858000"/>
              <a:gd name="connsiteX48" fmla="*/ 308426 w 1342163"/>
              <a:gd name="connsiteY48" fmla="*/ 2554718 h 6858000"/>
              <a:gd name="connsiteX49" fmla="*/ 279243 w 1342163"/>
              <a:gd name="connsiteY49" fmla="*/ 2447068 h 6858000"/>
              <a:gd name="connsiteX50" fmla="*/ 283313 w 1342163"/>
              <a:gd name="connsiteY50" fmla="*/ 2423438 h 6858000"/>
              <a:gd name="connsiteX51" fmla="*/ 251144 w 1342163"/>
              <a:gd name="connsiteY51" fmla="*/ 2261920 h 6858000"/>
              <a:gd name="connsiteX52" fmla="*/ 241031 w 1342163"/>
              <a:gd name="connsiteY52" fmla="*/ 2195378 h 6858000"/>
              <a:gd name="connsiteX53" fmla="*/ 225248 w 1342163"/>
              <a:gd name="connsiteY53" fmla="*/ 2155135 h 6858000"/>
              <a:gd name="connsiteX54" fmla="*/ 222706 w 1342163"/>
              <a:gd name="connsiteY54" fmla="*/ 2118008 h 6858000"/>
              <a:gd name="connsiteX55" fmla="*/ 223699 w 1342163"/>
              <a:gd name="connsiteY55" fmla="*/ 2050531 h 6858000"/>
              <a:gd name="connsiteX56" fmla="*/ 196683 w 1342163"/>
              <a:gd name="connsiteY56" fmla="*/ 1906352 h 6858000"/>
              <a:gd name="connsiteX57" fmla="*/ 173240 w 1342163"/>
              <a:gd name="connsiteY57" fmla="*/ 1861531 h 6858000"/>
              <a:gd name="connsiteX58" fmla="*/ 127039 w 1342163"/>
              <a:gd name="connsiteY58" fmla="*/ 1732919 h 6858000"/>
              <a:gd name="connsiteX59" fmla="*/ 98476 w 1342163"/>
              <a:gd name="connsiteY59" fmla="*/ 1615777 h 6858000"/>
              <a:gd name="connsiteX60" fmla="*/ 79271 w 1342163"/>
              <a:gd name="connsiteY60" fmla="*/ 1563678 h 6858000"/>
              <a:gd name="connsiteX61" fmla="*/ 85093 w 1342163"/>
              <a:gd name="connsiteY61" fmla="*/ 1477995 h 6858000"/>
              <a:gd name="connsiteX62" fmla="*/ 79485 w 1342163"/>
              <a:gd name="connsiteY62" fmla="*/ 1307086 h 6858000"/>
              <a:gd name="connsiteX63" fmla="*/ 85358 w 1342163"/>
              <a:gd name="connsiteY63" fmla="*/ 1168288 h 6858000"/>
              <a:gd name="connsiteX64" fmla="*/ 66946 w 1342163"/>
              <a:gd name="connsiteY64" fmla="*/ 1088484 h 6858000"/>
              <a:gd name="connsiteX65" fmla="*/ 55682 w 1342163"/>
              <a:gd name="connsiteY65" fmla="*/ 1016103 h 6858000"/>
              <a:gd name="connsiteX66" fmla="*/ 57138 w 1342163"/>
              <a:gd name="connsiteY66" fmla="*/ 954054 h 6858000"/>
              <a:gd name="connsiteX67" fmla="*/ 52003 w 1342163"/>
              <a:gd name="connsiteY67" fmla="*/ 896999 h 6858000"/>
              <a:gd name="connsiteX68" fmla="*/ 12141 w 1342163"/>
              <a:gd name="connsiteY68" fmla="*/ 711705 h 6858000"/>
              <a:gd name="connsiteX69" fmla="*/ 9051 w 1342163"/>
              <a:gd name="connsiteY69" fmla="*/ 619315 h 6858000"/>
              <a:gd name="connsiteX70" fmla="*/ 2707 w 1342163"/>
              <a:gd name="connsiteY70" fmla="*/ 585934 h 6858000"/>
              <a:gd name="connsiteX71" fmla="*/ 3 w 1342163"/>
              <a:gd name="connsiteY71" fmla="*/ 538948 h 6858000"/>
              <a:gd name="connsiteX72" fmla="*/ 3911 w 1342163"/>
              <a:gd name="connsiteY72" fmla="*/ 525163 h 6858000"/>
              <a:gd name="connsiteX73" fmla="*/ 29283 w 1342163"/>
              <a:gd name="connsiteY73" fmla="*/ 393828 h 6858000"/>
              <a:gd name="connsiteX74" fmla="*/ 29113 w 1342163"/>
              <a:gd name="connsiteY74" fmla="*/ 353137 h 6858000"/>
              <a:gd name="connsiteX75" fmla="*/ 34806 w 1342163"/>
              <a:gd name="connsiteY75" fmla="*/ 275771 h 6858000"/>
              <a:gd name="connsiteX76" fmla="*/ 44500 w 1342163"/>
              <a:gd name="connsiteY76" fmla="*/ 236673 h 6858000"/>
              <a:gd name="connsiteX77" fmla="*/ 43543 w 1342163"/>
              <a:gd name="connsiteY77" fmla="*/ 144983 h 6858000"/>
              <a:gd name="connsiteX78" fmla="*/ 33828 w 1342163"/>
              <a:gd name="connsiteY78" fmla="*/ 33857 h 6858000"/>
              <a:gd name="connsiteX79" fmla="*/ 15381 w 1342163"/>
              <a:gd name="connsiteY79" fmla="*/ 0 h 6858000"/>
              <a:gd name="connsiteX0" fmla="*/ 15381 w 1342163"/>
              <a:gd name="connsiteY0" fmla="*/ 0 h 6858000"/>
              <a:gd name="connsiteX1" fmla="*/ 1342163 w 1342163"/>
              <a:gd name="connsiteY1" fmla="*/ 0 h 6858000"/>
              <a:gd name="connsiteX2" fmla="*/ 1342163 w 1342163"/>
              <a:gd name="connsiteY2" fmla="*/ 6858000 h 6858000"/>
              <a:gd name="connsiteX3" fmla="*/ 78857 w 1342163"/>
              <a:gd name="connsiteY3" fmla="*/ 6857735 h 6858000"/>
              <a:gd name="connsiteX4" fmla="*/ 115450 w 1342163"/>
              <a:gd name="connsiteY4" fmla="*/ 6776847 h 6858000"/>
              <a:gd name="connsiteX5" fmla="*/ 126950 w 1342163"/>
              <a:gd name="connsiteY5" fmla="*/ 6737706 h 6858000"/>
              <a:gd name="connsiteX6" fmla="*/ 144357 w 1342163"/>
              <a:gd name="connsiteY6" fmla="*/ 6686827 h 6858000"/>
              <a:gd name="connsiteX7" fmla="*/ 155935 w 1342163"/>
              <a:gd name="connsiteY7" fmla="*/ 6633777 h 6858000"/>
              <a:gd name="connsiteX8" fmla="*/ 228778 w 1342163"/>
              <a:gd name="connsiteY8" fmla="*/ 6492130 h 6858000"/>
              <a:gd name="connsiteX9" fmla="*/ 244465 w 1342163"/>
              <a:gd name="connsiteY9" fmla="*/ 6431610 h 6858000"/>
              <a:gd name="connsiteX10" fmla="*/ 263305 w 1342163"/>
              <a:gd name="connsiteY10" fmla="*/ 6294334 h 6858000"/>
              <a:gd name="connsiteX11" fmla="*/ 251079 w 1342163"/>
              <a:gd name="connsiteY11" fmla="*/ 6231403 h 6858000"/>
              <a:gd name="connsiteX12" fmla="*/ 243737 w 1342163"/>
              <a:gd name="connsiteY12" fmla="*/ 6202459 h 6858000"/>
              <a:gd name="connsiteX13" fmla="*/ 242535 w 1342163"/>
              <a:gd name="connsiteY13" fmla="*/ 6153037 h 6858000"/>
              <a:gd name="connsiteX14" fmla="*/ 250120 w 1342163"/>
              <a:gd name="connsiteY14" fmla="*/ 5905303 h 6858000"/>
              <a:gd name="connsiteX15" fmla="*/ 280078 w 1342163"/>
              <a:gd name="connsiteY15" fmla="*/ 5712857 h 6858000"/>
              <a:gd name="connsiteX16" fmla="*/ 309876 w 1342163"/>
              <a:gd name="connsiteY16" fmla="*/ 5660491 h 6858000"/>
              <a:gd name="connsiteX17" fmla="*/ 323888 w 1342163"/>
              <a:gd name="connsiteY17" fmla="*/ 5553910 h 6858000"/>
              <a:gd name="connsiteX18" fmla="*/ 348319 w 1342163"/>
              <a:gd name="connsiteY18" fmla="*/ 5449031 h 6858000"/>
              <a:gd name="connsiteX19" fmla="*/ 385202 w 1342163"/>
              <a:gd name="connsiteY19" fmla="*/ 5341916 h 6858000"/>
              <a:gd name="connsiteX20" fmla="*/ 423583 w 1342163"/>
              <a:gd name="connsiteY20" fmla="*/ 5264214 h 6858000"/>
              <a:gd name="connsiteX21" fmla="*/ 429742 w 1342163"/>
              <a:gd name="connsiteY21" fmla="*/ 5225268 h 6858000"/>
              <a:gd name="connsiteX22" fmla="*/ 438024 w 1342163"/>
              <a:gd name="connsiteY22" fmla="*/ 5159961 h 6858000"/>
              <a:gd name="connsiteX23" fmla="*/ 441634 w 1342163"/>
              <a:gd name="connsiteY23" fmla="*/ 5125185 h 6858000"/>
              <a:gd name="connsiteX24" fmla="*/ 455500 w 1342163"/>
              <a:gd name="connsiteY24" fmla="*/ 5067850 h 6858000"/>
              <a:gd name="connsiteX25" fmla="*/ 458231 w 1342163"/>
              <a:gd name="connsiteY25" fmla="*/ 5060861 h 6858000"/>
              <a:gd name="connsiteX26" fmla="*/ 456489 w 1342163"/>
              <a:gd name="connsiteY26" fmla="*/ 4993030 h 6858000"/>
              <a:gd name="connsiteX27" fmla="*/ 463398 w 1342163"/>
              <a:gd name="connsiteY27" fmla="*/ 4946844 h 6858000"/>
              <a:gd name="connsiteX28" fmla="*/ 474657 w 1342163"/>
              <a:gd name="connsiteY28" fmla="*/ 4858827 h 6858000"/>
              <a:gd name="connsiteX29" fmla="*/ 480560 w 1342163"/>
              <a:gd name="connsiteY29" fmla="*/ 4821170 h 6858000"/>
              <a:gd name="connsiteX30" fmla="*/ 479873 w 1342163"/>
              <a:gd name="connsiteY30" fmla="*/ 4584173 h 6858000"/>
              <a:gd name="connsiteX31" fmla="*/ 471521 w 1342163"/>
              <a:gd name="connsiteY31" fmla="*/ 4375228 h 6858000"/>
              <a:gd name="connsiteX32" fmla="*/ 452174 w 1342163"/>
              <a:gd name="connsiteY32" fmla="*/ 4214165 h 6858000"/>
              <a:gd name="connsiteX33" fmla="*/ 453803 w 1342163"/>
              <a:gd name="connsiteY33" fmla="*/ 4076008 h 6858000"/>
              <a:gd name="connsiteX34" fmla="*/ 441503 w 1342163"/>
              <a:gd name="connsiteY34" fmla="*/ 4033999 h 6858000"/>
              <a:gd name="connsiteX35" fmla="*/ 441228 w 1342163"/>
              <a:gd name="connsiteY35" fmla="*/ 4013953 h 6858000"/>
              <a:gd name="connsiteX36" fmla="*/ 445527 w 1342163"/>
              <a:gd name="connsiteY36" fmla="*/ 3872886 h 6858000"/>
              <a:gd name="connsiteX37" fmla="*/ 455900 w 1342163"/>
              <a:gd name="connsiteY37" fmla="*/ 3813873 h 6858000"/>
              <a:gd name="connsiteX38" fmla="*/ 466796 w 1342163"/>
              <a:gd name="connsiteY38" fmla="*/ 3738082 h 6858000"/>
              <a:gd name="connsiteX39" fmla="*/ 474142 w 1342163"/>
              <a:gd name="connsiteY39" fmla="*/ 3673397 h 6858000"/>
              <a:gd name="connsiteX40" fmla="*/ 473438 w 1342163"/>
              <a:gd name="connsiteY40" fmla="*/ 3637109 h 6858000"/>
              <a:gd name="connsiteX41" fmla="*/ 476881 w 1342163"/>
              <a:gd name="connsiteY41" fmla="*/ 3536883 h 6858000"/>
              <a:gd name="connsiteX42" fmla="*/ 498311 w 1342163"/>
              <a:gd name="connsiteY42" fmla="*/ 3295862 h 6858000"/>
              <a:gd name="connsiteX43" fmla="*/ 480837 w 1342163"/>
              <a:gd name="connsiteY43" fmla="*/ 3158586 h 6858000"/>
              <a:gd name="connsiteX44" fmla="*/ 456245 w 1342163"/>
              <a:gd name="connsiteY44" fmla="*/ 3112365 h 6858000"/>
              <a:gd name="connsiteX45" fmla="*/ 441720 w 1342163"/>
              <a:gd name="connsiteY45" fmla="*/ 3072935 h 6858000"/>
              <a:gd name="connsiteX46" fmla="*/ 416894 w 1342163"/>
              <a:gd name="connsiteY46" fmla="*/ 2958185 h 6858000"/>
              <a:gd name="connsiteX47" fmla="*/ 374174 w 1342163"/>
              <a:gd name="connsiteY47" fmla="*/ 2843952 h 6858000"/>
              <a:gd name="connsiteX48" fmla="*/ 308426 w 1342163"/>
              <a:gd name="connsiteY48" fmla="*/ 2554718 h 6858000"/>
              <a:gd name="connsiteX49" fmla="*/ 279243 w 1342163"/>
              <a:gd name="connsiteY49" fmla="*/ 2447068 h 6858000"/>
              <a:gd name="connsiteX50" fmla="*/ 283313 w 1342163"/>
              <a:gd name="connsiteY50" fmla="*/ 2423438 h 6858000"/>
              <a:gd name="connsiteX51" fmla="*/ 251144 w 1342163"/>
              <a:gd name="connsiteY51" fmla="*/ 2261920 h 6858000"/>
              <a:gd name="connsiteX52" fmla="*/ 241031 w 1342163"/>
              <a:gd name="connsiteY52" fmla="*/ 2195378 h 6858000"/>
              <a:gd name="connsiteX53" fmla="*/ 225248 w 1342163"/>
              <a:gd name="connsiteY53" fmla="*/ 2155135 h 6858000"/>
              <a:gd name="connsiteX54" fmla="*/ 222706 w 1342163"/>
              <a:gd name="connsiteY54" fmla="*/ 2118008 h 6858000"/>
              <a:gd name="connsiteX55" fmla="*/ 223699 w 1342163"/>
              <a:gd name="connsiteY55" fmla="*/ 2050531 h 6858000"/>
              <a:gd name="connsiteX56" fmla="*/ 196683 w 1342163"/>
              <a:gd name="connsiteY56" fmla="*/ 1906352 h 6858000"/>
              <a:gd name="connsiteX57" fmla="*/ 173240 w 1342163"/>
              <a:gd name="connsiteY57" fmla="*/ 1861531 h 6858000"/>
              <a:gd name="connsiteX58" fmla="*/ 127039 w 1342163"/>
              <a:gd name="connsiteY58" fmla="*/ 1732919 h 6858000"/>
              <a:gd name="connsiteX59" fmla="*/ 98476 w 1342163"/>
              <a:gd name="connsiteY59" fmla="*/ 1615777 h 6858000"/>
              <a:gd name="connsiteX60" fmla="*/ 79271 w 1342163"/>
              <a:gd name="connsiteY60" fmla="*/ 1563678 h 6858000"/>
              <a:gd name="connsiteX61" fmla="*/ 85093 w 1342163"/>
              <a:gd name="connsiteY61" fmla="*/ 1477995 h 6858000"/>
              <a:gd name="connsiteX62" fmla="*/ 79485 w 1342163"/>
              <a:gd name="connsiteY62" fmla="*/ 1307086 h 6858000"/>
              <a:gd name="connsiteX63" fmla="*/ 85358 w 1342163"/>
              <a:gd name="connsiteY63" fmla="*/ 1168288 h 6858000"/>
              <a:gd name="connsiteX64" fmla="*/ 66946 w 1342163"/>
              <a:gd name="connsiteY64" fmla="*/ 1088484 h 6858000"/>
              <a:gd name="connsiteX65" fmla="*/ 55682 w 1342163"/>
              <a:gd name="connsiteY65" fmla="*/ 1016103 h 6858000"/>
              <a:gd name="connsiteX66" fmla="*/ 57138 w 1342163"/>
              <a:gd name="connsiteY66" fmla="*/ 954054 h 6858000"/>
              <a:gd name="connsiteX67" fmla="*/ 52003 w 1342163"/>
              <a:gd name="connsiteY67" fmla="*/ 896999 h 6858000"/>
              <a:gd name="connsiteX68" fmla="*/ 12141 w 1342163"/>
              <a:gd name="connsiteY68" fmla="*/ 711705 h 6858000"/>
              <a:gd name="connsiteX69" fmla="*/ 9051 w 1342163"/>
              <a:gd name="connsiteY69" fmla="*/ 619315 h 6858000"/>
              <a:gd name="connsiteX70" fmla="*/ 2707 w 1342163"/>
              <a:gd name="connsiteY70" fmla="*/ 585934 h 6858000"/>
              <a:gd name="connsiteX71" fmla="*/ 3 w 1342163"/>
              <a:gd name="connsiteY71" fmla="*/ 538948 h 6858000"/>
              <a:gd name="connsiteX72" fmla="*/ 3911 w 1342163"/>
              <a:gd name="connsiteY72" fmla="*/ 525163 h 6858000"/>
              <a:gd name="connsiteX73" fmla="*/ 29283 w 1342163"/>
              <a:gd name="connsiteY73" fmla="*/ 393828 h 6858000"/>
              <a:gd name="connsiteX74" fmla="*/ 29113 w 1342163"/>
              <a:gd name="connsiteY74" fmla="*/ 353137 h 6858000"/>
              <a:gd name="connsiteX75" fmla="*/ 34806 w 1342163"/>
              <a:gd name="connsiteY75" fmla="*/ 275771 h 6858000"/>
              <a:gd name="connsiteX76" fmla="*/ 44500 w 1342163"/>
              <a:gd name="connsiteY76" fmla="*/ 236673 h 6858000"/>
              <a:gd name="connsiteX77" fmla="*/ 43543 w 1342163"/>
              <a:gd name="connsiteY77" fmla="*/ 144983 h 6858000"/>
              <a:gd name="connsiteX78" fmla="*/ 33828 w 1342163"/>
              <a:gd name="connsiteY78" fmla="*/ 33857 h 6858000"/>
              <a:gd name="connsiteX79" fmla="*/ 15381 w 1342163"/>
              <a:gd name="connsiteY79" fmla="*/ 0 h 6858000"/>
              <a:gd name="connsiteX0" fmla="*/ 15381 w 1342163"/>
              <a:gd name="connsiteY0" fmla="*/ 0 h 6858000"/>
              <a:gd name="connsiteX1" fmla="*/ 1342163 w 1342163"/>
              <a:gd name="connsiteY1" fmla="*/ 0 h 6858000"/>
              <a:gd name="connsiteX2" fmla="*/ 1342163 w 1342163"/>
              <a:gd name="connsiteY2" fmla="*/ 6858000 h 6858000"/>
              <a:gd name="connsiteX3" fmla="*/ 78857 w 1342163"/>
              <a:gd name="connsiteY3" fmla="*/ 6857735 h 6858000"/>
              <a:gd name="connsiteX4" fmla="*/ 115450 w 1342163"/>
              <a:gd name="connsiteY4" fmla="*/ 6776847 h 6858000"/>
              <a:gd name="connsiteX5" fmla="*/ 126950 w 1342163"/>
              <a:gd name="connsiteY5" fmla="*/ 6737706 h 6858000"/>
              <a:gd name="connsiteX6" fmla="*/ 144357 w 1342163"/>
              <a:gd name="connsiteY6" fmla="*/ 6686827 h 6858000"/>
              <a:gd name="connsiteX7" fmla="*/ 155935 w 1342163"/>
              <a:gd name="connsiteY7" fmla="*/ 6633777 h 6858000"/>
              <a:gd name="connsiteX8" fmla="*/ 228778 w 1342163"/>
              <a:gd name="connsiteY8" fmla="*/ 6492130 h 6858000"/>
              <a:gd name="connsiteX9" fmla="*/ 244465 w 1342163"/>
              <a:gd name="connsiteY9" fmla="*/ 6431610 h 6858000"/>
              <a:gd name="connsiteX10" fmla="*/ 263305 w 1342163"/>
              <a:gd name="connsiteY10" fmla="*/ 6294334 h 6858000"/>
              <a:gd name="connsiteX11" fmla="*/ 251079 w 1342163"/>
              <a:gd name="connsiteY11" fmla="*/ 6231403 h 6858000"/>
              <a:gd name="connsiteX12" fmla="*/ 243737 w 1342163"/>
              <a:gd name="connsiteY12" fmla="*/ 6202459 h 6858000"/>
              <a:gd name="connsiteX13" fmla="*/ 242535 w 1342163"/>
              <a:gd name="connsiteY13" fmla="*/ 6153037 h 6858000"/>
              <a:gd name="connsiteX14" fmla="*/ 250120 w 1342163"/>
              <a:gd name="connsiteY14" fmla="*/ 5905303 h 6858000"/>
              <a:gd name="connsiteX15" fmla="*/ 280078 w 1342163"/>
              <a:gd name="connsiteY15" fmla="*/ 5712857 h 6858000"/>
              <a:gd name="connsiteX16" fmla="*/ 309876 w 1342163"/>
              <a:gd name="connsiteY16" fmla="*/ 5660491 h 6858000"/>
              <a:gd name="connsiteX17" fmla="*/ 323888 w 1342163"/>
              <a:gd name="connsiteY17" fmla="*/ 5553910 h 6858000"/>
              <a:gd name="connsiteX18" fmla="*/ 348319 w 1342163"/>
              <a:gd name="connsiteY18" fmla="*/ 5449031 h 6858000"/>
              <a:gd name="connsiteX19" fmla="*/ 385202 w 1342163"/>
              <a:gd name="connsiteY19" fmla="*/ 5341916 h 6858000"/>
              <a:gd name="connsiteX20" fmla="*/ 423583 w 1342163"/>
              <a:gd name="connsiteY20" fmla="*/ 5264214 h 6858000"/>
              <a:gd name="connsiteX21" fmla="*/ 429742 w 1342163"/>
              <a:gd name="connsiteY21" fmla="*/ 5225268 h 6858000"/>
              <a:gd name="connsiteX22" fmla="*/ 438024 w 1342163"/>
              <a:gd name="connsiteY22" fmla="*/ 5159961 h 6858000"/>
              <a:gd name="connsiteX23" fmla="*/ 441634 w 1342163"/>
              <a:gd name="connsiteY23" fmla="*/ 5125185 h 6858000"/>
              <a:gd name="connsiteX24" fmla="*/ 455500 w 1342163"/>
              <a:gd name="connsiteY24" fmla="*/ 5067850 h 6858000"/>
              <a:gd name="connsiteX25" fmla="*/ 458231 w 1342163"/>
              <a:gd name="connsiteY25" fmla="*/ 5060861 h 6858000"/>
              <a:gd name="connsiteX26" fmla="*/ 456489 w 1342163"/>
              <a:gd name="connsiteY26" fmla="*/ 4993030 h 6858000"/>
              <a:gd name="connsiteX27" fmla="*/ 463398 w 1342163"/>
              <a:gd name="connsiteY27" fmla="*/ 4946844 h 6858000"/>
              <a:gd name="connsiteX28" fmla="*/ 474657 w 1342163"/>
              <a:gd name="connsiteY28" fmla="*/ 4858827 h 6858000"/>
              <a:gd name="connsiteX29" fmla="*/ 480560 w 1342163"/>
              <a:gd name="connsiteY29" fmla="*/ 4821170 h 6858000"/>
              <a:gd name="connsiteX30" fmla="*/ 479873 w 1342163"/>
              <a:gd name="connsiteY30" fmla="*/ 4584173 h 6858000"/>
              <a:gd name="connsiteX31" fmla="*/ 471521 w 1342163"/>
              <a:gd name="connsiteY31" fmla="*/ 4375228 h 6858000"/>
              <a:gd name="connsiteX32" fmla="*/ 452174 w 1342163"/>
              <a:gd name="connsiteY32" fmla="*/ 4214165 h 6858000"/>
              <a:gd name="connsiteX33" fmla="*/ 453803 w 1342163"/>
              <a:gd name="connsiteY33" fmla="*/ 4076008 h 6858000"/>
              <a:gd name="connsiteX34" fmla="*/ 441503 w 1342163"/>
              <a:gd name="connsiteY34" fmla="*/ 4033999 h 6858000"/>
              <a:gd name="connsiteX35" fmla="*/ 441228 w 1342163"/>
              <a:gd name="connsiteY35" fmla="*/ 4013953 h 6858000"/>
              <a:gd name="connsiteX36" fmla="*/ 445527 w 1342163"/>
              <a:gd name="connsiteY36" fmla="*/ 3872886 h 6858000"/>
              <a:gd name="connsiteX37" fmla="*/ 455900 w 1342163"/>
              <a:gd name="connsiteY37" fmla="*/ 3813873 h 6858000"/>
              <a:gd name="connsiteX38" fmla="*/ 466796 w 1342163"/>
              <a:gd name="connsiteY38" fmla="*/ 3738082 h 6858000"/>
              <a:gd name="connsiteX39" fmla="*/ 474142 w 1342163"/>
              <a:gd name="connsiteY39" fmla="*/ 3673397 h 6858000"/>
              <a:gd name="connsiteX40" fmla="*/ 473438 w 1342163"/>
              <a:gd name="connsiteY40" fmla="*/ 3637109 h 6858000"/>
              <a:gd name="connsiteX41" fmla="*/ 476881 w 1342163"/>
              <a:gd name="connsiteY41" fmla="*/ 3536883 h 6858000"/>
              <a:gd name="connsiteX42" fmla="*/ 498311 w 1342163"/>
              <a:gd name="connsiteY42" fmla="*/ 3295862 h 6858000"/>
              <a:gd name="connsiteX43" fmla="*/ 480837 w 1342163"/>
              <a:gd name="connsiteY43" fmla="*/ 3158586 h 6858000"/>
              <a:gd name="connsiteX44" fmla="*/ 456245 w 1342163"/>
              <a:gd name="connsiteY44" fmla="*/ 3112365 h 6858000"/>
              <a:gd name="connsiteX45" fmla="*/ 441720 w 1342163"/>
              <a:gd name="connsiteY45" fmla="*/ 3072935 h 6858000"/>
              <a:gd name="connsiteX46" fmla="*/ 416894 w 1342163"/>
              <a:gd name="connsiteY46" fmla="*/ 2958185 h 6858000"/>
              <a:gd name="connsiteX47" fmla="*/ 374174 w 1342163"/>
              <a:gd name="connsiteY47" fmla="*/ 2843952 h 6858000"/>
              <a:gd name="connsiteX48" fmla="*/ 308426 w 1342163"/>
              <a:gd name="connsiteY48" fmla="*/ 2554718 h 6858000"/>
              <a:gd name="connsiteX49" fmla="*/ 279243 w 1342163"/>
              <a:gd name="connsiteY49" fmla="*/ 2447068 h 6858000"/>
              <a:gd name="connsiteX50" fmla="*/ 283313 w 1342163"/>
              <a:gd name="connsiteY50" fmla="*/ 2423438 h 6858000"/>
              <a:gd name="connsiteX51" fmla="*/ 251144 w 1342163"/>
              <a:gd name="connsiteY51" fmla="*/ 2261920 h 6858000"/>
              <a:gd name="connsiteX52" fmla="*/ 241031 w 1342163"/>
              <a:gd name="connsiteY52" fmla="*/ 2195378 h 6858000"/>
              <a:gd name="connsiteX53" fmla="*/ 225248 w 1342163"/>
              <a:gd name="connsiteY53" fmla="*/ 2155135 h 6858000"/>
              <a:gd name="connsiteX54" fmla="*/ 222706 w 1342163"/>
              <a:gd name="connsiteY54" fmla="*/ 2118008 h 6858000"/>
              <a:gd name="connsiteX55" fmla="*/ 223699 w 1342163"/>
              <a:gd name="connsiteY55" fmla="*/ 2050531 h 6858000"/>
              <a:gd name="connsiteX56" fmla="*/ 196683 w 1342163"/>
              <a:gd name="connsiteY56" fmla="*/ 1906352 h 6858000"/>
              <a:gd name="connsiteX57" fmla="*/ 173240 w 1342163"/>
              <a:gd name="connsiteY57" fmla="*/ 1861531 h 6858000"/>
              <a:gd name="connsiteX58" fmla="*/ 127039 w 1342163"/>
              <a:gd name="connsiteY58" fmla="*/ 1732919 h 6858000"/>
              <a:gd name="connsiteX59" fmla="*/ 98476 w 1342163"/>
              <a:gd name="connsiteY59" fmla="*/ 1615777 h 6858000"/>
              <a:gd name="connsiteX60" fmla="*/ 79271 w 1342163"/>
              <a:gd name="connsiteY60" fmla="*/ 1563678 h 6858000"/>
              <a:gd name="connsiteX61" fmla="*/ 85093 w 1342163"/>
              <a:gd name="connsiteY61" fmla="*/ 1477995 h 6858000"/>
              <a:gd name="connsiteX62" fmla="*/ 79485 w 1342163"/>
              <a:gd name="connsiteY62" fmla="*/ 1307086 h 6858000"/>
              <a:gd name="connsiteX63" fmla="*/ 85358 w 1342163"/>
              <a:gd name="connsiteY63" fmla="*/ 1168288 h 6858000"/>
              <a:gd name="connsiteX64" fmla="*/ 66946 w 1342163"/>
              <a:gd name="connsiteY64" fmla="*/ 1088484 h 6858000"/>
              <a:gd name="connsiteX65" fmla="*/ 55682 w 1342163"/>
              <a:gd name="connsiteY65" fmla="*/ 1016103 h 6858000"/>
              <a:gd name="connsiteX66" fmla="*/ 57138 w 1342163"/>
              <a:gd name="connsiteY66" fmla="*/ 954054 h 6858000"/>
              <a:gd name="connsiteX67" fmla="*/ 52003 w 1342163"/>
              <a:gd name="connsiteY67" fmla="*/ 896999 h 6858000"/>
              <a:gd name="connsiteX68" fmla="*/ 12141 w 1342163"/>
              <a:gd name="connsiteY68" fmla="*/ 711705 h 6858000"/>
              <a:gd name="connsiteX69" fmla="*/ 9051 w 1342163"/>
              <a:gd name="connsiteY69" fmla="*/ 619315 h 6858000"/>
              <a:gd name="connsiteX70" fmla="*/ 2707 w 1342163"/>
              <a:gd name="connsiteY70" fmla="*/ 585934 h 6858000"/>
              <a:gd name="connsiteX71" fmla="*/ 3 w 1342163"/>
              <a:gd name="connsiteY71" fmla="*/ 538948 h 6858000"/>
              <a:gd name="connsiteX72" fmla="*/ 3911 w 1342163"/>
              <a:gd name="connsiteY72" fmla="*/ 525163 h 6858000"/>
              <a:gd name="connsiteX73" fmla="*/ 29283 w 1342163"/>
              <a:gd name="connsiteY73" fmla="*/ 393828 h 6858000"/>
              <a:gd name="connsiteX74" fmla="*/ 29113 w 1342163"/>
              <a:gd name="connsiteY74" fmla="*/ 353137 h 6858000"/>
              <a:gd name="connsiteX75" fmla="*/ 44500 w 1342163"/>
              <a:gd name="connsiteY75" fmla="*/ 236673 h 6858000"/>
              <a:gd name="connsiteX76" fmla="*/ 43543 w 1342163"/>
              <a:gd name="connsiteY76" fmla="*/ 144983 h 6858000"/>
              <a:gd name="connsiteX77" fmla="*/ 33828 w 1342163"/>
              <a:gd name="connsiteY77" fmla="*/ 33857 h 6858000"/>
              <a:gd name="connsiteX78" fmla="*/ 15381 w 1342163"/>
              <a:gd name="connsiteY78" fmla="*/ 0 h 6858000"/>
              <a:gd name="connsiteX0" fmla="*/ 15381 w 1342163"/>
              <a:gd name="connsiteY0" fmla="*/ 0 h 6858000"/>
              <a:gd name="connsiteX1" fmla="*/ 1342163 w 1342163"/>
              <a:gd name="connsiteY1" fmla="*/ 0 h 6858000"/>
              <a:gd name="connsiteX2" fmla="*/ 1342163 w 1342163"/>
              <a:gd name="connsiteY2" fmla="*/ 6858000 h 6858000"/>
              <a:gd name="connsiteX3" fmla="*/ 78857 w 1342163"/>
              <a:gd name="connsiteY3" fmla="*/ 6857735 h 6858000"/>
              <a:gd name="connsiteX4" fmla="*/ 115450 w 1342163"/>
              <a:gd name="connsiteY4" fmla="*/ 6776847 h 6858000"/>
              <a:gd name="connsiteX5" fmla="*/ 126950 w 1342163"/>
              <a:gd name="connsiteY5" fmla="*/ 6737706 h 6858000"/>
              <a:gd name="connsiteX6" fmla="*/ 144357 w 1342163"/>
              <a:gd name="connsiteY6" fmla="*/ 6686827 h 6858000"/>
              <a:gd name="connsiteX7" fmla="*/ 155935 w 1342163"/>
              <a:gd name="connsiteY7" fmla="*/ 6633777 h 6858000"/>
              <a:gd name="connsiteX8" fmla="*/ 228778 w 1342163"/>
              <a:gd name="connsiteY8" fmla="*/ 6492130 h 6858000"/>
              <a:gd name="connsiteX9" fmla="*/ 244465 w 1342163"/>
              <a:gd name="connsiteY9" fmla="*/ 6431610 h 6858000"/>
              <a:gd name="connsiteX10" fmla="*/ 263305 w 1342163"/>
              <a:gd name="connsiteY10" fmla="*/ 6294334 h 6858000"/>
              <a:gd name="connsiteX11" fmla="*/ 251079 w 1342163"/>
              <a:gd name="connsiteY11" fmla="*/ 6231403 h 6858000"/>
              <a:gd name="connsiteX12" fmla="*/ 243737 w 1342163"/>
              <a:gd name="connsiteY12" fmla="*/ 6202459 h 6858000"/>
              <a:gd name="connsiteX13" fmla="*/ 242535 w 1342163"/>
              <a:gd name="connsiteY13" fmla="*/ 6153037 h 6858000"/>
              <a:gd name="connsiteX14" fmla="*/ 250120 w 1342163"/>
              <a:gd name="connsiteY14" fmla="*/ 5905303 h 6858000"/>
              <a:gd name="connsiteX15" fmla="*/ 280078 w 1342163"/>
              <a:gd name="connsiteY15" fmla="*/ 5712857 h 6858000"/>
              <a:gd name="connsiteX16" fmla="*/ 309876 w 1342163"/>
              <a:gd name="connsiteY16" fmla="*/ 5660491 h 6858000"/>
              <a:gd name="connsiteX17" fmla="*/ 323888 w 1342163"/>
              <a:gd name="connsiteY17" fmla="*/ 5553910 h 6858000"/>
              <a:gd name="connsiteX18" fmla="*/ 348319 w 1342163"/>
              <a:gd name="connsiteY18" fmla="*/ 5449031 h 6858000"/>
              <a:gd name="connsiteX19" fmla="*/ 385202 w 1342163"/>
              <a:gd name="connsiteY19" fmla="*/ 5341916 h 6858000"/>
              <a:gd name="connsiteX20" fmla="*/ 423583 w 1342163"/>
              <a:gd name="connsiteY20" fmla="*/ 5264214 h 6858000"/>
              <a:gd name="connsiteX21" fmla="*/ 429742 w 1342163"/>
              <a:gd name="connsiteY21" fmla="*/ 5225268 h 6858000"/>
              <a:gd name="connsiteX22" fmla="*/ 438024 w 1342163"/>
              <a:gd name="connsiteY22" fmla="*/ 5159961 h 6858000"/>
              <a:gd name="connsiteX23" fmla="*/ 441634 w 1342163"/>
              <a:gd name="connsiteY23" fmla="*/ 5125185 h 6858000"/>
              <a:gd name="connsiteX24" fmla="*/ 455500 w 1342163"/>
              <a:gd name="connsiteY24" fmla="*/ 5067850 h 6858000"/>
              <a:gd name="connsiteX25" fmla="*/ 458231 w 1342163"/>
              <a:gd name="connsiteY25" fmla="*/ 5060861 h 6858000"/>
              <a:gd name="connsiteX26" fmla="*/ 456489 w 1342163"/>
              <a:gd name="connsiteY26" fmla="*/ 4993030 h 6858000"/>
              <a:gd name="connsiteX27" fmla="*/ 463398 w 1342163"/>
              <a:gd name="connsiteY27" fmla="*/ 4946844 h 6858000"/>
              <a:gd name="connsiteX28" fmla="*/ 474657 w 1342163"/>
              <a:gd name="connsiteY28" fmla="*/ 4858827 h 6858000"/>
              <a:gd name="connsiteX29" fmla="*/ 480560 w 1342163"/>
              <a:gd name="connsiteY29" fmla="*/ 4821170 h 6858000"/>
              <a:gd name="connsiteX30" fmla="*/ 479873 w 1342163"/>
              <a:gd name="connsiteY30" fmla="*/ 4584173 h 6858000"/>
              <a:gd name="connsiteX31" fmla="*/ 471521 w 1342163"/>
              <a:gd name="connsiteY31" fmla="*/ 4375228 h 6858000"/>
              <a:gd name="connsiteX32" fmla="*/ 452174 w 1342163"/>
              <a:gd name="connsiteY32" fmla="*/ 4214165 h 6858000"/>
              <a:gd name="connsiteX33" fmla="*/ 453803 w 1342163"/>
              <a:gd name="connsiteY33" fmla="*/ 4076008 h 6858000"/>
              <a:gd name="connsiteX34" fmla="*/ 441503 w 1342163"/>
              <a:gd name="connsiteY34" fmla="*/ 4033999 h 6858000"/>
              <a:gd name="connsiteX35" fmla="*/ 441228 w 1342163"/>
              <a:gd name="connsiteY35" fmla="*/ 4013953 h 6858000"/>
              <a:gd name="connsiteX36" fmla="*/ 445527 w 1342163"/>
              <a:gd name="connsiteY36" fmla="*/ 3872886 h 6858000"/>
              <a:gd name="connsiteX37" fmla="*/ 455900 w 1342163"/>
              <a:gd name="connsiteY37" fmla="*/ 3813873 h 6858000"/>
              <a:gd name="connsiteX38" fmla="*/ 466796 w 1342163"/>
              <a:gd name="connsiteY38" fmla="*/ 3738082 h 6858000"/>
              <a:gd name="connsiteX39" fmla="*/ 474142 w 1342163"/>
              <a:gd name="connsiteY39" fmla="*/ 3673397 h 6858000"/>
              <a:gd name="connsiteX40" fmla="*/ 473438 w 1342163"/>
              <a:gd name="connsiteY40" fmla="*/ 3637109 h 6858000"/>
              <a:gd name="connsiteX41" fmla="*/ 476881 w 1342163"/>
              <a:gd name="connsiteY41" fmla="*/ 3536883 h 6858000"/>
              <a:gd name="connsiteX42" fmla="*/ 498311 w 1342163"/>
              <a:gd name="connsiteY42" fmla="*/ 3295862 h 6858000"/>
              <a:gd name="connsiteX43" fmla="*/ 480837 w 1342163"/>
              <a:gd name="connsiteY43" fmla="*/ 3158586 h 6858000"/>
              <a:gd name="connsiteX44" fmla="*/ 456245 w 1342163"/>
              <a:gd name="connsiteY44" fmla="*/ 3112365 h 6858000"/>
              <a:gd name="connsiteX45" fmla="*/ 441720 w 1342163"/>
              <a:gd name="connsiteY45" fmla="*/ 3072935 h 6858000"/>
              <a:gd name="connsiteX46" fmla="*/ 416894 w 1342163"/>
              <a:gd name="connsiteY46" fmla="*/ 2958185 h 6858000"/>
              <a:gd name="connsiteX47" fmla="*/ 374174 w 1342163"/>
              <a:gd name="connsiteY47" fmla="*/ 2843952 h 6858000"/>
              <a:gd name="connsiteX48" fmla="*/ 308426 w 1342163"/>
              <a:gd name="connsiteY48" fmla="*/ 2554718 h 6858000"/>
              <a:gd name="connsiteX49" fmla="*/ 279243 w 1342163"/>
              <a:gd name="connsiteY49" fmla="*/ 2447068 h 6858000"/>
              <a:gd name="connsiteX50" fmla="*/ 283313 w 1342163"/>
              <a:gd name="connsiteY50" fmla="*/ 2423438 h 6858000"/>
              <a:gd name="connsiteX51" fmla="*/ 251144 w 1342163"/>
              <a:gd name="connsiteY51" fmla="*/ 2261920 h 6858000"/>
              <a:gd name="connsiteX52" fmla="*/ 241031 w 1342163"/>
              <a:gd name="connsiteY52" fmla="*/ 2195378 h 6858000"/>
              <a:gd name="connsiteX53" fmla="*/ 225248 w 1342163"/>
              <a:gd name="connsiteY53" fmla="*/ 2155135 h 6858000"/>
              <a:gd name="connsiteX54" fmla="*/ 222706 w 1342163"/>
              <a:gd name="connsiteY54" fmla="*/ 2118008 h 6858000"/>
              <a:gd name="connsiteX55" fmla="*/ 223699 w 1342163"/>
              <a:gd name="connsiteY55" fmla="*/ 2050531 h 6858000"/>
              <a:gd name="connsiteX56" fmla="*/ 196683 w 1342163"/>
              <a:gd name="connsiteY56" fmla="*/ 1906352 h 6858000"/>
              <a:gd name="connsiteX57" fmla="*/ 173240 w 1342163"/>
              <a:gd name="connsiteY57" fmla="*/ 1861531 h 6858000"/>
              <a:gd name="connsiteX58" fmla="*/ 127039 w 1342163"/>
              <a:gd name="connsiteY58" fmla="*/ 1732919 h 6858000"/>
              <a:gd name="connsiteX59" fmla="*/ 98476 w 1342163"/>
              <a:gd name="connsiteY59" fmla="*/ 1615777 h 6858000"/>
              <a:gd name="connsiteX60" fmla="*/ 79271 w 1342163"/>
              <a:gd name="connsiteY60" fmla="*/ 1563678 h 6858000"/>
              <a:gd name="connsiteX61" fmla="*/ 85093 w 1342163"/>
              <a:gd name="connsiteY61" fmla="*/ 1477995 h 6858000"/>
              <a:gd name="connsiteX62" fmla="*/ 79485 w 1342163"/>
              <a:gd name="connsiteY62" fmla="*/ 1307086 h 6858000"/>
              <a:gd name="connsiteX63" fmla="*/ 85358 w 1342163"/>
              <a:gd name="connsiteY63" fmla="*/ 1168288 h 6858000"/>
              <a:gd name="connsiteX64" fmla="*/ 66946 w 1342163"/>
              <a:gd name="connsiteY64" fmla="*/ 1088484 h 6858000"/>
              <a:gd name="connsiteX65" fmla="*/ 55682 w 1342163"/>
              <a:gd name="connsiteY65" fmla="*/ 1016103 h 6858000"/>
              <a:gd name="connsiteX66" fmla="*/ 57138 w 1342163"/>
              <a:gd name="connsiteY66" fmla="*/ 954054 h 6858000"/>
              <a:gd name="connsiteX67" fmla="*/ 52003 w 1342163"/>
              <a:gd name="connsiteY67" fmla="*/ 896999 h 6858000"/>
              <a:gd name="connsiteX68" fmla="*/ 12141 w 1342163"/>
              <a:gd name="connsiteY68" fmla="*/ 711705 h 6858000"/>
              <a:gd name="connsiteX69" fmla="*/ 9051 w 1342163"/>
              <a:gd name="connsiteY69" fmla="*/ 619315 h 6858000"/>
              <a:gd name="connsiteX70" fmla="*/ 2707 w 1342163"/>
              <a:gd name="connsiteY70" fmla="*/ 585934 h 6858000"/>
              <a:gd name="connsiteX71" fmla="*/ 3 w 1342163"/>
              <a:gd name="connsiteY71" fmla="*/ 538948 h 6858000"/>
              <a:gd name="connsiteX72" fmla="*/ 3911 w 1342163"/>
              <a:gd name="connsiteY72" fmla="*/ 525163 h 6858000"/>
              <a:gd name="connsiteX73" fmla="*/ 29113 w 1342163"/>
              <a:gd name="connsiteY73" fmla="*/ 353137 h 6858000"/>
              <a:gd name="connsiteX74" fmla="*/ 44500 w 1342163"/>
              <a:gd name="connsiteY74" fmla="*/ 236673 h 6858000"/>
              <a:gd name="connsiteX75" fmla="*/ 43543 w 1342163"/>
              <a:gd name="connsiteY75" fmla="*/ 144983 h 6858000"/>
              <a:gd name="connsiteX76" fmla="*/ 33828 w 1342163"/>
              <a:gd name="connsiteY76" fmla="*/ 33857 h 6858000"/>
              <a:gd name="connsiteX77" fmla="*/ 15381 w 1342163"/>
              <a:gd name="connsiteY77" fmla="*/ 0 h 6858000"/>
              <a:gd name="connsiteX0" fmla="*/ 15381 w 1342163"/>
              <a:gd name="connsiteY0" fmla="*/ 0 h 6858000"/>
              <a:gd name="connsiteX1" fmla="*/ 1342163 w 1342163"/>
              <a:gd name="connsiteY1" fmla="*/ 0 h 6858000"/>
              <a:gd name="connsiteX2" fmla="*/ 1342163 w 1342163"/>
              <a:gd name="connsiteY2" fmla="*/ 6858000 h 6858000"/>
              <a:gd name="connsiteX3" fmla="*/ 78857 w 1342163"/>
              <a:gd name="connsiteY3" fmla="*/ 6857735 h 6858000"/>
              <a:gd name="connsiteX4" fmla="*/ 115450 w 1342163"/>
              <a:gd name="connsiteY4" fmla="*/ 6776847 h 6858000"/>
              <a:gd name="connsiteX5" fmla="*/ 126950 w 1342163"/>
              <a:gd name="connsiteY5" fmla="*/ 6737706 h 6858000"/>
              <a:gd name="connsiteX6" fmla="*/ 144357 w 1342163"/>
              <a:gd name="connsiteY6" fmla="*/ 6686827 h 6858000"/>
              <a:gd name="connsiteX7" fmla="*/ 155935 w 1342163"/>
              <a:gd name="connsiteY7" fmla="*/ 6633777 h 6858000"/>
              <a:gd name="connsiteX8" fmla="*/ 228778 w 1342163"/>
              <a:gd name="connsiteY8" fmla="*/ 6492130 h 6858000"/>
              <a:gd name="connsiteX9" fmla="*/ 244465 w 1342163"/>
              <a:gd name="connsiteY9" fmla="*/ 6431610 h 6858000"/>
              <a:gd name="connsiteX10" fmla="*/ 263305 w 1342163"/>
              <a:gd name="connsiteY10" fmla="*/ 6294334 h 6858000"/>
              <a:gd name="connsiteX11" fmla="*/ 251079 w 1342163"/>
              <a:gd name="connsiteY11" fmla="*/ 6231403 h 6858000"/>
              <a:gd name="connsiteX12" fmla="*/ 243737 w 1342163"/>
              <a:gd name="connsiteY12" fmla="*/ 6202459 h 6858000"/>
              <a:gd name="connsiteX13" fmla="*/ 242535 w 1342163"/>
              <a:gd name="connsiteY13" fmla="*/ 6153037 h 6858000"/>
              <a:gd name="connsiteX14" fmla="*/ 250120 w 1342163"/>
              <a:gd name="connsiteY14" fmla="*/ 5905303 h 6858000"/>
              <a:gd name="connsiteX15" fmla="*/ 280078 w 1342163"/>
              <a:gd name="connsiteY15" fmla="*/ 5712857 h 6858000"/>
              <a:gd name="connsiteX16" fmla="*/ 309876 w 1342163"/>
              <a:gd name="connsiteY16" fmla="*/ 5660491 h 6858000"/>
              <a:gd name="connsiteX17" fmla="*/ 323888 w 1342163"/>
              <a:gd name="connsiteY17" fmla="*/ 5553910 h 6858000"/>
              <a:gd name="connsiteX18" fmla="*/ 348319 w 1342163"/>
              <a:gd name="connsiteY18" fmla="*/ 5449031 h 6858000"/>
              <a:gd name="connsiteX19" fmla="*/ 385202 w 1342163"/>
              <a:gd name="connsiteY19" fmla="*/ 5341916 h 6858000"/>
              <a:gd name="connsiteX20" fmla="*/ 423583 w 1342163"/>
              <a:gd name="connsiteY20" fmla="*/ 5264214 h 6858000"/>
              <a:gd name="connsiteX21" fmla="*/ 429742 w 1342163"/>
              <a:gd name="connsiteY21" fmla="*/ 5225268 h 6858000"/>
              <a:gd name="connsiteX22" fmla="*/ 438024 w 1342163"/>
              <a:gd name="connsiteY22" fmla="*/ 5159961 h 6858000"/>
              <a:gd name="connsiteX23" fmla="*/ 441634 w 1342163"/>
              <a:gd name="connsiteY23" fmla="*/ 5125185 h 6858000"/>
              <a:gd name="connsiteX24" fmla="*/ 455500 w 1342163"/>
              <a:gd name="connsiteY24" fmla="*/ 5067850 h 6858000"/>
              <a:gd name="connsiteX25" fmla="*/ 458231 w 1342163"/>
              <a:gd name="connsiteY25" fmla="*/ 5060861 h 6858000"/>
              <a:gd name="connsiteX26" fmla="*/ 456489 w 1342163"/>
              <a:gd name="connsiteY26" fmla="*/ 4993030 h 6858000"/>
              <a:gd name="connsiteX27" fmla="*/ 463398 w 1342163"/>
              <a:gd name="connsiteY27" fmla="*/ 4946844 h 6858000"/>
              <a:gd name="connsiteX28" fmla="*/ 474657 w 1342163"/>
              <a:gd name="connsiteY28" fmla="*/ 4858827 h 6858000"/>
              <a:gd name="connsiteX29" fmla="*/ 480560 w 1342163"/>
              <a:gd name="connsiteY29" fmla="*/ 4821170 h 6858000"/>
              <a:gd name="connsiteX30" fmla="*/ 479873 w 1342163"/>
              <a:gd name="connsiteY30" fmla="*/ 4584173 h 6858000"/>
              <a:gd name="connsiteX31" fmla="*/ 471521 w 1342163"/>
              <a:gd name="connsiteY31" fmla="*/ 4375228 h 6858000"/>
              <a:gd name="connsiteX32" fmla="*/ 452174 w 1342163"/>
              <a:gd name="connsiteY32" fmla="*/ 4214165 h 6858000"/>
              <a:gd name="connsiteX33" fmla="*/ 453803 w 1342163"/>
              <a:gd name="connsiteY33" fmla="*/ 4076008 h 6858000"/>
              <a:gd name="connsiteX34" fmla="*/ 441503 w 1342163"/>
              <a:gd name="connsiteY34" fmla="*/ 4033999 h 6858000"/>
              <a:gd name="connsiteX35" fmla="*/ 441228 w 1342163"/>
              <a:gd name="connsiteY35" fmla="*/ 4013953 h 6858000"/>
              <a:gd name="connsiteX36" fmla="*/ 445527 w 1342163"/>
              <a:gd name="connsiteY36" fmla="*/ 3872886 h 6858000"/>
              <a:gd name="connsiteX37" fmla="*/ 455900 w 1342163"/>
              <a:gd name="connsiteY37" fmla="*/ 3813873 h 6858000"/>
              <a:gd name="connsiteX38" fmla="*/ 466796 w 1342163"/>
              <a:gd name="connsiteY38" fmla="*/ 3738082 h 6858000"/>
              <a:gd name="connsiteX39" fmla="*/ 474142 w 1342163"/>
              <a:gd name="connsiteY39" fmla="*/ 3673397 h 6858000"/>
              <a:gd name="connsiteX40" fmla="*/ 473438 w 1342163"/>
              <a:gd name="connsiteY40" fmla="*/ 3637109 h 6858000"/>
              <a:gd name="connsiteX41" fmla="*/ 476881 w 1342163"/>
              <a:gd name="connsiteY41" fmla="*/ 3536883 h 6858000"/>
              <a:gd name="connsiteX42" fmla="*/ 498311 w 1342163"/>
              <a:gd name="connsiteY42" fmla="*/ 3295862 h 6858000"/>
              <a:gd name="connsiteX43" fmla="*/ 480837 w 1342163"/>
              <a:gd name="connsiteY43" fmla="*/ 3158586 h 6858000"/>
              <a:gd name="connsiteX44" fmla="*/ 456245 w 1342163"/>
              <a:gd name="connsiteY44" fmla="*/ 3112365 h 6858000"/>
              <a:gd name="connsiteX45" fmla="*/ 441720 w 1342163"/>
              <a:gd name="connsiteY45" fmla="*/ 3072935 h 6858000"/>
              <a:gd name="connsiteX46" fmla="*/ 416894 w 1342163"/>
              <a:gd name="connsiteY46" fmla="*/ 2958185 h 6858000"/>
              <a:gd name="connsiteX47" fmla="*/ 374174 w 1342163"/>
              <a:gd name="connsiteY47" fmla="*/ 2843952 h 6858000"/>
              <a:gd name="connsiteX48" fmla="*/ 308426 w 1342163"/>
              <a:gd name="connsiteY48" fmla="*/ 2554718 h 6858000"/>
              <a:gd name="connsiteX49" fmla="*/ 279243 w 1342163"/>
              <a:gd name="connsiteY49" fmla="*/ 2447068 h 6858000"/>
              <a:gd name="connsiteX50" fmla="*/ 283313 w 1342163"/>
              <a:gd name="connsiteY50" fmla="*/ 2423438 h 6858000"/>
              <a:gd name="connsiteX51" fmla="*/ 251144 w 1342163"/>
              <a:gd name="connsiteY51" fmla="*/ 2261920 h 6858000"/>
              <a:gd name="connsiteX52" fmla="*/ 241031 w 1342163"/>
              <a:gd name="connsiteY52" fmla="*/ 2195378 h 6858000"/>
              <a:gd name="connsiteX53" fmla="*/ 225248 w 1342163"/>
              <a:gd name="connsiteY53" fmla="*/ 2155135 h 6858000"/>
              <a:gd name="connsiteX54" fmla="*/ 222706 w 1342163"/>
              <a:gd name="connsiteY54" fmla="*/ 2118008 h 6858000"/>
              <a:gd name="connsiteX55" fmla="*/ 223699 w 1342163"/>
              <a:gd name="connsiteY55" fmla="*/ 2050531 h 6858000"/>
              <a:gd name="connsiteX56" fmla="*/ 196683 w 1342163"/>
              <a:gd name="connsiteY56" fmla="*/ 1906352 h 6858000"/>
              <a:gd name="connsiteX57" fmla="*/ 173240 w 1342163"/>
              <a:gd name="connsiteY57" fmla="*/ 1861531 h 6858000"/>
              <a:gd name="connsiteX58" fmla="*/ 127039 w 1342163"/>
              <a:gd name="connsiteY58" fmla="*/ 1732919 h 6858000"/>
              <a:gd name="connsiteX59" fmla="*/ 98476 w 1342163"/>
              <a:gd name="connsiteY59" fmla="*/ 1615777 h 6858000"/>
              <a:gd name="connsiteX60" fmla="*/ 79271 w 1342163"/>
              <a:gd name="connsiteY60" fmla="*/ 1563678 h 6858000"/>
              <a:gd name="connsiteX61" fmla="*/ 85093 w 1342163"/>
              <a:gd name="connsiteY61" fmla="*/ 1477995 h 6858000"/>
              <a:gd name="connsiteX62" fmla="*/ 79485 w 1342163"/>
              <a:gd name="connsiteY62" fmla="*/ 1307086 h 6858000"/>
              <a:gd name="connsiteX63" fmla="*/ 85358 w 1342163"/>
              <a:gd name="connsiteY63" fmla="*/ 1168288 h 6858000"/>
              <a:gd name="connsiteX64" fmla="*/ 66946 w 1342163"/>
              <a:gd name="connsiteY64" fmla="*/ 1088484 h 6858000"/>
              <a:gd name="connsiteX65" fmla="*/ 55682 w 1342163"/>
              <a:gd name="connsiteY65" fmla="*/ 1016103 h 6858000"/>
              <a:gd name="connsiteX66" fmla="*/ 57138 w 1342163"/>
              <a:gd name="connsiteY66" fmla="*/ 954054 h 6858000"/>
              <a:gd name="connsiteX67" fmla="*/ 52003 w 1342163"/>
              <a:gd name="connsiteY67" fmla="*/ 896999 h 6858000"/>
              <a:gd name="connsiteX68" fmla="*/ 12141 w 1342163"/>
              <a:gd name="connsiteY68" fmla="*/ 711705 h 6858000"/>
              <a:gd name="connsiteX69" fmla="*/ 9051 w 1342163"/>
              <a:gd name="connsiteY69" fmla="*/ 619315 h 6858000"/>
              <a:gd name="connsiteX70" fmla="*/ 2707 w 1342163"/>
              <a:gd name="connsiteY70" fmla="*/ 585934 h 6858000"/>
              <a:gd name="connsiteX71" fmla="*/ 3 w 1342163"/>
              <a:gd name="connsiteY71" fmla="*/ 538948 h 6858000"/>
              <a:gd name="connsiteX72" fmla="*/ 3911 w 1342163"/>
              <a:gd name="connsiteY72" fmla="*/ 525163 h 6858000"/>
              <a:gd name="connsiteX73" fmla="*/ 44500 w 1342163"/>
              <a:gd name="connsiteY73" fmla="*/ 236673 h 6858000"/>
              <a:gd name="connsiteX74" fmla="*/ 43543 w 1342163"/>
              <a:gd name="connsiteY74" fmla="*/ 144983 h 6858000"/>
              <a:gd name="connsiteX75" fmla="*/ 33828 w 1342163"/>
              <a:gd name="connsiteY75" fmla="*/ 33857 h 6858000"/>
              <a:gd name="connsiteX76" fmla="*/ 15381 w 1342163"/>
              <a:gd name="connsiteY76" fmla="*/ 0 h 6858000"/>
              <a:gd name="connsiteX0" fmla="*/ 82549 w 1409331"/>
              <a:gd name="connsiteY0" fmla="*/ 0 h 6858000"/>
              <a:gd name="connsiteX1" fmla="*/ 1409331 w 1409331"/>
              <a:gd name="connsiteY1" fmla="*/ 0 h 6858000"/>
              <a:gd name="connsiteX2" fmla="*/ 1409331 w 1409331"/>
              <a:gd name="connsiteY2" fmla="*/ 6858000 h 6858000"/>
              <a:gd name="connsiteX3" fmla="*/ 146025 w 1409331"/>
              <a:gd name="connsiteY3" fmla="*/ 6857735 h 6858000"/>
              <a:gd name="connsiteX4" fmla="*/ 182618 w 1409331"/>
              <a:gd name="connsiteY4" fmla="*/ 6776847 h 6858000"/>
              <a:gd name="connsiteX5" fmla="*/ 194118 w 1409331"/>
              <a:gd name="connsiteY5" fmla="*/ 6737706 h 6858000"/>
              <a:gd name="connsiteX6" fmla="*/ 211525 w 1409331"/>
              <a:gd name="connsiteY6" fmla="*/ 6686827 h 6858000"/>
              <a:gd name="connsiteX7" fmla="*/ 223103 w 1409331"/>
              <a:gd name="connsiteY7" fmla="*/ 6633777 h 6858000"/>
              <a:gd name="connsiteX8" fmla="*/ 295946 w 1409331"/>
              <a:gd name="connsiteY8" fmla="*/ 6492130 h 6858000"/>
              <a:gd name="connsiteX9" fmla="*/ 311633 w 1409331"/>
              <a:gd name="connsiteY9" fmla="*/ 6431610 h 6858000"/>
              <a:gd name="connsiteX10" fmla="*/ 330473 w 1409331"/>
              <a:gd name="connsiteY10" fmla="*/ 6294334 h 6858000"/>
              <a:gd name="connsiteX11" fmla="*/ 318247 w 1409331"/>
              <a:gd name="connsiteY11" fmla="*/ 6231403 h 6858000"/>
              <a:gd name="connsiteX12" fmla="*/ 310905 w 1409331"/>
              <a:gd name="connsiteY12" fmla="*/ 6202459 h 6858000"/>
              <a:gd name="connsiteX13" fmla="*/ 309703 w 1409331"/>
              <a:gd name="connsiteY13" fmla="*/ 6153037 h 6858000"/>
              <a:gd name="connsiteX14" fmla="*/ 317288 w 1409331"/>
              <a:gd name="connsiteY14" fmla="*/ 5905303 h 6858000"/>
              <a:gd name="connsiteX15" fmla="*/ 347246 w 1409331"/>
              <a:gd name="connsiteY15" fmla="*/ 5712857 h 6858000"/>
              <a:gd name="connsiteX16" fmla="*/ 377044 w 1409331"/>
              <a:gd name="connsiteY16" fmla="*/ 5660491 h 6858000"/>
              <a:gd name="connsiteX17" fmla="*/ 391056 w 1409331"/>
              <a:gd name="connsiteY17" fmla="*/ 5553910 h 6858000"/>
              <a:gd name="connsiteX18" fmla="*/ 415487 w 1409331"/>
              <a:gd name="connsiteY18" fmla="*/ 5449031 h 6858000"/>
              <a:gd name="connsiteX19" fmla="*/ 452370 w 1409331"/>
              <a:gd name="connsiteY19" fmla="*/ 5341916 h 6858000"/>
              <a:gd name="connsiteX20" fmla="*/ 490751 w 1409331"/>
              <a:gd name="connsiteY20" fmla="*/ 5264214 h 6858000"/>
              <a:gd name="connsiteX21" fmla="*/ 496910 w 1409331"/>
              <a:gd name="connsiteY21" fmla="*/ 5225268 h 6858000"/>
              <a:gd name="connsiteX22" fmla="*/ 505192 w 1409331"/>
              <a:gd name="connsiteY22" fmla="*/ 5159961 h 6858000"/>
              <a:gd name="connsiteX23" fmla="*/ 508802 w 1409331"/>
              <a:gd name="connsiteY23" fmla="*/ 5125185 h 6858000"/>
              <a:gd name="connsiteX24" fmla="*/ 522668 w 1409331"/>
              <a:gd name="connsiteY24" fmla="*/ 5067850 h 6858000"/>
              <a:gd name="connsiteX25" fmla="*/ 525399 w 1409331"/>
              <a:gd name="connsiteY25" fmla="*/ 5060861 h 6858000"/>
              <a:gd name="connsiteX26" fmla="*/ 523657 w 1409331"/>
              <a:gd name="connsiteY26" fmla="*/ 4993030 h 6858000"/>
              <a:gd name="connsiteX27" fmla="*/ 530566 w 1409331"/>
              <a:gd name="connsiteY27" fmla="*/ 4946844 h 6858000"/>
              <a:gd name="connsiteX28" fmla="*/ 541825 w 1409331"/>
              <a:gd name="connsiteY28" fmla="*/ 4858827 h 6858000"/>
              <a:gd name="connsiteX29" fmla="*/ 547728 w 1409331"/>
              <a:gd name="connsiteY29" fmla="*/ 4821170 h 6858000"/>
              <a:gd name="connsiteX30" fmla="*/ 547041 w 1409331"/>
              <a:gd name="connsiteY30" fmla="*/ 4584173 h 6858000"/>
              <a:gd name="connsiteX31" fmla="*/ 538689 w 1409331"/>
              <a:gd name="connsiteY31" fmla="*/ 4375228 h 6858000"/>
              <a:gd name="connsiteX32" fmla="*/ 519342 w 1409331"/>
              <a:gd name="connsiteY32" fmla="*/ 4214165 h 6858000"/>
              <a:gd name="connsiteX33" fmla="*/ 520971 w 1409331"/>
              <a:gd name="connsiteY33" fmla="*/ 4076008 h 6858000"/>
              <a:gd name="connsiteX34" fmla="*/ 508671 w 1409331"/>
              <a:gd name="connsiteY34" fmla="*/ 4033999 h 6858000"/>
              <a:gd name="connsiteX35" fmla="*/ 508396 w 1409331"/>
              <a:gd name="connsiteY35" fmla="*/ 4013953 h 6858000"/>
              <a:gd name="connsiteX36" fmla="*/ 512695 w 1409331"/>
              <a:gd name="connsiteY36" fmla="*/ 3872886 h 6858000"/>
              <a:gd name="connsiteX37" fmla="*/ 523068 w 1409331"/>
              <a:gd name="connsiteY37" fmla="*/ 3813873 h 6858000"/>
              <a:gd name="connsiteX38" fmla="*/ 533964 w 1409331"/>
              <a:gd name="connsiteY38" fmla="*/ 3738082 h 6858000"/>
              <a:gd name="connsiteX39" fmla="*/ 541310 w 1409331"/>
              <a:gd name="connsiteY39" fmla="*/ 3673397 h 6858000"/>
              <a:gd name="connsiteX40" fmla="*/ 540606 w 1409331"/>
              <a:gd name="connsiteY40" fmla="*/ 3637109 h 6858000"/>
              <a:gd name="connsiteX41" fmla="*/ 544049 w 1409331"/>
              <a:gd name="connsiteY41" fmla="*/ 3536883 h 6858000"/>
              <a:gd name="connsiteX42" fmla="*/ 565479 w 1409331"/>
              <a:gd name="connsiteY42" fmla="*/ 3295862 h 6858000"/>
              <a:gd name="connsiteX43" fmla="*/ 548005 w 1409331"/>
              <a:gd name="connsiteY43" fmla="*/ 3158586 h 6858000"/>
              <a:gd name="connsiteX44" fmla="*/ 523413 w 1409331"/>
              <a:gd name="connsiteY44" fmla="*/ 3112365 h 6858000"/>
              <a:gd name="connsiteX45" fmla="*/ 508888 w 1409331"/>
              <a:gd name="connsiteY45" fmla="*/ 3072935 h 6858000"/>
              <a:gd name="connsiteX46" fmla="*/ 484062 w 1409331"/>
              <a:gd name="connsiteY46" fmla="*/ 2958185 h 6858000"/>
              <a:gd name="connsiteX47" fmla="*/ 441342 w 1409331"/>
              <a:gd name="connsiteY47" fmla="*/ 2843952 h 6858000"/>
              <a:gd name="connsiteX48" fmla="*/ 375594 w 1409331"/>
              <a:gd name="connsiteY48" fmla="*/ 2554718 h 6858000"/>
              <a:gd name="connsiteX49" fmla="*/ 346411 w 1409331"/>
              <a:gd name="connsiteY49" fmla="*/ 2447068 h 6858000"/>
              <a:gd name="connsiteX50" fmla="*/ 350481 w 1409331"/>
              <a:gd name="connsiteY50" fmla="*/ 2423438 h 6858000"/>
              <a:gd name="connsiteX51" fmla="*/ 318312 w 1409331"/>
              <a:gd name="connsiteY51" fmla="*/ 2261920 h 6858000"/>
              <a:gd name="connsiteX52" fmla="*/ 308199 w 1409331"/>
              <a:gd name="connsiteY52" fmla="*/ 2195378 h 6858000"/>
              <a:gd name="connsiteX53" fmla="*/ 292416 w 1409331"/>
              <a:gd name="connsiteY53" fmla="*/ 2155135 h 6858000"/>
              <a:gd name="connsiteX54" fmla="*/ 289874 w 1409331"/>
              <a:gd name="connsiteY54" fmla="*/ 2118008 h 6858000"/>
              <a:gd name="connsiteX55" fmla="*/ 290867 w 1409331"/>
              <a:gd name="connsiteY55" fmla="*/ 2050531 h 6858000"/>
              <a:gd name="connsiteX56" fmla="*/ 263851 w 1409331"/>
              <a:gd name="connsiteY56" fmla="*/ 1906352 h 6858000"/>
              <a:gd name="connsiteX57" fmla="*/ 240408 w 1409331"/>
              <a:gd name="connsiteY57" fmla="*/ 1861531 h 6858000"/>
              <a:gd name="connsiteX58" fmla="*/ 194207 w 1409331"/>
              <a:gd name="connsiteY58" fmla="*/ 1732919 h 6858000"/>
              <a:gd name="connsiteX59" fmla="*/ 165644 w 1409331"/>
              <a:gd name="connsiteY59" fmla="*/ 1615777 h 6858000"/>
              <a:gd name="connsiteX60" fmla="*/ 146439 w 1409331"/>
              <a:gd name="connsiteY60" fmla="*/ 1563678 h 6858000"/>
              <a:gd name="connsiteX61" fmla="*/ 152261 w 1409331"/>
              <a:gd name="connsiteY61" fmla="*/ 1477995 h 6858000"/>
              <a:gd name="connsiteX62" fmla="*/ 146653 w 1409331"/>
              <a:gd name="connsiteY62" fmla="*/ 1307086 h 6858000"/>
              <a:gd name="connsiteX63" fmla="*/ 152526 w 1409331"/>
              <a:gd name="connsiteY63" fmla="*/ 1168288 h 6858000"/>
              <a:gd name="connsiteX64" fmla="*/ 134114 w 1409331"/>
              <a:gd name="connsiteY64" fmla="*/ 1088484 h 6858000"/>
              <a:gd name="connsiteX65" fmla="*/ 122850 w 1409331"/>
              <a:gd name="connsiteY65" fmla="*/ 1016103 h 6858000"/>
              <a:gd name="connsiteX66" fmla="*/ 124306 w 1409331"/>
              <a:gd name="connsiteY66" fmla="*/ 954054 h 6858000"/>
              <a:gd name="connsiteX67" fmla="*/ 119171 w 1409331"/>
              <a:gd name="connsiteY67" fmla="*/ 896999 h 6858000"/>
              <a:gd name="connsiteX68" fmla="*/ 79309 w 1409331"/>
              <a:gd name="connsiteY68" fmla="*/ 711705 h 6858000"/>
              <a:gd name="connsiteX69" fmla="*/ 76219 w 1409331"/>
              <a:gd name="connsiteY69" fmla="*/ 619315 h 6858000"/>
              <a:gd name="connsiteX70" fmla="*/ 69875 w 1409331"/>
              <a:gd name="connsiteY70" fmla="*/ 585934 h 6858000"/>
              <a:gd name="connsiteX71" fmla="*/ 67171 w 1409331"/>
              <a:gd name="connsiteY71" fmla="*/ 538948 h 6858000"/>
              <a:gd name="connsiteX72" fmla="*/ 71079 w 1409331"/>
              <a:gd name="connsiteY72" fmla="*/ 525163 h 6858000"/>
              <a:gd name="connsiteX73" fmla="*/ 367 w 1409331"/>
              <a:gd name="connsiteY73" fmla="*/ 236673 h 6858000"/>
              <a:gd name="connsiteX74" fmla="*/ 110711 w 1409331"/>
              <a:gd name="connsiteY74" fmla="*/ 144983 h 6858000"/>
              <a:gd name="connsiteX75" fmla="*/ 100996 w 1409331"/>
              <a:gd name="connsiteY75" fmla="*/ 33857 h 6858000"/>
              <a:gd name="connsiteX76" fmla="*/ 82549 w 1409331"/>
              <a:gd name="connsiteY76" fmla="*/ 0 h 6858000"/>
              <a:gd name="connsiteX0" fmla="*/ 82549 w 1409331"/>
              <a:gd name="connsiteY0" fmla="*/ 0 h 6858000"/>
              <a:gd name="connsiteX1" fmla="*/ 1409331 w 1409331"/>
              <a:gd name="connsiteY1" fmla="*/ 0 h 6858000"/>
              <a:gd name="connsiteX2" fmla="*/ 1409331 w 1409331"/>
              <a:gd name="connsiteY2" fmla="*/ 6858000 h 6858000"/>
              <a:gd name="connsiteX3" fmla="*/ 146025 w 1409331"/>
              <a:gd name="connsiteY3" fmla="*/ 6857735 h 6858000"/>
              <a:gd name="connsiteX4" fmla="*/ 182618 w 1409331"/>
              <a:gd name="connsiteY4" fmla="*/ 6776847 h 6858000"/>
              <a:gd name="connsiteX5" fmla="*/ 194118 w 1409331"/>
              <a:gd name="connsiteY5" fmla="*/ 6737706 h 6858000"/>
              <a:gd name="connsiteX6" fmla="*/ 211525 w 1409331"/>
              <a:gd name="connsiteY6" fmla="*/ 6686827 h 6858000"/>
              <a:gd name="connsiteX7" fmla="*/ 223103 w 1409331"/>
              <a:gd name="connsiteY7" fmla="*/ 6633777 h 6858000"/>
              <a:gd name="connsiteX8" fmla="*/ 295946 w 1409331"/>
              <a:gd name="connsiteY8" fmla="*/ 6492130 h 6858000"/>
              <a:gd name="connsiteX9" fmla="*/ 311633 w 1409331"/>
              <a:gd name="connsiteY9" fmla="*/ 6431610 h 6858000"/>
              <a:gd name="connsiteX10" fmla="*/ 330473 w 1409331"/>
              <a:gd name="connsiteY10" fmla="*/ 6294334 h 6858000"/>
              <a:gd name="connsiteX11" fmla="*/ 318247 w 1409331"/>
              <a:gd name="connsiteY11" fmla="*/ 6231403 h 6858000"/>
              <a:gd name="connsiteX12" fmla="*/ 310905 w 1409331"/>
              <a:gd name="connsiteY12" fmla="*/ 6202459 h 6858000"/>
              <a:gd name="connsiteX13" fmla="*/ 309703 w 1409331"/>
              <a:gd name="connsiteY13" fmla="*/ 6153037 h 6858000"/>
              <a:gd name="connsiteX14" fmla="*/ 317288 w 1409331"/>
              <a:gd name="connsiteY14" fmla="*/ 5905303 h 6858000"/>
              <a:gd name="connsiteX15" fmla="*/ 347246 w 1409331"/>
              <a:gd name="connsiteY15" fmla="*/ 5712857 h 6858000"/>
              <a:gd name="connsiteX16" fmla="*/ 377044 w 1409331"/>
              <a:gd name="connsiteY16" fmla="*/ 5660491 h 6858000"/>
              <a:gd name="connsiteX17" fmla="*/ 391056 w 1409331"/>
              <a:gd name="connsiteY17" fmla="*/ 5553910 h 6858000"/>
              <a:gd name="connsiteX18" fmla="*/ 415487 w 1409331"/>
              <a:gd name="connsiteY18" fmla="*/ 5449031 h 6858000"/>
              <a:gd name="connsiteX19" fmla="*/ 452370 w 1409331"/>
              <a:gd name="connsiteY19" fmla="*/ 5341916 h 6858000"/>
              <a:gd name="connsiteX20" fmla="*/ 490751 w 1409331"/>
              <a:gd name="connsiteY20" fmla="*/ 5264214 h 6858000"/>
              <a:gd name="connsiteX21" fmla="*/ 496910 w 1409331"/>
              <a:gd name="connsiteY21" fmla="*/ 5225268 h 6858000"/>
              <a:gd name="connsiteX22" fmla="*/ 505192 w 1409331"/>
              <a:gd name="connsiteY22" fmla="*/ 5159961 h 6858000"/>
              <a:gd name="connsiteX23" fmla="*/ 508802 w 1409331"/>
              <a:gd name="connsiteY23" fmla="*/ 5125185 h 6858000"/>
              <a:gd name="connsiteX24" fmla="*/ 522668 w 1409331"/>
              <a:gd name="connsiteY24" fmla="*/ 5067850 h 6858000"/>
              <a:gd name="connsiteX25" fmla="*/ 525399 w 1409331"/>
              <a:gd name="connsiteY25" fmla="*/ 5060861 h 6858000"/>
              <a:gd name="connsiteX26" fmla="*/ 523657 w 1409331"/>
              <a:gd name="connsiteY26" fmla="*/ 4993030 h 6858000"/>
              <a:gd name="connsiteX27" fmla="*/ 530566 w 1409331"/>
              <a:gd name="connsiteY27" fmla="*/ 4946844 h 6858000"/>
              <a:gd name="connsiteX28" fmla="*/ 541825 w 1409331"/>
              <a:gd name="connsiteY28" fmla="*/ 4858827 h 6858000"/>
              <a:gd name="connsiteX29" fmla="*/ 547728 w 1409331"/>
              <a:gd name="connsiteY29" fmla="*/ 4821170 h 6858000"/>
              <a:gd name="connsiteX30" fmla="*/ 547041 w 1409331"/>
              <a:gd name="connsiteY30" fmla="*/ 4584173 h 6858000"/>
              <a:gd name="connsiteX31" fmla="*/ 538689 w 1409331"/>
              <a:gd name="connsiteY31" fmla="*/ 4375228 h 6858000"/>
              <a:gd name="connsiteX32" fmla="*/ 519342 w 1409331"/>
              <a:gd name="connsiteY32" fmla="*/ 4214165 h 6858000"/>
              <a:gd name="connsiteX33" fmla="*/ 520971 w 1409331"/>
              <a:gd name="connsiteY33" fmla="*/ 4076008 h 6858000"/>
              <a:gd name="connsiteX34" fmla="*/ 508671 w 1409331"/>
              <a:gd name="connsiteY34" fmla="*/ 4033999 h 6858000"/>
              <a:gd name="connsiteX35" fmla="*/ 508396 w 1409331"/>
              <a:gd name="connsiteY35" fmla="*/ 4013953 h 6858000"/>
              <a:gd name="connsiteX36" fmla="*/ 512695 w 1409331"/>
              <a:gd name="connsiteY36" fmla="*/ 3872886 h 6858000"/>
              <a:gd name="connsiteX37" fmla="*/ 523068 w 1409331"/>
              <a:gd name="connsiteY37" fmla="*/ 3813873 h 6858000"/>
              <a:gd name="connsiteX38" fmla="*/ 533964 w 1409331"/>
              <a:gd name="connsiteY38" fmla="*/ 3738082 h 6858000"/>
              <a:gd name="connsiteX39" fmla="*/ 541310 w 1409331"/>
              <a:gd name="connsiteY39" fmla="*/ 3673397 h 6858000"/>
              <a:gd name="connsiteX40" fmla="*/ 540606 w 1409331"/>
              <a:gd name="connsiteY40" fmla="*/ 3637109 h 6858000"/>
              <a:gd name="connsiteX41" fmla="*/ 544049 w 1409331"/>
              <a:gd name="connsiteY41" fmla="*/ 3536883 h 6858000"/>
              <a:gd name="connsiteX42" fmla="*/ 565479 w 1409331"/>
              <a:gd name="connsiteY42" fmla="*/ 3295862 h 6858000"/>
              <a:gd name="connsiteX43" fmla="*/ 548005 w 1409331"/>
              <a:gd name="connsiteY43" fmla="*/ 3158586 h 6858000"/>
              <a:gd name="connsiteX44" fmla="*/ 523413 w 1409331"/>
              <a:gd name="connsiteY44" fmla="*/ 3112365 h 6858000"/>
              <a:gd name="connsiteX45" fmla="*/ 508888 w 1409331"/>
              <a:gd name="connsiteY45" fmla="*/ 3072935 h 6858000"/>
              <a:gd name="connsiteX46" fmla="*/ 484062 w 1409331"/>
              <a:gd name="connsiteY46" fmla="*/ 2958185 h 6858000"/>
              <a:gd name="connsiteX47" fmla="*/ 441342 w 1409331"/>
              <a:gd name="connsiteY47" fmla="*/ 2843952 h 6858000"/>
              <a:gd name="connsiteX48" fmla="*/ 375594 w 1409331"/>
              <a:gd name="connsiteY48" fmla="*/ 2554718 h 6858000"/>
              <a:gd name="connsiteX49" fmla="*/ 346411 w 1409331"/>
              <a:gd name="connsiteY49" fmla="*/ 2447068 h 6858000"/>
              <a:gd name="connsiteX50" fmla="*/ 350481 w 1409331"/>
              <a:gd name="connsiteY50" fmla="*/ 2423438 h 6858000"/>
              <a:gd name="connsiteX51" fmla="*/ 318312 w 1409331"/>
              <a:gd name="connsiteY51" fmla="*/ 2261920 h 6858000"/>
              <a:gd name="connsiteX52" fmla="*/ 308199 w 1409331"/>
              <a:gd name="connsiteY52" fmla="*/ 2195378 h 6858000"/>
              <a:gd name="connsiteX53" fmla="*/ 292416 w 1409331"/>
              <a:gd name="connsiteY53" fmla="*/ 2155135 h 6858000"/>
              <a:gd name="connsiteX54" fmla="*/ 289874 w 1409331"/>
              <a:gd name="connsiteY54" fmla="*/ 2118008 h 6858000"/>
              <a:gd name="connsiteX55" fmla="*/ 290867 w 1409331"/>
              <a:gd name="connsiteY55" fmla="*/ 2050531 h 6858000"/>
              <a:gd name="connsiteX56" fmla="*/ 263851 w 1409331"/>
              <a:gd name="connsiteY56" fmla="*/ 1906352 h 6858000"/>
              <a:gd name="connsiteX57" fmla="*/ 240408 w 1409331"/>
              <a:gd name="connsiteY57" fmla="*/ 1861531 h 6858000"/>
              <a:gd name="connsiteX58" fmla="*/ 194207 w 1409331"/>
              <a:gd name="connsiteY58" fmla="*/ 1732919 h 6858000"/>
              <a:gd name="connsiteX59" fmla="*/ 165644 w 1409331"/>
              <a:gd name="connsiteY59" fmla="*/ 1615777 h 6858000"/>
              <a:gd name="connsiteX60" fmla="*/ 146439 w 1409331"/>
              <a:gd name="connsiteY60" fmla="*/ 1563678 h 6858000"/>
              <a:gd name="connsiteX61" fmla="*/ 152261 w 1409331"/>
              <a:gd name="connsiteY61" fmla="*/ 1477995 h 6858000"/>
              <a:gd name="connsiteX62" fmla="*/ 146653 w 1409331"/>
              <a:gd name="connsiteY62" fmla="*/ 1307086 h 6858000"/>
              <a:gd name="connsiteX63" fmla="*/ 152526 w 1409331"/>
              <a:gd name="connsiteY63" fmla="*/ 1168288 h 6858000"/>
              <a:gd name="connsiteX64" fmla="*/ 134114 w 1409331"/>
              <a:gd name="connsiteY64" fmla="*/ 1088484 h 6858000"/>
              <a:gd name="connsiteX65" fmla="*/ 122850 w 1409331"/>
              <a:gd name="connsiteY65" fmla="*/ 1016103 h 6858000"/>
              <a:gd name="connsiteX66" fmla="*/ 124306 w 1409331"/>
              <a:gd name="connsiteY66" fmla="*/ 954054 h 6858000"/>
              <a:gd name="connsiteX67" fmla="*/ 119171 w 1409331"/>
              <a:gd name="connsiteY67" fmla="*/ 896999 h 6858000"/>
              <a:gd name="connsiteX68" fmla="*/ 79309 w 1409331"/>
              <a:gd name="connsiteY68" fmla="*/ 711705 h 6858000"/>
              <a:gd name="connsiteX69" fmla="*/ 76219 w 1409331"/>
              <a:gd name="connsiteY69" fmla="*/ 619315 h 6858000"/>
              <a:gd name="connsiteX70" fmla="*/ 69875 w 1409331"/>
              <a:gd name="connsiteY70" fmla="*/ 585934 h 6858000"/>
              <a:gd name="connsiteX71" fmla="*/ 67171 w 1409331"/>
              <a:gd name="connsiteY71" fmla="*/ 538948 h 6858000"/>
              <a:gd name="connsiteX72" fmla="*/ 71079 w 1409331"/>
              <a:gd name="connsiteY72" fmla="*/ 525163 h 6858000"/>
              <a:gd name="connsiteX73" fmla="*/ 367 w 1409331"/>
              <a:gd name="connsiteY73" fmla="*/ 236673 h 6858000"/>
              <a:gd name="connsiteX74" fmla="*/ 100996 w 1409331"/>
              <a:gd name="connsiteY74" fmla="*/ 33857 h 6858000"/>
              <a:gd name="connsiteX75" fmla="*/ 82549 w 1409331"/>
              <a:gd name="connsiteY75" fmla="*/ 0 h 6858000"/>
              <a:gd name="connsiteX0" fmla="*/ 102722 w 1429504"/>
              <a:gd name="connsiteY0" fmla="*/ 0 h 6858000"/>
              <a:gd name="connsiteX1" fmla="*/ 1429504 w 1429504"/>
              <a:gd name="connsiteY1" fmla="*/ 0 h 6858000"/>
              <a:gd name="connsiteX2" fmla="*/ 1429504 w 1429504"/>
              <a:gd name="connsiteY2" fmla="*/ 6858000 h 6858000"/>
              <a:gd name="connsiteX3" fmla="*/ 166198 w 1429504"/>
              <a:gd name="connsiteY3" fmla="*/ 6857735 h 6858000"/>
              <a:gd name="connsiteX4" fmla="*/ 202791 w 1429504"/>
              <a:gd name="connsiteY4" fmla="*/ 6776847 h 6858000"/>
              <a:gd name="connsiteX5" fmla="*/ 214291 w 1429504"/>
              <a:gd name="connsiteY5" fmla="*/ 6737706 h 6858000"/>
              <a:gd name="connsiteX6" fmla="*/ 231698 w 1429504"/>
              <a:gd name="connsiteY6" fmla="*/ 6686827 h 6858000"/>
              <a:gd name="connsiteX7" fmla="*/ 243276 w 1429504"/>
              <a:gd name="connsiteY7" fmla="*/ 6633777 h 6858000"/>
              <a:gd name="connsiteX8" fmla="*/ 316119 w 1429504"/>
              <a:gd name="connsiteY8" fmla="*/ 6492130 h 6858000"/>
              <a:gd name="connsiteX9" fmla="*/ 331806 w 1429504"/>
              <a:gd name="connsiteY9" fmla="*/ 6431610 h 6858000"/>
              <a:gd name="connsiteX10" fmla="*/ 350646 w 1429504"/>
              <a:gd name="connsiteY10" fmla="*/ 6294334 h 6858000"/>
              <a:gd name="connsiteX11" fmla="*/ 338420 w 1429504"/>
              <a:gd name="connsiteY11" fmla="*/ 6231403 h 6858000"/>
              <a:gd name="connsiteX12" fmla="*/ 331078 w 1429504"/>
              <a:gd name="connsiteY12" fmla="*/ 6202459 h 6858000"/>
              <a:gd name="connsiteX13" fmla="*/ 329876 w 1429504"/>
              <a:gd name="connsiteY13" fmla="*/ 6153037 h 6858000"/>
              <a:gd name="connsiteX14" fmla="*/ 337461 w 1429504"/>
              <a:gd name="connsiteY14" fmla="*/ 5905303 h 6858000"/>
              <a:gd name="connsiteX15" fmla="*/ 367419 w 1429504"/>
              <a:gd name="connsiteY15" fmla="*/ 5712857 h 6858000"/>
              <a:gd name="connsiteX16" fmla="*/ 397217 w 1429504"/>
              <a:gd name="connsiteY16" fmla="*/ 5660491 h 6858000"/>
              <a:gd name="connsiteX17" fmla="*/ 411229 w 1429504"/>
              <a:gd name="connsiteY17" fmla="*/ 5553910 h 6858000"/>
              <a:gd name="connsiteX18" fmla="*/ 435660 w 1429504"/>
              <a:gd name="connsiteY18" fmla="*/ 5449031 h 6858000"/>
              <a:gd name="connsiteX19" fmla="*/ 472543 w 1429504"/>
              <a:gd name="connsiteY19" fmla="*/ 5341916 h 6858000"/>
              <a:gd name="connsiteX20" fmla="*/ 510924 w 1429504"/>
              <a:gd name="connsiteY20" fmla="*/ 5264214 h 6858000"/>
              <a:gd name="connsiteX21" fmla="*/ 517083 w 1429504"/>
              <a:gd name="connsiteY21" fmla="*/ 5225268 h 6858000"/>
              <a:gd name="connsiteX22" fmla="*/ 525365 w 1429504"/>
              <a:gd name="connsiteY22" fmla="*/ 5159961 h 6858000"/>
              <a:gd name="connsiteX23" fmla="*/ 528975 w 1429504"/>
              <a:gd name="connsiteY23" fmla="*/ 5125185 h 6858000"/>
              <a:gd name="connsiteX24" fmla="*/ 542841 w 1429504"/>
              <a:gd name="connsiteY24" fmla="*/ 5067850 h 6858000"/>
              <a:gd name="connsiteX25" fmla="*/ 545572 w 1429504"/>
              <a:gd name="connsiteY25" fmla="*/ 5060861 h 6858000"/>
              <a:gd name="connsiteX26" fmla="*/ 543830 w 1429504"/>
              <a:gd name="connsiteY26" fmla="*/ 4993030 h 6858000"/>
              <a:gd name="connsiteX27" fmla="*/ 550739 w 1429504"/>
              <a:gd name="connsiteY27" fmla="*/ 4946844 h 6858000"/>
              <a:gd name="connsiteX28" fmla="*/ 561998 w 1429504"/>
              <a:gd name="connsiteY28" fmla="*/ 4858827 h 6858000"/>
              <a:gd name="connsiteX29" fmla="*/ 567901 w 1429504"/>
              <a:gd name="connsiteY29" fmla="*/ 4821170 h 6858000"/>
              <a:gd name="connsiteX30" fmla="*/ 567214 w 1429504"/>
              <a:gd name="connsiteY30" fmla="*/ 4584173 h 6858000"/>
              <a:gd name="connsiteX31" fmla="*/ 558862 w 1429504"/>
              <a:gd name="connsiteY31" fmla="*/ 4375228 h 6858000"/>
              <a:gd name="connsiteX32" fmla="*/ 539515 w 1429504"/>
              <a:gd name="connsiteY32" fmla="*/ 4214165 h 6858000"/>
              <a:gd name="connsiteX33" fmla="*/ 541144 w 1429504"/>
              <a:gd name="connsiteY33" fmla="*/ 4076008 h 6858000"/>
              <a:gd name="connsiteX34" fmla="*/ 528844 w 1429504"/>
              <a:gd name="connsiteY34" fmla="*/ 4033999 h 6858000"/>
              <a:gd name="connsiteX35" fmla="*/ 528569 w 1429504"/>
              <a:gd name="connsiteY35" fmla="*/ 4013953 h 6858000"/>
              <a:gd name="connsiteX36" fmla="*/ 532868 w 1429504"/>
              <a:gd name="connsiteY36" fmla="*/ 3872886 h 6858000"/>
              <a:gd name="connsiteX37" fmla="*/ 543241 w 1429504"/>
              <a:gd name="connsiteY37" fmla="*/ 3813873 h 6858000"/>
              <a:gd name="connsiteX38" fmla="*/ 554137 w 1429504"/>
              <a:gd name="connsiteY38" fmla="*/ 3738082 h 6858000"/>
              <a:gd name="connsiteX39" fmla="*/ 561483 w 1429504"/>
              <a:gd name="connsiteY39" fmla="*/ 3673397 h 6858000"/>
              <a:gd name="connsiteX40" fmla="*/ 560779 w 1429504"/>
              <a:gd name="connsiteY40" fmla="*/ 3637109 h 6858000"/>
              <a:gd name="connsiteX41" fmla="*/ 564222 w 1429504"/>
              <a:gd name="connsiteY41" fmla="*/ 3536883 h 6858000"/>
              <a:gd name="connsiteX42" fmla="*/ 585652 w 1429504"/>
              <a:gd name="connsiteY42" fmla="*/ 3295862 h 6858000"/>
              <a:gd name="connsiteX43" fmla="*/ 568178 w 1429504"/>
              <a:gd name="connsiteY43" fmla="*/ 3158586 h 6858000"/>
              <a:gd name="connsiteX44" fmla="*/ 543586 w 1429504"/>
              <a:gd name="connsiteY44" fmla="*/ 3112365 h 6858000"/>
              <a:gd name="connsiteX45" fmla="*/ 529061 w 1429504"/>
              <a:gd name="connsiteY45" fmla="*/ 3072935 h 6858000"/>
              <a:gd name="connsiteX46" fmla="*/ 504235 w 1429504"/>
              <a:gd name="connsiteY46" fmla="*/ 2958185 h 6858000"/>
              <a:gd name="connsiteX47" fmla="*/ 461515 w 1429504"/>
              <a:gd name="connsiteY47" fmla="*/ 2843952 h 6858000"/>
              <a:gd name="connsiteX48" fmla="*/ 395767 w 1429504"/>
              <a:gd name="connsiteY48" fmla="*/ 2554718 h 6858000"/>
              <a:gd name="connsiteX49" fmla="*/ 366584 w 1429504"/>
              <a:gd name="connsiteY49" fmla="*/ 2447068 h 6858000"/>
              <a:gd name="connsiteX50" fmla="*/ 370654 w 1429504"/>
              <a:gd name="connsiteY50" fmla="*/ 2423438 h 6858000"/>
              <a:gd name="connsiteX51" fmla="*/ 338485 w 1429504"/>
              <a:gd name="connsiteY51" fmla="*/ 2261920 h 6858000"/>
              <a:gd name="connsiteX52" fmla="*/ 328372 w 1429504"/>
              <a:gd name="connsiteY52" fmla="*/ 2195378 h 6858000"/>
              <a:gd name="connsiteX53" fmla="*/ 312589 w 1429504"/>
              <a:gd name="connsiteY53" fmla="*/ 2155135 h 6858000"/>
              <a:gd name="connsiteX54" fmla="*/ 310047 w 1429504"/>
              <a:gd name="connsiteY54" fmla="*/ 2118008 h 6858000"/>
              <a:gd name="connsiteX55" fmla="*/ 311040 w 1429504"/>
              <a:gd name="connsiteY55" fmla="*/ 2050531 h 6858000"/>
              <a:gd name="connsiteX56" fmla="*/ 284024 w 1429504"/>
              <a:gd name="connsiteY56" fmla="*/ 1906352 h 6858000"/>
              <a:gd name="connsiteX57" fmla="*/ 260581 w 1429504"/>
              <a:gd name="connsiteY57" fmla="*/ 1861531 h 6858000"/>
              <a:gd name="connsiteX58" fmla="*/ 214380 w 1429504"/>
              <a:gd name="connsiteY58" fmla="*/ 1732919 h 6858000"/>
              <a:gd name="connsiteX59" fmla="*/ 185817 w 1429504"/>
              <a:gd name="connsiteY59" fmla="*/ 1615777 h 6858000"/>
              <a:gd name="connsiteX60" fmla="*/ 166612 w 1429504"/>
              <a:gd name="connsiteY60" fmla="*/ 1563678 h 6858000"/>
              <a:gd name="connsiteX61" fmla="*/ 172434 w 1429504"/>
              <a:gd name="connsiteY61" fmla="*/ 1477995 h 6858000"/>
              <a:gd name="connsiteX62" fmla="*/ 166826 w 1429504"/>
              <a:gd name="connsiteY62" fmla="*/ 1307086 h 6858000"/>
              <a:gd name="connsiteX63" fmla="*/ 172699 w 1429504"/>
              <a:gd name="connsiteY63" fmla="*/ 1168288 h 6858000"/>
              <a:gd name="connsiteX64" fmla="*/ 154287 w 1429504"/>
              <a:gd name="connsiteY64" fmla="*/ 1088484 h 6858000"/>
              <a:gd name="connsiteX65" fmla="*/ 143023 w 1429504"/>
              <a:gd name="connsiteY65" fmla="*/ 1016103 h 6858000"/>
              <a:gd name="connsiteX66" fmla="*/ 144479 w 1429504"/>
              <a:gd name="connsiteY66" fmla="*/ 954054 h 6858000"/>
              <a:gd name="connsiteX67" fmla="*/ 139344 w 1429504"/>
              <a:gd name="connsiteY67" fmla="*/ 896999 h 6858000"/>
              <a:gd name="connsiteX68" fmla="*/ 99482 w 1429504"/>
              <a:gd name="connsiteY68" fmla="*/ 711705 h 6858000"/>
              <a:gd name="connsiteX69" fmla="*/ 96392 w 1429504"/>
              <a:gd name="connsiteY69" fmla="*/ 619315 h 6858000"/>
              <a:gd name="connsiteX70" fmla="*/ 90048 w 1429504"/>
              <a:gd name="connsiteY70" fmla="*/ 585934 h 6858000"/>
              <a:gd name="connsiteX71" fmla="*/ 87344 w 1429504"/>
              <a:gd name="connsiteY71" fmla="*/ 538948 h 6858000"/>
              <a:gd name="connsiteX72" fmla="*/ 91252 w 1429504"/>
              <a:gd name="connsiteY72" fmla="*/ 525163 h 6858000"/>
              <a:gd name="connsiteX73" fmla="*/ 20540 w 1429504"/>
              <a:gd name="connsiteY73" fmla="*/ 236673 h 6858000"/>
              <a:gd name="connsiteX74" fmla="*/ 3122 w 1429504"/>
              <a:gd name="connsiteY74" fmla="*/ 74954 h 6858000"/>
              <a:gd name="connsiteX75" fmla="*/ 102722 w 1429504"/>
              <a:gd name="connsiteY75" fmla="*/ 0 h 6858000"/>
              <a:gd name="connsiteX0" fmla="*/ 109280 w 1436062"/>
              <a:gd name="connsiteY0" fmla="*/ 0 h 6858000"/>
              <a:gd name="connsiteX1" fmla="*/ 1436062 w 1436062"/>
              <a:gd name="connsiteY1" fmla="*/ 0 h 6858000"/>
              <a:gd name="connsiteX2" fmla="*/ 1436062 w 1436062"/>
              <a:gd name="connsiteY2" fmla="*/ 6858000 h 6858000"/>
              <a:gd name="connsiteX3" fmla="*/ 172756 w 1436062"/>
              <a:gd name="connsiteY3" fmla="*/ 6857735 h 6858000"/>
              <a:gd name="connsiteX4" fmla="*/ 209349 w 1436062"/>
              <a:gd name="connsiteY4" fmla="*/ 6776847 h 6858000"/>
              <a:gd name="connsiteX5" fmla="*/ 220849 w 1436062"/>
              <a:gd name="connsiteY5" fmla="*/ 6737706 h 6858000"/>
              <a:gd name="connsiteX6" fmla="*/ 238256 w 1436062"/>
              <a:gd name="connsiteY6" fmla="*/ 6686827 h 6858000"/>
              <a:gd name="connsiteX7" fmla="*/ 249834 w 1436062"/>
              <a:gd name="connsiteY7" fmla="*/ 6633777 h 6858000"/>
              <a:gd name="connsiteX8" fmla="*/ 322677 w 1436062"/>
              <a:gd name="connsiteY8" fmla="*/ 6492130 h 6858000"/>
              <a:gd name="connsiteX9" fmla="*/ 338364 w 1436062"/>
              <a:gd name="connsiteY9" fmla="*/ 6431610 h 6858000"/>
              <a:gd name="connsiteX10" fmla="*/ 357204 w 1436062"/>
              <a:gd name="connsiteY10" fmla="*/ 6294334 h 6858000"/>
              <a:gd name="connsiteX11" fmla="*/ 344978 w 1436062"/>
              <a:gd name="connsiteY11" fmla="*/ 6231403 h 6858000"/>
              <a:gd name="connsiteX12" fmla="*/ 337636 w 1436062"/>
              <a:gd name="connsiteY12" fmla="*/ 6202459 h 6858000"/>
              <a:gd name="connsiteX13" fmla="*/ 336434 w 1436062"/>
              <a:gd name="connsiteY13" fmla="*/ 6153037 h 6858000"/>
              <a:gd name="connsiteX14" fmla="*/ 344019 w 1436062"/>
              <a:gd name="connsiteY14" fmla="*/ 5905303 h 6858000"/>
              <a:gd name="connsiteX15" fmla="*/ 373977 w 1436062"/>
              <a:gd name="connsiteY15" fmla="*/ 5712857 h 6858000"/>
              <a:gd name="connsiteX16" fmla="*/ 403775 w 1436062"/>
              <a:gd name="connsiteY16" fmla="*/ 5660491 h 6858000"/>
              <a:gd name="connsiteX17" fmla="*/ 417787 w 1436062"/>
              <a:gd name="connsiteY17" fmla="*/ 5553910 h 6858000"/>
              <a:gd name="connsiteX18" fmla="*/ 442218 w 1436062"/>
              <a:gd name="connsiteY18" fmla="*/ 5449031 h 6858000"/>
              <a:gd name="connsiteX19" fmla="*/ 479101 w 1436062"/>
              <a:gd name="connsiteY19" fmla="*/ 5341916 h 6858000"/>
              <a:gd name="connsiteX20" fmla="*/ 517482 w 1436062"/>
              <a:gd name="connsiteY20" fmla="*/ 5264214 h 6858000"/>
              <a:gd name="connsiteX21" fmla="*/ 523641 w 1436062"/>
              <a:gd name="connsiteY21" fmla="*/ 5225268 h 6858000"/>
              <a:gd name="connsiteX22" fmla="*/ 531923 w 1436062"/>
              <a:gd name="connsiteY22" fmla="*/ 5159961 h 6858000"/>
              <a:gd name="connsiteX23" fmla="*/ 535533 w 1436062"/>
              <a:gd name="connsiteY23" fmla="*/ 5125185 h 6858000"/>
              <a:gd name="connsiteX24" fmla="*/ 549399 w 1436062"/>
              <a:gd name="connsiteY24" fmla="*/ 5067850 h 6858000"/>
              <a:gd name="connsiteX25" fmla="*/ 552130 w 1436062"/>
              <a:gd name="connsiteY25" fmla="*/ 5060861 h 6858000"/>
              <a:gd name="connsiteX26" fmla="*/ 550388 w 1436062"/>
              <a:gd name="connsiteY26" fmla="*/ 4993030 h 6858000"/>
              <a:gd name="connsiteX27" fmla="*/ 557297 w 1436062"/>
              <a:gd name="connsiteY27" fmla="*/ 4946844 h 6858000"/>
              <a:gd name="connsiteX28" fmla="*/ 568556 w 1436062"/>
              <a:gd name="connsiteY28" fmla="*/ 4858827 h 6858000"/>
              <a:gd name="connsiteX29" fmla="*/ 574459 w 1436062"/>
              <a:gd name="connsiteY29" fmla="*/ 4821170 h 6858000"/>
              <a:gd name="connsiteX30" fmla="*/ 573772 w 1436062"/>
              <a:gd name="connsiteY30" fmla="*/ 4584173 h 6858000"/>
              <a:gd name="connsiteX31" fmla="*/ 565420 w 1436062"/>
              <a:gd name="connsiteY31" fmla="*/ 4375228 h 6858000"/>
              <a:gd name="connsiteX32" fmla="*/ 546073 w 1436062"/>
              <a:gd name="connsiteY32" fmla="*/ 4214165 h 6858000"/>
              <a:gd name="connsiteX33" fmla="*/ 547702 w 1436062"/>
              <a:gd name="connsiteY33" fmla="*/ 4076008 h 6858000"/>
              <a:gd name="connsiteX34" fmla="*/ 535402 w 1436062"/>
              <a:gd name="connsiteY34" fmla="*/ 4033999 h 6858000"/>
              <a:gd name="connsiteX35" fmla="*/ 535127 w 1436062"/>
              <a:gd name="connsiteY35" fmla="*/ 4013953 h 6858000"/>
              <a:gd name="connsiteX36" fmla="*/ 539426 w 1436062"/>
              <a:gd name="connsiteY36" fmla="*/ 3872886 h 6858000"/>
              <a:gd name="connsiteX37" fmla="*/ 549799 w 1436062"/>
              <a:gd name="connsiteY37" fmla="*/ 3813873 h 6858000"/>
              <a:gd name="connsiteX38" fmla="*/ 560695 w 1436062"/>
              <a:gd name="connsiteY38" fmla="*/ 3738082 h 6858000"/>
              <a:gd name="connsiteX39" fmla="*/ 568041 w 1436062"/>
              <a:gd name="connsiteY39" fmla="*/ 3673397 h 6858000"/>
              <a:gd name="connsiteX40" fmla="*/ 567337 w 1436062"/>
              <a:gd name="connsiteY40" fmla="*/ 3637109 h 6858000"/>
              <a:gd name="connsiteX41" fmla="*/ 570780 w 1436062"/>
              <a:gd name="connsiteY41" fmla="*/ 3536883 h 6858000"/>
              <a:gd name="connsiteX42" fmla="*/ 592210 w 1436062"/>
              <a:gd name="connsiteY42" fmla="*/ 3295862 h 6858000"/>
              <a:gd name="connsiteX43" fmla="*/ 574736 w 1436062"/>
              <a:gd name="connsiteY43" fmla="*/ 3158586 h 6858000"/>
              <a:gd name="connsiteX44" fmla="*/ 550144 w 1436062"/>
              <a:gd name="connsiteY44" fmla="*/ 3112365 h 6858000"/>
              <a:gd name="connsiteX45" fmla="*/ 535619 w 1436062"/>
              <a:gd name="connsiteY45" fmla="*/ 3072935 h 6858000"/>
              <a:gd name="connsiteX46" fmla="*/ 510793 w 1436062"/>
              <a:gd name="connsiteY46" fmla="*/ 2958185 h 6858000"/>
              <a:gd name="connsiteX47" fmla="*/ 468073 w 1436062"/>
              <a:gd name="connsiteY47" fmla="*/ 2843952 h 6858000"/>
              <a:gd name="connsiteX48" fmla="*/ 402325 w 1436062"/>
              <a:gd name="connsiteY48" fmla="*/ 2554718 h 6858000"/>
              <a:gd name="connsiteX49" fmla="*/ 373142 w 1436062"/>
              <a:gd name="connsiteY49" fmla="*/ 2447068 h 6858000"/>
              <a:gd name="connsiteX50" fmla="*/ 377212 w 1436062"/>
              <a:gd name="connsiteY50" fmla="*/ 2423438 h 6858000"/>
              <a:gd name="connsiteX51" fmla="*/ 345043 w 1436062"/>
              <a:gd name="connsiteY51" fmla="*/ 2261920 h 6858000"/>
              <a:gd name="connsiteX52" fmla="*/ 334930 w 1436062"/>
              <a:gd name="connsiteY52" fmla="*/ 2195378 h 6858000"/>
              <a:gd name="connsiteX53" fmla="*/ 319147 w 1436062"/>
              <a:gd name="connsiteY53" fmla="*/ 2155135 h 6858000"/>
              <a:gd name="connsiteX54" fmla="*/ 316605 w 1436062"/>
              <a:gd name="connsiteY54" fmla="*/ 2118008 h 6858000"/>
              <a:gd name="connsiteX55" fmla="*/ 317598 w 1436062"/>
              <a:gd name="connsiteY55" fmla="*/ 2050531 h 6858000"/>
              <a:gd name="connsiteX56" fmla="*/ 290582 w 1436062"/>
              <a:gd name="connsiteY56" fmla="*/ 1906352 h 6858000"/>
              <a:gd name="connsiteX57" fmla="*/ 267139 w 1436062"/>
              <a:gd name="connsiteY57" fmla="*/ 1861531 h 6858000"/>
              <a:gd name="connsiteX58" fmla="*/ 220938 w 1436062"/>
              <a:gd name="connsiteY58" fmla="*/ 1732919 h 6858000"/>
              <a:gd name="connsiteX59" fmla="*/ 192375 w 1436062"/>
              <a:gd name="connsiteY59" fmla="*/ 1615777 h 6858000"/>
              <a:gd name="connsiteX60" fmla="*/ 173170 w 1436062"/>
              <a:gd name="connsiteY60" fmla="*/ 1563678 h 6858000"/>
              <a:gd name="connsiteX61" fmla="*/ 178992 w 1436062"/>
              <a:gd name="connsiteY61" fmla="*/ 1477995 h 6858000"/>
              <a:gd name="connsiteX62" fmla="*/ 173384 w 1436062"/>
              <a:gd name="connsiteY62" fmla="*/ 1307086 h 6858000"/>
              <a:gd name="connsiteX63" fmla="*/ 179257 w 1436062"/>
              <a:gd name="connsiteY63" fmla="*/ 1168288 h 6858000"/>
              <a:gd name="connsiteX64" fmla="*/ 160845 w 1436062"/>
              <a:gd name="connsiteY64" fmla="*/ 1088484 h 6858000"/>
              <a:gd name="connsiteX65" fmla="*/ 149581 w 1436062"/>
              <a:gd name="connsiteY65" fmla="*/ 1016103 h 6858000"/>
              <a:gd name="connsiteX66" fmla="*/ 151037 w 1436062"/>
              <a:gd name="connsiteY66" fmla="*/ 954054 h 6858000"/>
              <a:gd name="connsiteX67" fmla="*/ 145902 w 1436062"/>
              <a:gd name="connsiteY67" fmla="*/ 896999 h 6858000"/>
              <a:gd name="connsiteX68" fmla="*/ 106040 w 1436062"/>
              <a:gd name="connsiteY68" fmla="*/ 711705 h 6858000"/>
              <a:gd name="connsiteX69" fmla="*/ 102950 w 1436062"/>
              <a:gd name="connsiteY69" fmla="*/ 619315 h 6858000"/>
              <a:gd name="connsiteX70" fmla="*/ 96606 w 1436062"/>
              <a:gd name="connsiteY70" fmla="*/ 585934 h 6858000"/>
              <a:gd name="connsiteX71" fmla="*/ 93902 w 1436062"/>
              <a:gd name="connsiteY71" fmla="*/ 538948 h 6858000"/>
              <a:gd name="connsiteX72" fmla="*/ 0 w 1436062"/>
              <a:gd name="connsiteY72" fmla="*/ 455299 h 6858000"/>
              <a:gd name="connsiteX73" fmla="*/ 27098 w 1436062"/>
              <a:gd name="connsiteY73" fmla="*/ 236673 h 6858000"/>
              <a:gd name="connsiteX74" fmla="*/ 9680 w 1436062"/>
              <a:gd name="connsiteY74" fmla="*/ 74954 h 6858000"/>
              <a:gd name="connsiteX75" fmla="*/ 109280 w 1436062"/>
              <a:gd name="connsiteY75" fmla="*/ 0 h 6858000"/>
              <a:gd name="connsiteX0" fmla="*/ 126963 w 1453745"/>
              <a:gd name="connsiteY0" fmla="*/ 0 h 6858000"/>
              <a:gd name="connsiteX1" fmla="*/ 1453745 w 1453745"/>
              <a:gd name="connsiteY1" fmla="*/ 0 h 6858000"/>
              <a:gd name="connsiteX2" fmla="*/ 1453745 w 1453745"/>
              <a:gd name="connsiteY2" fmla="*/ 6858000 h 6858000"/>
              <a:gd name="connsiteX3" fmla="*/ 190439 w 1453745"/>
              <a:gd name="connsiteY3" fmla="*/ 6857735 h 6858000"/>
              <a:gd name="connsiteX4" fmla="*/ 227032 w 1453745"/>
              <a:gd name="connsiteY4" fmla="*/ 6776847 h 6858000"/>
              <a:gd name="connsiteX5" fmla="*/ 238532 w 1453745"/>
              <a:gd name="connsiteY5" fmla="*/ 6737706 h 6858000"/>
              <a:gd name="connsiteX6" fmla="*/ 255939 w 1453745"/>
              <a:gd name="connsiteY6" fmla="*/ 6686827 h 6858000"/>
              <a:gd name="connsiteX7" fmla="*/ 267517 w 1453745"/>
              <a:gd name="connsiteY7" fmla="*/ 6633777 h 6858000"/>
              <a:gd name="connsiteX8" fmla="*/ 340360 w 1453745"/>
              <a:gd name="connsiteY8" fmla="*/ 6492130 h 6858000"/>
              <a:gd name="connsiteX9" fmla="*/ 356047 w 1453745"/>
              <a:gd name="connsiteY9" fmla="*/ 6431610 h 6858000"/>
              <a:gd name="connsiteX10" fmla="*/ 374887 w 1453745"/>
              <a:gd name="connsiteY10" fmla="*/ 6294334 h 6858000"/>
              <a:gd name="connsiteX11" fmla="*/ 362661 w 1453745"/>
              <a:gd name="connsiteY11" fmla="*/ 6231403 h 6858000"/>
              <a:gd name="connsiteX12" fmla="*/ 355319 w 1453745"/>
              <a:gd name="connsiteY12" fmla="*/ 6202459 h 6858000"/>
              <a:gd name="connsiteX13" fmla="*/ 354117 w 1453745"/>
              <a:gd name="connsiteY13" fmla="*/ 6153037 h 6858000"/>
              <a:gd name="connsiteX14" fmla="*/ 361702 w 1453745"/>
              <a:gd name="connsiteY14" fmla="*/ 5905303 h 6858000"/>
              <a:gd name="connsiteX15" fmla="*/ 391660 w 1453745"/>
              <a:gd name="connsiteY15" fmla="*/ 5712857 h 6858000"/>
              <a:gd name="connsiteX16" fmla="*/ 421458 w 1453745"/>
              <a:gd name="connsiteY16" fmla="*/ 5660491 h 6858000"/>
              <a:gd name="connsiteX17" fmla="*/ 435470 w 1453745"/>
              <a:gd name="connsiteY17" fmla="*/ 5553910 h 6858000"/>
              <a:gd name="connsiteX18" fmla="*/ 459901 w 1453745"/>
              <a:gd name="connsiteY18" fmla="*/ 5449031 h 6858000"/>
              <a:gd name="connsiteX19" fmla="*/ 496784 w 1453745"/>
              <a:gd name="connsiteY19" fmla="*/ 5341916 h 6858000"/>
              <a:gd name="connsiteX20" fmla="*/ 535165 w 1453745"/>
              <a:gd name="connsiteY20" fmla="*/ 5264214 h 6858000"/>
              <a:gd name="connsiteX21" fmla="*/ 541324 w 1453745"/>
              <a:gd name="connsiteY21" fmla="*/ 5225268 h 6858000"/>
              <a:gd name="connsiteX22" fmla="*/ 549606 w 1453745"/>
              <a:gd name="connsiteY22" fmla="*/ 5159961 h 6858000"/>
              <a:gd name="connsiteX23" fmla="*/ 553216 w 1453745"/>
              <a:gd name="connsiteY23" fmla="*/ 5125185 h 6858000"/>
              <a:gd name="connsiteX24" fmla="*/ 567082 w 1453745"/>
              <a:gd name="connsiteY24" fmla="*/ 5067850 h 6858000"/>
              <a:gd name="connsiteX25" fmla="*/ 569813 w 1453745"/>
              <a:gd name="connsiteY25" fmla="*/ 5060861 h 6858000"/>
              <a:gd name="connsiteX26" fmla="*/ 568071 w 1453745"/>
              <a:gd name="connsiteY26" fmla="*/ 4993030 h 6858000"/>
              <a:gd name="connsiteX27" fmla="*/ 574980 w 1453745"/>
              <a:gd name="connsiteY27" fmla="*/ 4946844 h 6858000"/>
              <a:gd name="connsiteX28" fmla="*/ 586239 w 1453745"/>
              <a:gd name="connsiteY28" fmla="*/ 4858827 h 6858000"/>
              <a:gd name="connsiteX29" fmla="*/ 592142 w 1453745"/>
              <a:gd name="connsiteY29" fmla="*/ 4821170 h 6858000"/>
              <a:gd name="connsiteX30" fmla="*/ 591455 w 1453745"/>
              <a:gd name="connsiteY30" fmla="*/ 4584173 h 6858000"/>
              <a:gd name="connsiteX31" fmla="*/ 583103 w 1453745"/>
              <a:gd name="connsiteY31" fmla="*/ 4375228 h 6858000"/>
              <a:gd name="connsiteX32" fmla="*/ 563756 w 1453745"/>
              <a:gd name="connsiteY32" fmla="*/ 4214165 h 6858000"/>
              <a:gd name="connsiteX33" fmla="*/ 565385 w 1453745"/>
              <a:gd name="connsiteY33" fmla="*/ 4076008 h 6858000"/>
              <a:gd name="connsiteX34" fmla="*/ 553085 w 1453745"/>
              <a:gd name="connsiteY34" fmla="*/ 4033999 h 6858000"/>
              <a:gd name="connsiteX35" fmla="*/ 552810 w 1453745"/>
              <a:gd name="connsiteY35" fmla="*/ 4013953 h 6858000"/>
              <a:gd name="connsiteX36" fmla="*/ 557109 w 1453745"/>
              <a:gd name="connsiteY36" fmla="*/ 3872886 h 6858000"/>
              <a:gd name="connsiteX37" fmla="*/ 567482 w 1453745"/>
              <a:gd name="connsiteY37" fmla="*/ 3813873 h 6858000"/>
              <a:gd name="connsiteX38" fmla="*/ 578378 w 1453745"/>
              <a:gd name="connsiteY38" fmla="*/ 3738082 h 6858000"/>
              <a:gd name="connsiteX39" fmla="*/ 585724 w 1453745"/>
              <a:gd name="connsiteY39" fmla="*/ 3673397 h 6858000"/>
              <a:gd name="connsiteX40" fmla="*/ 585020 w 1453745"/>
              <a:gd name="connsiteY40" fmla="*/ 3637109 h 6858000"/>
              <a:gd name="connsiteX41" fmla="*/ 588463 w 1453745"/>
              <a:gd name="connsiteY41" fmla="*/ 3536883 h 6858000"/>
              <a:gd name="connsiteX42" fmla="*/ 609893 w 1453745"/>
              <a:gd name="connsiteY42" fmla="*/ 3295862 h 6858000"/>
              <a:gd name="connsiteX43" fmla="*/ 592419 w 1453745"/>
              <a:gd name="connsiteY43" fmla="*/ 3158586 h 6858000"/>
              <a:gd name="connsiteX44" fmla="*/ 567827 w 1453745"/>
              <a:gd name="connsiteY44" fmla="*/ 3112365 h 6858000"/>
              <a:gd name="connsiteX45" fmla="*/ 553302 w 1453745"/>
              <a:gd name="connsiteY45" fmla="*/ 3072935 h 6858000"/>
              <a:gd name="connsiteX46" fmla="*/ 528476 w 1453745"/>
              <a:gd name="connsiteY46" fmla="*/ 2958185 h 6858000"/>
              <a:gd name="connsiteX47" fmla="*/ 485756 w 1453745"/>
              <a:gd name="connsiteY47" fmla="*/ 2843952 h 6858000"/>
              <a:gd name="connsiteX48" fmla="*/ 420008 w 1453745"/>
              <a:gd name="connsiteY48" fmla="*/ 2554718 h 6858000"/>
              <a:gd name="connsiteX49" fmla="*/ 390825 w 1453745"/>
              <a:gd name="connsiteY49" fmla="*/ 2447068 h 6858000"/>
              <a:gd name="connsiteX50" fmla="*/ 394895 w 1453745"/>
              <a:gd name="connsiteY50" fmla="*/ 2423438 h 6858000"/>
              <a:gd name="connsiteX51" fmla="*/ 362726 w 1453745"/>
              <a:gd name="connsiteY51" fmla="*/ 2261920 h 6858000"/>
              <a:gd name="connsiteX52" fmla="*/ 352613 w 1453745"/>
              <a:gd name="connsiteY52" fmla="*/ 2195378 h 6858000"/>
              <a:gd name="connsiteX53" fmla="*/ 336830 w 1453745"/>
              <a:gd name="connsiteY53" fmla="*/ 2155135 h 6858000"/>
              <a:gd name="connsiteX54" fmla="*/ 334288 w 1453745"/>
              <a:gd name="connsiteY54" fmla="*/ 2118008 h 6858000"/>
              <a:gd name="connsiteX55" fmla="*/ 335281 w 1453745"/>
              <a:gd name="connsiteY55" fmla="*/ 2050531 h 6858000"/>
              <a:gd name="connsiteX56" fmla="*/ 308265 w 1453745"/>
              <a:gd name="connsiteY56" fmla="*/ 1906352 h 6858000"/>
              <a:gd name="connsiteX57" fmla="*/ 284822 w 1453745"/>
              <a:gd name="connsiteY57" fmla="*/ 1861531 h 6858000"/>
              <a:gd name="connsiteX58" fmla="*/ 238621 w 1453745"/>
              <a:gd name="connsiteY58" fmla="*/ 1732919 h 6858000"/>
              <a:gd name="connsiteX59" fmla="*/ 210058 w 1453745"/>
              <a:gd name="connsiteY59" fmla="*/ 1615777 h 6858000"/>
              <a:gd name="connsiteX60" fmla="*/ 190853 w 1453745"/>
              <a:gd name="connsiteY60" fmla="*/ 1563678 h 6858000"/>
              <a:gd name="connsiteX61" fmla="*/ 196675 w 1453745"/>
              <a:gd name="connsiteY61" fmla="*/ 1477995 h 6858000"/>
              <a:gd name="connsiteX62" fmla="*/ 191067 w 1453745"/>
              <a:gd name="connsiteY62" fmla="*/ 1307086 h 6858000"/>
              <a:gd name="connsiteX63" fmla="*/ 196940 w 1453745"/>
              <a:gd name="connsiteY63" fmla="*/ 1168288 h 6858000"/>
              <a:gd name="connsiteX64" fmla="*/ 178528 w 1453745"/>
              <a:gd name="connsiteY64" fmla="*/ 1088484 h 6858000"/>
              <a:gd name="connsiteX65" fmla="*/ 167264 w 1453745"/>
              <a:gd name="connsiteY65" fmla="*/ 1016103 h 6858000"/>
              <a:gd name="connsiteX66" fmla="*/ 168720 w 1453745"/>
              <a:gd name="connsiteY66" fmla="*/ 954054 h 6858000"/>
              <a:gd name="connsiteX67" fmla="*/ 163585 w 1453745"/>
              <a:gd name="connsiteY67" fmla="*/ 896999 h 6858000"/>
              <a:gd name="connsiteX68" fmla="*/ 123723 w 1453745"/>
              <a:gd name="connsiteY68" fmla="*/ 711705 h 6858000"/>
              <a:gd name="connsiteX69" fmla="*/ 120633 w 1453745"/>
              <a:gd name="connsiteY69" fmla="*/ 619315 h 6858000"/>
              <a:gd name="connsiteX70" fmla="*/ 114289 w 1453745"/>
              <a:gd name="connsiteY70" fmla="*/ 585934 h 6858000"/>
              <a:gd name="connsiteX71" fmla="*/ 111585 w 1453745"/>
              <a:gd name="connsiteY71" fmla="*/ 538948 h 6858000"/>
              <a:gd name="connsiteX72" fmla="*/ 17683 w 1453745"/>
              <a:gd name="connsiteY72" fmla="*/ 455299 h 6858000"/>
              <a:gd name="connsiteX73" fmla="*/ 936 w 1453745"/>
              <a:gd name="connsiteY73" fmla="*/ 224344 h 6858000"/>
              <a:gd name="connsiteX74" fmla="*/ 27363 w 1453745"/>
              <a:gd name="connsiteY74" fmla="*/ 74954 h 6858000"/>
              <a:gd name="connsiteX75" fmla="*/ 126963 w 1453745"/>
              <a:gd name="connsiteY75" fmla="*/ 0 h 6858000"/>
              <a:gd name="connsiteX0" fmla="*/ 66253 w 1453745"/>
              <a:gd name="connsiteY0" fmla="*/ 0 h 6858000"/>
              <a:gd name="connsiteX1" fmla="*/ 1453745 w 1453745"/>
              <a:gd name="connsiteY1" fmla="*/ 0 h 6858000"/>
              <a:gd name="connsiteX2" fmla="*/ 1453745 w 1453745"/>
              <a:gd name="connsiteY2" fmla="*/ 6858000 h 6858000"/>
              <a:gd name="connsiteX3" fmla="*/ 190439 w 1453745"/>
              <a:gd name="connsiteY3" fmla="*/ 6857735 h 6858000"/>
              <a:gd name="connsiteX4" fmla="*/ 227032 w 1453745"/>
              <a:gd name="connsiteY4" fmla="*/ 6776847 h 6858000"/>
              <a:gd name="connsiteX5" fmla="*/ 238532 w 1453745"/>
              <a:gd name="connsiteY5" fmla="*/ 6737706 h 6858000"/>
              <a:gd name="connsiteX6" fmla="*/ 255939 w 1453745"/>
              <a:gd name="connsiteY6" fmla="*/ 6686827 h 6858000"/>
              <a:gd name="connsiteX7" fmla="*/ 267517 w 1453745"/>
              <a:gd name="connsiteY7" fmla="*/ 6633777 h 6858000"/>
              <a:gd name="connsiteX8" fmla="*/ 340360 w 1453745"/>
              <a:gd name="connsiteY8" fmla="*/ 6492130 h 6858000"/>
              <a:gd name="connsiteX9" fmla="*/ 356047 w 1453745"/>
              <a:gd name="connsiteY9" fmla="*/ 6431610 h 6858000"/>
              <a:gd name="connsiteX10" fmla="*/ 374887 w 1453745"/>
              <a:gd name="connsiteY10" fmla="*/ 6294334 h 6858000"/>
              <a:gd name="connsiteX11" fmla="*/ 362661 w 1453745"/>
              <a:gd name="connsiteY11" fmla="*/ 6231403 h 6858000"/>
              <a:gd name="connsiteX12" fmla="*/ 355319 w 1453745"/>
              <a:gd name="connsiteY12" fmla="*/ 6202459 h 6858000"/>
              <a:gd name="connsiteX13" fmla="*/ 354117 w 1453745"/>
              <a:gd name="connsiteY13" fmla="*/ 6153037 h 6858000"/>
              <a:gd name="connsiteX14" fmla="*/ 361702 w 1453745"/>
              <a:gd name="connsiteY14" fmla="*/ 5905303 h 6858000"/>
              <a:gd name="connsiteX15" fmla="*/ 391660 w 1453745"/>
              <a:gd name="connsiteY15" fmla="*/ 5712857 h 6858000"/>
              <a:gd name="connsiteX16" fmla="*/ 421458 w 1453745"/>
              <a:gd name="connsiteY16" fmla="*/ 5660491 h 6858000"/>
              <a:gd name="connsiteX17" fmla="*/ 435470 w 1453745"/>
              <a:gd name="connsiteY17" fmla="*/ 5553910 h 6858000"/>
              <a:gd name="connsiteX18" fmla="*/ 459901 w 1453745"/>
              <a:gd name="connsiteY18" fmla="*/ 5449031 h 6858000"/>
              <a:gd name="connsiteX19" fmla="*/ 496784 w 1453745"/>
              <a:gd name="connsiteY19" fmla="*/ 5341916 h 6858000"/>
              <a:gd name="connsiteX20" fmla="*/ 535165 w 1453745"/>
              <a:gd name="connsiteY20" fmla="*/ 5264214 h 6858000"/>
              <a:gd name="connsiteX21" fmla="*/ 541324 w 1453745"/>
              <a:gd name="connsiteY21" fmla="*/ 5225268 h 6858000"/>
              <a:gd name="connsiteX22" fmla="*/ 549606 w 1453745"/>
              <a:gd name="connsiteY22" fmla="*/ 5159961 h 6858000"/>
              <a:gd name="connsiteX23" fmla="*/ 553216 w 1453745"/>
              <a:gd name="connsiteY23" fmla="*/ 5125185 h 6858000"/>
              <a:gd name="connsiteX24" fmla="*/ 567082 w 1453745"/>
              <a:gd name="connsiteY24" fmla="*/ 5067850 h 6858000"/>
              <a:gd name="connsiteX25" fmla="*/ 569813 w 1453745"/>
              <a:gd name="connsiteY25" fmla="*/ 5060861 h 6858000"/>
              <a:gd name="connsiteX26" fmla="*/ 568071 w 1453745"/>
              <a:gd name="connsiteY26" fmla="*/ 4993030 h 6858000"/>
              <a:gd name="connsiteX27" fmla="*/ 574980 w 1453745"/>
              <a:gd name="connsiteY27" fmla="*/ 4946844 h 6858000"/>
              <a:gd name="connsiteX28" fmla="*/ 586239 w 1453745"/>
              <a:gd name="connsiteY28" fmla="*/ 4858827 h 6858000"/>
              <a:gd name="connsiteX29" fmla="*/ 592142 w 1453745"/>
              <a:gd name="connsiteY29" fmla="*/ 4821170 h 6858000"/>
              <a:gd name="connsiteX30" fmla="*/ 591455 w 1453745"/>
              <a:gd name="connsiteY30" fmla="*/ 4584173 h 6858000"/>
              <a:gd name="connsiteX31" fmla="*/ 583103 w 1453745"/>
              <a:gd name="connsiteY31" fmla="*/ 4375228 h 6858000"/>
              <a:gd name="connsiteX32" fmla="*/ 563756 w 1453745"/>
              <a:gd name="connsiteY32" fmla="*/ 4214165 h 6858000"/>
              <a:gd name="connsiteX33" fmla="*/ 565385 w 1453745"/>
              <a:gd name="connsiteY33" fmla="*/ 4076008 h 6858000"/>
              <a:gd name="connsiteX34" fmla="*/ 553085 w 1453745"/>
              <a:gd name="connsiteY34" fmla="*/ 4033999 h 6858000"/>
              <a:gd name="connsiteX35" fmla="*/ 552810 w 1453745"/>
              <a:gd name="connsiteY35" fmla="*/ 4013953 h 6858000"/>
              <a:gd name="connsiteX36" fmla="*/ 557109 w 1453745"/>
              <a:gd name="connsiteY36" fmla="*/ 3872886 h 6858000"/>
              <a:gd name="connsiteX37" fmla="*/ 567482 w 1453745"/>
              <a:gd name="connsiteY37" fmla="*/ 3813873 h 6858000"/>
              <a:gd name="connsiteX38" fmla="*/ 578378 w 1453745"/>
              <a:gd name="connsiteY38" fmla="*/ 3738082 h 6858000"/>
              <a:gd name="connsiteX39" fmla="*/ 585724 w 1453745"/>
              <a:gd name="connsiteY39" fmla="*/ 3673397 h 6858000"/>
              <a:gd name="connsiteX40" fmla="*/ 585020 w 1453745"/>
              <a:gd name="connsiteY40" fmla="*/ 3637109 h 6858000"/>
              <a:gd name="connsiteX41" fmla="*/ 588463 w 1453745"/>
              <a:gd name="connsiteY41" fmla="*/ 3536883 h 6858000"/>
              <a:gd name="connsiteX42" fmla="*/ 609893 w 1453745"/>
              <a:gd name="connsiteY42" fmla="*/ 3295862 h 6858000"/>
              <a:gd name="connsiteX43" fmla="*/ 592419 w 1453745"/>
              <a:gd name="connsiteY43" fmla="*/ 3158586 h 6858000"/>
              <a:gd name="connsiteX44" fmla="*/ 567827 w 1453745"/>
              <a:gd name="connsiteY44" fmla="*/ 3112365 h 6858000"/>
              <a:gd name="connsiteX45" fmla="*/ 553302 w 1453745"/>
              <a:gd name="connsiteY45" fmla="*/ 3072935 h 6858000"/>
              <a:gd name="connsiteX46" fmla="*/ 528476 w 1453745"/>
              <a:gd name="connsiteY46" fmla="*/ 2958185 h 6858000"/>
              <a:gd name="connsiteX47" fmla="*/ 485756 w 1453745"/>
              <a:gd name="connsiteY47" fmla="*/ 2843952 h 6858000"/>
              <a:gd name="connsiteX48" fmla="*/ 420008 w 1453745"/>
              <a:gd name="connsiteY48" fmla="*/ 2554718 h 6858000"/>
              <a:gd name="connsiteX49" fmla="*/ 390825 w 1453745"/>
              <a:gd name="connsiteY49" fmla="*/ 2447068 h 6858000"/>
              <a:gd name="connsiteX50" fmla="*/ 394895 w 1453745"/>
              <a:gd name="connsiteY50" fmla="*/ 2423438 h 6858000"/>
              <a:gd name="connsiteX51" fmla="*/ 362726 w 1453745"/>
              <a:gd name="connsiteY51" fmla="*/ 2261920 h 6858000"/>
              <a:gd name="connsiteX52" fmla="*/ 352613 w 1453745"/>
              <a:gd name="connsiteY52" fmla="*/ 2195378 h 6858000"/>
              <a:gd name="connsiteX53" fmla="*/ 336830 w 1453745"/>
              <a:gd name="connsiteY53" fmla="*/ 2155135 h 6858000"/>
              <a:gd name="connsiteX54" fmla="*/ 334288 w 1453745"/>
              <a:gd name="connsiteY54" fmla="*/ 2118008 h 6858000"/>
              <a:gd name="connsiteX55" fmla="*/ 335281 w 1453745"/>
              <a:gd name="connsiteY55" fmla="*/ 2050531 h 6858000"/>
              <a:gd name="connsiteX56" fmla="*/ 308265 w 1453745"/>
              <a:gd name="connsiteY56" fmla="*/ 1906352 h 6858000"/>
              <a:gd name="connsiteX57" fmla="*/ 284822 w 1453745"/>
              <a:gd name="connsiteY57" fmla="*/ 1861531 h 6858000"/>
              <a:gd name="connsiteX58" fmla="*/ 238621 w 1453745"/>
              <a:gd name="connsiteY58" fmla="*/ 1732919 h 6858000"/>
              <a:gd name="connsiteX59" fmla="*/ 210058 w 1453745"/>
              <a:gd name="connsiteY59" fmla="*/ 1615777 h 6858000"/>
              <a:gd name="connsiteX60" fmla="*/ 190853 w 1453745"/>
              <a:gd name="connsiteY60" fmla="*/ 1563678 h 6858000"/>
              <a:gd name="connsiteX61" fmla="*/ 196675 w 1453745"/>
              <a:gd name="connsiteY61" fmla="*/ 1477995 h 6858000"/>
              <a:gd name="connsiteX62" fmla="*/ 191067 w 1453745"/>
              <a:gd name="connsiteY62" fmla="*/ 1307086 h 6858000"/>
              <a:gd name="connsiteX63" fmla="*/ 196940 w 1453745"/>
              <a:gd name="connsiteY63" fmla="*/ 1168288 h 6858000"/>
              <a:gd name="connsiteX64" fmla="*/ 178528 w 1453745"/>
              <a:gd name="connsiteY64" fmla="*/ 1088484 h 6858000"/>
              <a:gd name="connsiteX65" fmla="*/ 167264 w 1453745"/>
              <a:gd name="connsiteY65" fmla="*/ 1016103 h 6858000"/>
              <a:gd name="connsiteX66" fmla="*/ 168720 w 1453745"/>
              <a:gd name="connsiteY66" fmla="*/ 954054 h 6858000"/>
              <a:gd name="connsiteX67" fmla="*/ 163585 w 1453745"/>
              <a:gd name="connsiteY67" fmla="*/ 896999 h 6858000"/>
              <a:gd name="connsiteX68" fmla="*/ 123723 w 1453745"/>
              <a:gd name="connsiteY68" fmla="*/ 711705 h 6858000"/>
              <a:gd name="connsiteX69" fmla="*/ 120633 w 1453745"/>
              <a:gd name="connsiteY69" fmla="*/ 619315 h 6858000"/>
              <a:gd name="connsiteX70" fmla="*/ 114289 w 1453745"/>
              <a:gd name="connsiteY70" fmla="*/ 585934 h 6858000"/>
              <a:gd name="connsiteX71" fmla="*/ 111585 w 1453745"/>
              <a:gd name="connsiteY71" fmla="*/ 538948 h 6858000"/>
              <a:gd name="connsiteX72" fmla="*/ 17683 w 1453745"/>
              <a:gd name="connsiteY72" fmla="*/ 455299 h 6858000"/>
              <a:gd name="connsiteX73" fmla="*/ 936 w 1453745"/>
              <a:gd name="connsiteY73" fmla="*/ 224344 h 6858000"/>
              <a:gd name="connsiteX74" fmla="*/ 27363 w 1453745"/>
              <a:gd name="connsiteY74" fmla="*/ 74954 h 6858000"/>
              <a:gd name="connsiteX75" fmla="*/ 66253 w 1453745"/>
              <a:gd name="connsiteY75" fmla="*/ 0 h 6858000"/>
              <a:gd name="connsiteX0" fmla="*/ 66253 w 1453745"/>
              <a:gd name="connsiteY0" fmla="*/ 0 h 6858000"/>
              <a:gd name="connsiteX1" fmla="*/ 1453745 w 1453745"/>
              <a:gd name="connsiteY1" fmla="*/ 0 h 6858000"/>
              <a:gd name="connsiteX2" fmla="*/ 1453745 w 1453745"/>
              <a:gd name="connsiteY2" fmla="*/ 6858000 h 6858000"/>
              <a:gd name="connsiteX3" fmla="*/ 190439 w 1453745"/>
              <a:gd name="connsiteY3" fmla="*/ 6857735 h 6858000"/>
              <a:gd name="connsiteX4" fmla="*/ 227032 w 1453745"/>
              <a:gd name="connsiteY4" fmla="*/ 6776847 h 6858000"/>
              <a:gd name="connsiteX5" fmla="*/ 238532 w 1453745"/>
              <a:gd name="connsiteY5" fmla="*/ 6737706 h 6858000"/>
              <a:gd name="connsiteX6" fmla="*/ 255939 w 1453745"/>
              <a:gd name="connsiteY6" fmla="*/ 6686827 h 6858000"/>
              <a:gd name="connsiteX7" fmla="*/ 267517 w 1453745"/>
              <a:gd name="connsiteY7" fmla="*/ 6633777 h 6858000"/>
              <a:gd name="connsiteX8" fmla="*/ 340360 w 1453745"/>
              <a:gd name="connsiteY8" fmla="*/ 6492130 h 6858000"/>
              <a:gd name="connsiteX9" fmla="*/ 356047 w 1453745"/>
              <a:gd name="connsiteY9" fmla="*/ 6431610 h 6858000"/>
              <a:gd name="connsiteX10" fmla="*/ 374887 w 1453745"/>
              <a:gd name="connsiteY10" fmla="*/ 6294334 h 6858000"/>
              <a:gd name="connsiteX11" fmla="*/ 362661 w 1453745"/>
              <a:gd name="connsiteY11" fmla="*/ 6231403 h 6858000"/>
              <a:gd name="connsiteX12" fmla="*/ 355319 w 1453745"/>
              <a:gd name="connsiteY12" fmla="*/ 6202459 h 6858000"/>
              <a:gd name="connsiteX13" fmla="*/ 354117 w 1453745"/>
              <a:gd name="connsiteY13" fmla="*/ 6153037 h 6858000"/>
              <a:gd name="connsiteX14" fmla="*/ 361702 w 1453745"/>
              <a:gd name="connsiteY14" fmla="*/ 5905303 h 6858000"/>
              <a:gd name="connsiteX15" fmla="*/ 391660 w 1453745"/>
              <a:gd name="connsiteY15" fmla="*/ 5712857 h 6858000"/>
              <a:gd name="connsiteX16" fmla="*/ 421458 w 1453745"/>
              <a:gd name="connsiteY16" fmla="*/ 5660491 h 6858000"/>
              <a:gd name="connsiteX17" fmla="*/ 435470 w 1453745"/>
              <a:gd name="connsiteY17" fmla="*/ 5553910 h 6858000"/>
              <a:gd name="connsiteX18" fmla="*/ 459901 w 1453745"/>
              <a:gd name="connsiteY18" fmla="*/ 5449031 h 6858000"/>
              <a:gd name="connsiteX19" fmla="*/ 496784 w 1453745"/>
              <a:gd name="connsiteY19" fmla="*/ 5341916 h 6858000"/>
              <a:gd name="connsiteX20" fmla="*/ 535165 w 1453745"/>
              <a:gd name="connsiteY20" fmla="*/ 5264214 h 6858000"/>
              <a:gd name="connsiteX21" fmla="*/ 541324 w 1453745"/>
              <a:gd name="connsiteY21" fmla="*/ 5225268 h 6858000"/>
              <a:gd name="connsiteX22" fmla="*/ 549606 w 1453745"/>
              <a:gd name="connsiteY22" fmla="*/ 5159961 h 6858000"/>
              <a:gd name="connsiteX23" fmla="*/ 553216 w 1453745"/>
              <a:gd name="connsiteY23" fmla="*/ 5125185 h 6858000"/>
              <a:gd name="connsiteX24" fmla="*/ 567082 w 1453745"/>
              <a:gd name="connsiteY24" fmla="*/ 5067850 h 6858000"/>
              <a:gd name="connsiteX25" fmla="*/ 569813 w 1453745"/>
              <a:gd name="connsiteY25" fmla="*/ 5060861 h 6858000"/>
              <a:gd name="connsiteX26" fmla="*/ 568071 w 1453745"/>
              <a:gd name="connsiteY26" fmla="*/ 4993030 h 6858000"/>
              <a:gd name="connsiteX27" fmla="*/ 574980 w 1453745"/>
              <a:gd name="connsiteY27" fmla="*/ 4946844 h 6858000"/>
              <a:gd name="connsiteX28" fmla="*/ 586239 w 1453745"/>
              <a:gd name="connsiteY28" fmla="*/ 4858827 h 6858000"/>
              <a:gd name="connsiteX29" fmla="*/ 592142 w 1453745"/>
              <a:gd name="connsiteY29" fmla="*/ 4821170 h 6858000"/>
              <a:gd name="connsiteX30" fmla="*/ 591455 w 1453745"/>
              <a:gd name="connsiteY30" fmla="*/ 4584173 h 6858000"/>
              <a:gd name="connsiteX31" fmla="*/ 583103 w 1453745"/>
              <a:gd name="connsiteY31" fmla="*/ 4375228 h 6858000"/>
              <a:gd name="connsiteX32" fmla="*/ 563756 w 1453745"/>
              <a:gd name="connsiteY32" fmla="*/ 4214165 h 6858000"/>
              <a:gd name="connsiteX33" fmla="*/ 565385 w 1453745"/>
              <a:gd name="connsiteY33" fmla="*/ 4076008 h 6858000"/>
              <a:gd name="connsiteX34" fmla="*/ 553085 w 1453745"/>
              <a:gd name="connsiteY34" fmla="*/ 4033999 h 6858000"/>
              <a:gd name="connsiteX35" fmla="*/ 552810 w 1453745"/>
              <a:gd name="connsiteY35" fmla="*/ 4013953 h 6858000"/>
              <a:gd name="connsiteX36" fmla="*/ 557109 w 1453745"/>
              <a:gd name="connsiteY36" fmla="*/ 3872886 h 6858000"/>
              <a:gd name="connsiteX37" fmla="*/ 567482 w 1453745"/>
              <a:gd name="connsiteY37" fmla="*/ 3813873 h 6858000"/>
              <a:gd name="connsiteX38" fmla="*/ 578378 w 1453745"/>
              <a:gd name="connsiteY38" fmla="*/ 3738082 h 6858000"/>
              <a:gd name="connsiteX39" fmla="*/ 585724 w 1453745"/>
              <a:gd name="connsiteY39" fmla="*/ 3673397 h 6858000"/>
              <a:gd name="connsiteX40" fmla="*/ 585020 w 1453745"/>
              <a:gd name="connsiteY40" fmla="*/ 3637109 h 6858000"/>
              <a:gd name="connsiteX41" fmla="*/ 588463 w 1453745"/>
              <a:gd name="connsiteY41" fmla="*/ 3536883 h 6858000"/>
              <a:gd name="connsiteX42" fmla="*/ 609893 w 1453745"/>
              <a:gd name="connsiteY42" fmla="*/ 3295862 h 6858000"/>
              <a:gd name="connsiteX43" fmla="*/ 592419 w 1453745"/>
              <a:gd name="connsiteY43" fmla="*/ 3158586 h 6858000"/>
              <a:gd name="connsiteX44" fmla="*/ 567827 w 1453745"/>
              <a:gd name="connsiteY44" fmla="*/ 3112365 h 6858000"/>
              <a:gd name="connsiteX45" fmla="*/ 553302 w 1453745"/>
              <a:gd name="connsiteY45" fmla="*/ 3072935 h 6858000"/>
              <a:gd name="connsiteX46" fmla="*/ 528476 w 1453745"/>
              <a:gd name="connsiteY46" fmla="*/ 2958185 h 6858000"/>
              <a:gd name="connsiteX47" fmla="*/ 485756 w 1453745"/>
              <a:gd name="connsiteY47" fmla="*/ 2843952 h 6858000"/>
              <a:gd name="connsiteX48" fmla="*/ 420008 w 1453745"/>
              <a:gd name="connsiteY48" fmla="*/ 2554718 h 6858000"/>
              <a:gd name="connsiteX49" fmla="*/ 390825 w 1453745"/>
              <a:gd name="connsiteY49" fmla="*/ 2447068 h 6858000"/>
              <a:gd name="connsiteX50" fmla="*/ 394895 w 1453745"/>
              <a:gd name="connsiteY50" fmla="*/ 2423438 h 6858000"/>
              <a:gd name="connsiteX51" fmla="*/ 362726 w 1453745"/>
              <a:gd name="connsiteY51" fmla="*/ 2261920 h 6858000"/>
              <a:gd name="connsiteX52" fmla="*/ 352613 w 1453745"/>
              <a:gd name="connsiteY52" fmla="*/ 2195378 h 6858000"/>
              <a:gd name="connsiteX53" fmla="*/ 336830 w 1453745"/>
              <a:gd name="connsiteY53" fmla="*/ 2155135 h 6858000"/>
              <a:gd name="connsiteX54" fmla="*/ 334288 w 1453745"/>
              <a:gd name="connsiteY54" fmla="*/ 2118008 h 6858000"/>
              <a:gd name="connsiteX55" fmla="*/ 335281 w 1453745"/>
              <a:gd name="connsiteY55" fmla="*/ 2050531 h 6858000"/>
              <a:gd name="connsiteX56" fmla="*/ 308265 w 1453745"/>
              <a:gd name="connsiteY56" fmla="*/ 1906352 h 6858000"/>
              <a:gd name="connsiteX57" fmla="*/ 284822 w 1453745"/>
              <a:gd name="connsiteY57" fmla="*/ 1861531 h 6858000"/>
              <a:gd name="connsiteX58" fmla="*/ 238621 w 1453745"/>
              <a:gd name="connsiteY58" fmla="*/ 1732919 h 6858000"/>
              <a:gd name="connsiteX59" fmla="*/ 210058 w 1453745"/>
              <a:gd name="connsiteY59" fmla="*/ 1615777 h 6858000"/>
              <a:gd name="connsiteX60" fmla="*/ 190853 w 1453745"/>
              <a:gd name="connsiteY60" fmla="*/ 1563678 h 6858000"/>
              <a:gd name="connsiteX61" fmla="*/ 196675 w 1453745"/>
              <a:gd name="connsiteY61" fmla="*/ 1477995 h 6858000"/>
              <a:gd name="connsiteX62" fmla="*/ 191067 w 1453745"/>
              <a:gd name="connsiteY62" fmla="*/ 1307086 h 6858000"/>
              <a:gd name="connsiteX63" fmla="*/ 196940 w 1453745"/>
              <a:gd name="connsiteY63" fmla="*/ 1168288 h 6858000"/>
              <a:gd name="connsiteX64" fmla="*/ 178528 w 1453745"/>
              <a:gd name="connsiteY64" fmla="*/ 1088484 h 6858000"/>
              <a:gd name="connsiteX65" fmla="*/ 167264 w 1453745"/>
              <a:gd name="connsiteY65" fmla="*/ 1016103 h 6858000"/>
              <a:gd name="connsiteX66" fmla="*/ 168720 w 1453745"/>
              <a:gd name="connsiteY66" fmla="*/ 954054 h 6858000"/>
              <a:gd name="connsiteX67" fmla="*/ 163585 w 1453745"/>
              <a:gd name="connsiteY67" fmla="*/ 896999 h 6858000"/>
              <a:gd name="connsiteX68" fmla="*/ 123723 w 1453745"/>
              <a:gd name="connsiteY68" fmla="*/ 711705 h 6858000"/>
              <a:gd name="connsiteX69" fmla="*/ 120633 w 1453745"/>
              <a:gd name="connsiteY69" fmla="*/ 619315 h 6858000"/>
              <a:gd name="connsiteX70" fmla="*/ 114289 w 1453745"/>
              <a:gd name="connsiteY70" fmla="*/ 585934 h 6858000"/>
              <a:gd name="connsiteX71" fmla="*/ 54248 w 1453745"/>
              <a:gd name="connsiteY71" fmla="*/ 538948 h 6858000"/>
              <a:gd name="connsiteX72" fmla="*/ 17683 w 1453745"/>
              <a:gd name="connsiteY72" fmla="*/ 455299 h 6858000"/>
              <a:gd name="connsiteX73" fmla="*/ 936 w 1453745"/>
              <a:gd name="connsiteY73" fmla="*/ 224344 h 6858000"/>
              <a:gd name="connsiteX74" fmla="*/ 27363 w 1453745"/>
              <a:gd name="connsiteY74" fmla="*/ 74954 h 6858000"/>
              <a:gd name="connsiteX75" fmla="*/ 66253 w 1453745"/>
              <a:gd name="connsiteY75" fmla="*/ 0 h 6858000"/>
              <a:gd name="connsiteX0" fmla="*/ 66253 w 1453745"/>
              <a:gd name="connsiteY0" fmla="*/ 0 h 6858000"/>
              <a:gd name="connsiteX1" fmla="*/ 1453745 w 1453745"/>
              <a:gd name="connsiteY1" fmla="*/ 0 h 6858000"/>
              <a:gd name="connsiteX2" fmla="*/ 1453745 w 1453745"/>
              <a:gd name="connsiteY2" fmla="*/ 6858000 h 6858000"/>
              <a:gd name="connsiteX3" fmla="*/ 190439 w 1453745"/>
              <a:gd name="connsiteY3" fmla="*/ 6857735 h 6858000"/>
              <a:gd name="connsiteX4" fmla="*/ 227032 w 1453745"/>
              <a:gd name="connsiteY4" fmla="*/ 6776847 h 6858000"/>
              <a:gd name="connsiteX5" fmla="*/ 238532 w 1453745"/>
              <a:gd name="connsiteY5" fmla="*/ 6737706 h 6858000"/>
              <a:gd name="connsiteX6" fmla="*/ 255939 w 1453745"/>
              <a:gd name="connsiteY6" fmla="*/ 6686827 h 6858000"/>
              <a:gd name="connsiteX7" fmla="*/ 267517 w 1453745"/>
              <a:gd name="connsiteY7" fmla="*/ 6633777 h 6858000"/>
              <a:gd name="connsiteX8" fmla="*/ 340360 w 1453745"/>
              <a:gd name="connsiteY8" fmla="*/ 6492130 h 6858000"/>
              <a:gd name="connsiteX9" fmla="*/ 356047 w 1453745"/>
              <a:gd name="connsiteY9" fmla="*/ 6431610 h 6858000"/>
              <a:gd name="connsiteX10" fmla="*/ 374887 w 1453745"/>
              <a:gd name="connsiteY10" fmla="*/ 6294334 h 6858000"/>
              <a:gd name="connsiteX11" fmla="*/ 362661 w 1453745"/>
              <a:gd name="connsiteY11" fmla="*/ 6231403 h 6858000"/>
              <a:gd name="connsiteX12" fmla="*/ 355319 w 1453745"/>
              <a:gd name="connsiteY12" fmla="*/ 6202459 h 6858000"/>
              <a:gd name="connsiteX13" fmla="*/ 354117 w 1453745"/>
              <a:gd name="connsiteY13" fmla="*/ 6153037 h 6858000"/>
              <a:gd name="connsiteX14" fmla="*/ 361702 w 1453745"/>
              <a:gd name="connsiteY14" fmla="*/ 5905303 h 6858000"/>
              <a:gd name="connsiteX15" fmla="*/ 391660 w 1453745"/>
              <a:gd name="connsiteY15" fmla="*/ 5712857 h 6858000"/>
              <a:gd name="connsiteX16" fmla="*/ 421458 w 1453745"/>
              <a:gd name="connsiteY16" fmla="*/ 5660491 h 6858000"/>
              <a:gd name="connsiteX17" fmla="*/ 435470 w 1453745"/>
              <a:gd name="connsiteY17" fmla="*/ 5553910 h 6858000"/>
              <a:gd name="connsiteX18" fmla="*/ 459901 w 1453745"/>
              <a:gd name="connsiteY18" fmla="*/ 5449031 h 6858000"/>
              <a:gd name="connsiteX19" fmla="*/ 496784 w 1453745"/>
              <a:gd name="connsiteY19" fmla="*/ 5341916 h 6858000"/>
              <a:gd name="connsiteX20" fmla="*/ 535165 w 1453745"/>
              <a:gd name="connsiteY20" fmla="*/ 5264214 h 6858000"/>
              <a:gd name="connsiteX21" fmla="*/ 541324 w 1453745"/>
              <a:gd name="connsiteY21" fmla="*/ 5225268 h 6858000"/>
              <a:gd name="connsiteX22" fmla="*/ 549606 w 1453745"/>
              <a:gd name="connsiteY22" fmla="*/ 5159961 h 6858000"/>
              <a:gd name="connsiteX23" fmla="*/ 553216 w 1453745"/>
              <a:gd name="connsiteY23" fmla="*/ 5125185 h 6858000"/>
              <a:gd name="connsiteX24" fmla="*/ 567082 w 1453745"/>
              <a:gd name="connsiteY24" fmla="*/ 5067850 h 6858000"/>
              <a:gd name="connsiteX25" fmla="*/ 569813 w 1453745"/>
              <a:gd name="connsiteY25" fmla="*/ 5060861 h 6858000"/>
              <a:gd name="connsiteX26" fmla="*/ 568071 w 1453745"/>
              <a:gd name="connsiteY26" fmla="*/ 4993030 h 6858000"/>
              <a:gd name="connsiteX27" fmla="*/ 574980 w 1453745"/>
              <a:gd name="connsiteY27" fmla="*/ 4946844 h 6858000"/>
              <a:gd name="connsiteX28" fmla="*/ 586239 w 1453745"/>
              <a:gd name="connsiteY28" fmla="*/ 4858827 h 6858000"/>
              <a:gd name="connsiteX29" fmla="*/ 592142 w 1453745"/>
              <a:gd name="connsiteY29" fmla="*/ 4821170 h 6858000"/>
              <a:gd name="connsiteX30" fmla="*/ 591455 w 1453745"/>
              <a:gd name="connsiteY30" fmla="*/ 4584173 h 6858000"/>
              <a:gd name="connsiteX31" fmla="*/ 583103 w 1453745"/>
              <a:gd name="connsiteY31" fmla="*/ 4375228 h 6858000"/>
              <a:gd name="connsiteX32" fmla="*/ 563756 w 1453745"/>
              <a:gd name="connsiteY32" fmla="*/ 4214165 h 6858000"/>
              <a:gd name="connsiteX33" fmla="*/ 565385 w 1453745"/>
              <a:gd name="connsiteY33" fmla="*/ 4076008 h 6858000"/>
              <a:gd name="connsiteX34" fmla="*/ 553085 w 1453745"/>
              <a:gd name="connsiteY34" fmla="*/ 4033999 h 6858000"/>
              <a:gd name="connsiteX35" fmla="*/ 552810 w 1453745"/>
              <a:gd name="connsiteY35" fmla="*/ 4013953 h 6858000"/>
              <a:gd name="connsiteX36" fmla="*/ 557109 w 1453745"/>
              <a:gd name="connsiteY36" fmla="*/ 3872886 h 6858000"/>
              <a:gd name="connsiteX37" fmla="*/ 567482 w 1453745"/>
              <a:gd name="connsiteY37" fmla="*/ 3813873 h 6858000"/>
              <a:gd name="connsiteX38" fmla="*/ 578378 w 1453745"/>
              <a:gd name="connsiteY38" fmla="*/ 3738082 h 6858000"/>
              <a:gd name="connsiteX39" fmla="*/ 585724 w 1453745"/>
              <a:gd name="connsiteY39" fmla="*/ 3673397 h 6858000"/>
              <a:gd name="connsiteX40" fmla="*/ 585020 w 1453745"/>
              <a:gd name="connsiteY40" fmla="*/ 3637109 h 6858000"/>
              <a:gd name="connsiteX41" fmla="*/ 588463 w 1453745"/>
              <a:gd name="connsiteY41" fmla="*/ 3536883 h 6858000"/>
              <a:gd name="connsiteX42" fmla="*/ 609893 w 1453745"/>
              <a:gd name="connsiteY42" fmla="*/ 3295862 h 6858000"/>
              <a:gd name="connsiteX43" fmla="*/ 592419 w 1453745"/>
              <a:gd name="connsiteY43" fmla="*/ 3158586 h 6858000"/>
              <a:gd name="connsiteX44" fmla="*/ 567827 w 1453745"/>
              <a:gd name="connsiteY44" fmla="*/ 3112365 h 6858000"/>
              <a:gd name="connsiteX45" fmla="*/ 553302 w 1453745"/>
              <a:gd name="connsiteY45" fmla="*/ 3072935 h 6858000"/>
              <a:gd name="connsiteX46" fmla="*/ 528476 w 1453745"/>
              <a:gd name="connsiteY46" fmla="*/ 2958185 h 6858000"/>
              <a:gd name="connsiteX47" fmla="*/ 485756 w 1453745"/>
              <a:gd name="connsiteY47" fmla="*/ 2843952 h 6858000"/>
              <a:gd name="connsiteX48" fmla="*/ 420008 w 1453745"/>
              <a:gd name="connsiteY48" fmla="*/ 2554718 h 6858000"/>
              <a:gd name="connsiteX49" fmla="*/ 390825 w 1453745"/>
              <a:gd name="connsiteY49" fmla="*/ 2447068 h 6858000"/>
              <a:gd name="connsiteX50" fmla="*/ 394895 w 1453745"/>
              <a:gd name="connsiteY50" fmla="*/ 2423438 h 6858000"/>
              <a:gd name="connsiteX51" fmla="*/ 362726 w 1453745"/>
              <a:gd name="connsiteY51" fmla="*/ 2261920 h 6858000"/>
              <a:gd name="connsiteX52" fmla="*/ 352613 w 1453745"/>
              <a:gd name="connsiteY52" fmla="*/ 2195378 h 6858000"/>
              <a:gd name="connsiteX53" fmla="*/ 336830 w 1453745"/>
              <a:gd name="connsiteY53" fmla="*/ 2155135 h 6858000"/>
              <a:gd name="connsiteX54" fmla="*/ 334288 w 1453745"/>
              <a:gd name="connsiteY54" fmla="*/ 2118008 h 6858000"/>
              <a:gd name="connsiteX55" fmla="*/ 335281 w 1453745"/>
              <a:gd name="connsiteY55" fmla="*/ 2050531 h 6858000"/>
              <a:gd name="connsiteX56" fmla="*/ 308265 w 1453745"/>
              <a:gd name="connsiteY56" fmla="*/ 1906352 h 6858000"/>
              <a:gd name="connsiteX57" fmla="*/ 284822 w 1453745"/>
              <a:gd name="connsiteY57" fmla="*/ 1861531 h 6858000"/>
              <a:gd name="connsiteX58" fmla="*/ 238621 w 1453745"/>
              <a:gd name="connsiteY58" fmla="*/ 1732919 h 6858000"/>
              <a:gd name="connsiteX59" fmla="*/ 210058 w 1453745"/>
              <a:gd name="connsiteY59" fmla="*/ 1615777 h 6858000"/>
              <a:gd name="connsiteX60" fmla="*/ 190853 w 1453745"/>
              <a:gd name="connsiteY60" fmla="*/ 1563678 h 6858000"/>
              <a:gd name="connsiteX61" fmla="*/ 196675 w 1453745"/>
              <a:gd name="connsiteY61" fmla="*/ 1477995 h 6858000"/>
              <a:gd name="connsiteX62" fmla="*/ 191067 w 1453745"/>
              <a:gd name="connsiteY62" fmla="*/ 1307086 h 6858000"/>
              <a:gd name="connsiteX63" fmla="*/ 196940 w 1453745"/>
              <a:gd name="connsiteY63" fmla="*/ 1168288 h 6858000"/>
              <a:gd name="connsiteX64" fmla="*/ 178528 w 1453745"/>
              <a:gd name="connsiteY64" fmla="*/ 1088484 h 6858000"/>
              <a:gd name="connsiteX65" fmla="*/ 167264 w 1453745"/>
              <a:gd name="connsiteY65" fmla="*/ 1016103 h 6858000"/>
              <a:gd name="connsiteX66" fmla="*/ 168720 w 1453745"/>
              <a:gd name="connsiteY66" fmla="*/ 954054 h 6858000"/>
              <a:gd name="connsiteX67" fmla="*/ 163585 w 1453745"/>
              <a:gd name="connsiteY67" fmla="*/ 896999 h 6858000"/>
              <a:gd name="connsiteX68" fmla="*/ 123723 w 1453745"/>
              <a:gd name="connsiteY68" fmla="*/ 711705 h 6858000"/>
              <a:gd name="connsiteX69" fmla="*/ 120633 w 1453745"/>
              <a:gd name="connsiteY69" fmla="*/ 619315 h 6858000"/>
              <a:gd name="connsiteX70" fmla="*/ 54248 w 1453745"/>
              <a:gd name="connsiteY70" fmla="*/ 538948 h 6858000"/>
              <a:gd name="connsiteX71" fmla="*/ 17683 w 1453745"/>
              <a:gd name="connsiteY71" fmla="*/ 455299 h 6858000"/>
              <a:gd name="connsiteX72" fmla="*/ 936 w 1453745"/>
              <a:gd name="connsiteY72" fmla="*/ 224344 h 6858000"/>
              <a:gd name="connsiteX73" fmla="*/ 27363 w 1453745"/>
              <a:gd name="connsiteY73" fmla="*/ 74954 h 6858000"/>
              <a:gd name="connsiteX74" fmla="*/ 66253 w 1453745"/>
              <a:gd name="connsiteY74" fmla="*/ 0 h 6858000"/>
              <a:gd name="connsiteX0" fmla="*/ 66253 w 1453745"/>
              <a:gd name="connsiteY0" fmla="*/ 0 h 6858000"/>
              <a:gd name="connsiteX1" fmla="*/ 1453745 w 1453745"/>
              <a:gd name="connsiteY1" fmla="*/ 0 h 6858000"/>
              <a:gd name="connsiteX2" fmla="*/ 1453745 w 1453745"/>
              <a:gd name="connsiteY2" fmla="*/ 6858000 h 6858000"/>
              <a:gd name="connsiteX3" fmla="*/ 190439 w 1453745"/>
              <a:gd name="connsiteY3" fmla="*/ 6857735 h 6858000"/>
              <a:gd name="connsiteX4" fmla="*/ 227032 w 1453745"/>
              <a:gd name="connsiteY4" fmla="*/ 6776847 h 6858000"/>
              <a:gd name="connsiteX5" fmla="*/ 238532 w 1453745"/>
              <a:gd name="connsiteY5" fmla="*/ 6737706 h 6858000"/>
              <a:gd name="connsiteX6" fmla="*/ 255939 w 1453745"/>
              <a:gd name="connsiteY6" fmla="*/ 6686827 h 6858000"/>
              <a:gd name="connsiteX7" fmla="*/ 267517 w 1453745"/>
              <a:gd name="connsiteY7" fmla="*/ 6633777 h 6858000"/>
              <a:gd name="connsiteX8" fmla="*/ 340360 w 1453745"/>
              <a:gd name="connsiteY8" fmla="*/ 6492130 h 6858000"/>
              <a:gd name="connsiteX9" fmla="*/ 356047 w 1453745"/>
              <a:gd name="connsiteY9" fmla="*/ 6431610 h 6858000"/>
              <a:gd name="connsiteX10" fmla="*/ 374887 w 1453745"/>
              <a:gd name="connsiteY10" fmla="*/ 6294334 h 6858000"/>
              <a:gd name="connsiteX11" fmla="*/ 362661 w 1453745"/>
              <a:gd name="connsiteY11" fmla="*/ 6231403 h 6858000"/>
              <a:gd name="connsiteX12" fmla="*/ 355319 w 1453745"/>
              <a:gd name="connsiteY12" fmla="*/ 6202459 h 6858000"/>
              <a:gd name="connsiteX13" fmla="*/ 354117 w 1453745"/>
              <a:gd name="connsiteY13" fmla="*/ 6153037 h 6858000"/>
              <a:gd name="connsiteX14" fmla="*/ 361702 w 1453745"/>
              <a:gd name="connsiteY14" fmla="*/ 5905303 h 6858000"/>
              <a:gd name="connsiteX15" fmla="*/ 391660 w 1453745"/>
              <a:gd name="connsiteY15" fmla="*/ 5712857 h 6858000"/>
              <a:gd name="connsiteX16" fmla="*/ 421458 w 1453745"/>
              <a:gd name="connsiteY16" fmla="*/ 5660491 h 6858000"/>
              <a:gd name="connsiteX17" fmla="*/ 435470 w 1453745"/>
              <a:gd name="connsiteY17" fmla="*/ 5553910 h 6858000"/>
              <a:gd name="connsiteX18" fmla="*/ 459901 w 1453745"/>
              <a:gd name="connsiteY18" fmla="*/ 5449031 h 6858000"/>
              <a:gd name="connsiteX19" fmla="*/ 496784 w 1453745"/>
              <a:gd name="connsiteY19" fmla="*/ 5341916 h 6858000"/>
              <a:gd name="connsiteX20" fmla="*/ 535165 w 1453745"/>
              <a:gd name="connsiteY20" fmla="*/ 5264214 h 6858000"/>
              <a:gd name="connsiteX21" fmla="*/ 541324 w 1453745"/>
              <a:gd name="connsiteY21" fmla="*/ 5225268 h 6858000"/>
              <a:gd name="connsiteX22" fmla="*/ 549606 w 1453745"/>
              <a:gd name="connsiteY22" fmla="*/ 5159961 h 6858000"/>
              <a:gd name="connsiteX23" fmla="*/ 553216 w 1453745"/>
              <a:gd name="connsiteY23" fmla="*/ 5125185 h 6858000"/>
              <a:gd name="connsiteX24" fmla="*/ 567082 w 1453745"/>
              <a:gd name="connsiteY24" fmla="*/ 5067850 h 6858000"/>
              <a:gd name="connsiteX25" fmla="*/ 569813 w 1453745"/>
              <a:gd name="connsiteY25" fmla="*/ 5060861 h 6858000"/>
              <a:gd name="connsiteX26" fmla="*/ 568071 w 1453745"/>
              <a:gd name="connsiteY26" fmla="*/ 4993030 h 6858000"/>
              <a:gd name="connsiteX27" fmla="*/ 574980 w 1453745"/>
              <a:gd name="connsiteY27" fmla="*/ 4946844 h 6858000"/>
              <a:gd name="connsiteX28" fmla="*/ 586239 w 1453745"/>
              <a:gd name="connsiteY28" fmla="*/ 4858827 h 6858000"/>
              <a:gd name="connsiteX29" fmla="*/ 592142 w 1453745"/>
              <a:gd name="connsiteY29" fmla="*/ 4821170 h 6858000"/>
              <a:gd name="connsiteX30" fmla="*/ 591455 w 1453745"/>
              <a:gd name="connsiteY30" fmla="*/ 4584173 h 6858000"/>
              <a:gd name="connsiteX31" fmla="*/ 583103 w 1453745"/>
              <a:gd name="connsiteY31" fmla="*/ 4375228 h 6858000"/>
              <a:gd name="connsiteX32" fmla="*/ 563756 w 1453745"/>
              <a:gd name="connsiteY32" fmla="*/ 4214165 h 6858000"/>
              <a:gd name="connsiteX33" fmla="*/ 565385 w 1453745"/>
              <a:gd name="connsiteY33" fmla="*/ 4076008 h 6858000"/>
              <a:gd name="connsiteX34" fmla="*/ 553085 w 1453745"/>
              <a:gd name="connsiteY34" fmla="*/ 4033999 h 6858000"/>
              <a:gd name="connsiteX35" fmla="*/ 552810 w 1453745"/>
              <a:gd name="connsiteY35" fmla="*/ 4013953 h 6858000"/>
              <a:gd name="connsiteX36" fmla="*/ 557109 w 1453745"/>
              <a:gd name="connsiteY36" fmla="*/ 3872886 h 6858000"/>
              <a:gd name="connsiteX37" fmla="*/ 567482 w 1453745"/>
              <a:gd name="connsiteY37" fmla="*/ 3813873 h 6858000"/>
              <a:gd name="connsiteX38" fmla="*/ 578378 w 1453745"/>
              <a:gd name="connsiteY38" fmla="*/ 3738082 h 6858000"/>
              <a:gd name="connsiteX39" fmla="*/ 585724 w 1453745"/>
              <a:gd name="connsiteY39" fmla="*/ 3673397 h 6858000"/>
              <a:gd name="connsiteX40" fmla="*/ 585020 w 1453745"/>
              <a:gd name="connsiteY40" fmla="*/ 3637109 h 6858000"/>
              <a:gd name="connsiteX41" fmla="*/ 588463 w 1453745"/>
              <a:gd name="connsiteY41" fmla="*/ 3536883 h 6858000"/>
              <a:gd name="connsiteX42" fmla="*/ 609893 w 1453745"/>
              <a:gd name="connsiteY42" fmla="*/ 3295862 h 6858000"/>
              <a:gd name="connsiteX43" fmla="*/ 592419 w 1453745"/>
              <a:gd name="connsiteY43" fmla="*/ 3158586 h 6858000"/>
              <a:gd name="connsiteX44" fmla="*/ 567827 w 1453745"/>
              <a:gd name="connsiteY44" fmla="*/ 3112365 h 6858000"/>
              <a:gd name="connsiteX45" fmla="*/ 553302 w 1453745"/>
              <a:gd name="connsiteY45" fmla="*/ 3072935 h 6858000"/>
              <a:gd name="connsiteX46" fmla="*/ 528476 w 1453745"/>
              <a:gd name="connsiteY46" fmla="*/ 2958185 h 6858000"/>
              <a:gd name="connsiteX47" fmla="*/ 485756 w 1453745"/>
              <a:gd name="connsiteY47" fmla="*/ 2843952 h 6858000"/>
              <a:gd name="connsiteX48" fmla="*/ 420008 w 1453745"/>
              <a:gd name="connsiteY48" fmla="*/ 2554718 h 6858000"/>
              <a:gd name="connsiteX49" fmla="*/ 390825 w 1453745"/>
              <a:gd name="connsiteY49" fmla="*/ 2447068 h 6858000"/>
              <a:gd name="connsiteX50" fmla="*/ 394895 w 1453745"/>
              <a:gd name="connsiteY50" fmla="*/ 2423438 h 6858000"/>
              <a:gd name="connsiteX51" fmla="*/ 362726 w 1453745"/>
              <a:gd name="connsiteY51" fmla="*/ 2261920 h 6858000"/>
              <a:gd name="connsiteX52" fmla="*/ 352613 w 1453745"/>
              <a:gd name="connsiteY52" fmla="*/ 2195378 h 6858000"/>
              <a:gd name="connsiteX53" fmla="*/ 336830 w 1453745"/>
              <a:gd name="connsiteY53" fmla="*/ 2155135 h 6858000"/>
              <a:gd name="connsiteX54" fmla="*/ 334288 w 1453745"/>
              <a:gd name="connsiteY54" fmla="*/ 2118008 h 6858000"/>
              <a:gd name="connsiteX55" fmla="*/ 335281 w 1453745"/>
              <a:gd name="connsiteY55" fmla="*/ 2050531 h 6858000"/>
              <a:gd name="connsiteX56" fmla="*/ 308265 w 1453745"/>
              <a:gd name="connsiteY56" fmla="*/ 1906352 h 6858000"/>
              <a:gd name="connsiteX57" fmla="*/ 284822 w 1453745"/>
              <a:gd name="connsiteY57" fmla="*/ 1861531 h 6858000"/>
              <a:gd name="connsiteX58" fmla="*/ 238621 w 1453745"/>
              <a:gd name="connsiteY58" fmla="*/ 1732919 h 6858000"/>
              <a:gd name="connsiteX59" fmla="*/ 210058 w 1453745"/>
              <a:gd name="connsiteY59" fmla="*/ 1615777 h 6858000"/>
              <a:gd name="connsiteX60" fmla="*/ 190853 w 1453745"/>
              <a:gd name="connsiteY60" fmla="*/ 1563678 h 6858000"/>
              <a:gd name="connsiteX61" fmla="*/ 196675 w 1453745"/>
              <a:gd name="connsiteY61" fmla="*/ 1477995 h 6858000"/>
              <a:gd name="connsiteX62" fmla="*/ 191067 w 1453745"/>
              <a:gd name="connsiteY62" fmla="*/ 1307086 h 6858000"/>
              <a:gd name="connsiteX63" fmla="*/ 196940 w 1453745"/>
              <a:gd name="connsiteY63" fmla="*/ 1168288 h 6858000"/>
              <a:gd name="connsiteX64" fmla="*/ 178528 w 1453745"/>
              <a:gd name="connsiteY64" fmla="*/ 1088484 h 6858000"/>
              <a:gd name="connsiteX65" fmla="*/ 167264 w 1453745"/>
              <a:gd name="connsiteY65" fmla="*/ 1016103 h 6858000"/>
              <a:gd name="connsiteX66" fmla="*/ 168720 w 1453745"/>
              <a:gd name="connsiteY66" fmla="*/ 954054 h 6858000"/>
              <a:gd name="connsiteX67" fmla="*/ 163585 w 1453745"/>
              <a:gd name="connsiteY67" fmla="*/ 896999 h 6858000"/>
              <a:gd name="connsiteX68" fmla="*/ 123723 w 1453745"/>
              <a:gd name="connsiteY68" fmla="*/ 711705 h 6858000"/>
              <a:gd name="connsiteX69" fmla="*/ 54248 w 1453745"/>
              <a:gd name="connsiteY69" fmla="*/ 538948 h 6858000"/>
              <a:gd name="connsiteX70" fmla="*/ 17683 w 1453745"/>
              <a:gd name="connsiteY70" fmla="*/ 455299 h 6858000"/>
              <a:gd name="connsiteX71" fmla="*/ 936 w 1453745"/>
              <a:gd name="connsiteY71" fmla="*/ 224344 h 6858000"/>
              <a:gd name="connsiteX72" fmla="*/ 27363 w 1453745"/>
              <a:gd name="connsiteY72" fmla="*/ 74954 h 6858000"/>
              <a:gd name="connsiteX73" fmla="*/ 66253 w 1453745"/>
              <a:gd name="connsiteY73" fmla="*/ 0 h 6858000"/>
              <a:gd name="connsiteX0" fmla="*/ 66253 w 1453745"/>
              <a:gd name="connsiteY0" fmla="*/ 0 h 6858000"/>
              <a:gd name="connsiteX1" fmla="*/ 1453745 w 1453745"/>
              <a:gd name="connsiteY1" fmla="*/ 0 h 6858000"/>
              <a:gd name="connsiteX2" fmla="*/ 1453745 w 1453745"/>
              <a:gd name="connsiteY2" fmla="*/ 6858000 h 6858000"/>
              <a:gd name="connsiteX3" fmla="*/ 190439 w 1453745"/>
              <a:gd name="connsiteY3" fmla="*/ 6857735 h 6858000"/>
              <a:gd name="connsiteX4" fmla="*/ 227032 w 1453745"/>
              <a:gd name="connsiteY4" fmla="*/ 6776847 h 6858000"/>
              <a:gd name="connsiteX5" fmla="*/ 238532 w 1453745"/>
              <a:gd name="connsiteY5" fmla="*/ 6737706 h 6858000"/>
              <a:gd name="connsiteX6" fmla="*/ 255939 w 1453745"/>
              <a:gd name="connsiteY6" fmla="*/ 6686827 h 6858000"/>
              <a:gd name="connsiteX7" fmla="*/ 267517 w 1453745"/>
              <a:gd name="connsiteY7" fmla="*/ 6633777 h 6858000"/>
              <a:gd name="connsiteX8" fmla="*/ 340360 w 1453745"/>
              <a:gd name="connsiteY8" fmla="*/ 6492130 h 6858000"/>
              <a:gd name="connsiteX9" fmla="*/ 356047 w 1453745"/>
              <a:gd name="connsiteY9" fmla="*/ 6431610 h 6858000"/>
              <a:gd name="connsiteX10" fmla="*/ 374887 w 1453745"/>
              <a:gd name="connsiteY10" fmla="*/ 6294334 h 6858000"/>
              <a:gd name="connsiteX11" fmla="*/ 362661 w 1453745"/>
              <a:gd name="connsiteY11" fmla="*/ 6231403 h 6858000"/>
              <a:gd name="connsiteX12" fmla="*/ 355319 w 1453745"/>
              <a:gd name="connsiteY12" fmla="*/ 6202459 h 6858000"/>
              <a:gd name="connsiteX13" fmla="*/ 354117 w 1453745"/>
              <a:gd name="connsiteY13" fmla="*/ 6153037 h 6858000"/>
              <a:gd name="connsiteX14" fmla="*/ 361702 w 1453745"/>
              <a:gd name="connsiteY14" fmla="*/ 5905303 h 6858000"/>
              <a:gd name="connsiteX15" fmla="*/ 391660 w 1453745"/>
              <a:gd name="connsiteY15" fmla="*/ 5712857 h 6858000"/>
              <a:gd name="connsiteX16" fmla="*/ 421458 w 1453745"/>
              <a:gd name="connsiteY16" fmla="*/ 5660491 h 6858000"/>
              <a:gd name="connsiteX17" fmla="*/ 435470 w 1453745"/>
              <a:gd name="connsiteY17" fmla="*/ 5553910 h 6858000"/>
              <a:gd name="connsiteX18" fmla="*/ 459901 w 1453745"/>
              <a:gd name="connsiteY18" fmla="*/ 5449031 h 6858000"/>
              <a:gd name="connsiteX19" fmla="*/ 496784 w 1453745"/>
              <a:gd name="connsiteY19" fmla="*/ 5341916 h 6858000"/>
              <a:gd name="connsiteX20" fmla="*/ 535165 w 1453745"/>
              <a:gd name="connsiteY20" fmla="*/ 5264214 h 6858000"/>
              <a:gd name="connsiteX21" fmla="*/ 541324 w 1453745"/>
              <a:gd name="connsiteY21" fmla="*/ 5225268 h 6858000"/>
              <a:gd name="connsiteX22" fmla="*/ 549606 w 1453745"/>
              <a:gd name="connsiteY22" fmla="*/ 5159961 h 6858000"/>
              <a:gd name="connsiteX23" fmla="*/ 553216 w 1453745"/>
              <a:gd name="connsiteY23" fmla="*/ 5125185 h 6858000"/>
              <a:gd name="connsiteX24" fmla="*/ 567082 w 1453745"/>
              <a:gd name="connsiteY24" fmla="*/ 5067850 h 6858000"/>
              <a:gd name="connsiteX25" fmla="*/ 569813 w 1453745"/>
              <a:gd name="connsiteY25" fmla="*/ 5060861 h 6858000"/>
              <a:gd name="connsiteX26" fmla="*/ 568071 w 1453745"/>
              <a:gd name="connsiteY26" fmla="*/ 4993030 h 6858000"/>
              <a:gd name="connsiteX27" fmla="*/ 574980 w 1453745"/>
              <a:gd name="connsiteY27" fmla="*/ 4946844 h 6858000"/>
              <a:gd name="connsiteX28" fmla="*/ 586239 w 1453745"/>
              <a:gd name="connsiteY28" fmla="*/ 4858827 h 6858000"/>
              <a:gd name="connsiteX29" fmla="*/ 592142 w 1453745"/>
              <a:gd name="connsiteY29" fmla="*/ 4821170 h 6858000"/>
              <a:gd name="connsiteX30" fmla="*/ 591455 w 1453745"/>
              <a:gd name="connsiteY30" fmla="*/ 4584173 h 6858000"/>
              <a:gd name="connsiteX31" fmla="*/ 583103 w 1453745"/>
              <a:gd name="connsiteY31" fmla="*/ 4375228 h 6858000"/>
              <a:gd name="connsiteX32" fmla="*/ 563756 w 1453745"/>
              <a:gd name="connsiteY32" fmla="*/ 4214165 h 6858000"/>
              <a:gd name="connsiteX33" fmla="*/ 565385 w 1453745"/>
              <a:gd name="connsiteY33" fmla="*/ 4076008 h 6858000"/>
              <a:gd name="connsiteX34" fmla="*/ 553085 w 1453745"/>
              <a:gd name="connsiteY34" fmla="*/ 4033999 h 6858000"/>
              <a:gd name="connsiteX35" fmla="*/ 552810 w 1453745"/>
              <a:gd name="connsiteY35" fmla="*/ 4013953 h 6858000"/>
              <a:gd name="connsiteX36" fmla="*/ 557109 w 1453745"/>
              <a:gd name="connsiteY36" fmla="*/ 3872886 h 6858000"/>
              <a:gd name="connsiteX37" fmla="*/ 567482 w 1453745"/>
              <a:gd name="connsiteY37" fmla="*/ 3813873 h 6858000"/>
              <a:gd name="connsiteX38" fmla="*/ 578378 w 1453745"/>
              <a:gd name="connsiteY38" fmla="*/ 3738082 h 6858000"/>
              <a:gd name="connsiteX39" fmla="*/ 585724 w 1453745"/>
              <a:gd name="connsiteY39" fmla="*/ 3673397 h 6858000"/>
              <a:gd name="connsiteX40" fmla="*/ 585020 w 1453745"/>
              <a:gd name="connsiteY40" fmla="*/ 3637109 h 6858000"/>
              <a:gd name="connsiteX41" fmla="*/ 588463 w 1453745"/>
              <a:gd name="connsiteY41" fmla="*/ 3536883 h 6858000"/>
              <a:gd name="connsiteX42" fmla="*/ 609893 w 1453745"/>
              <a:gd name="connsiteY42" fmla="*/ 3295862 h 6858000"/>
              <a:gd name="connsiteX43" fmla="*/ 592419 w 1453745"/>
              <a:gd name="connsiteY43" fmla="*/ 3158586 h 6858000"/>
              <a:gd name="connsiteX44" fmla="*/ 567827 w 1453745"/>
              <a:gd name="connsiteY44" fmla="*/ 3112365 h 6858000"/>
              <a:gd name="connsiteX45" fmla="*/ 553302 w 1453745"/>
              <a:gd name="connsiteY45" fmla="*/ 3072935 h 6858000"/>
              <a:gd name="connsiteX46" fmla="*/ 528476 w 1453745"/>
              <a:gd name="connsiteY46" fmla="*/ 2958185 h 6858000"/>
              <a:gd name="connsiteX47" fmla="*/ 485756 w 1453745"/>
              <a:gd name="connsiteY47" fmla="*/ 2843952 h 6858000"/>
              <a:gd name="connsiteX48" fmla="*/ 420008 w 1453745"/>
              <a:gd name="connsiteY48" fmla="*/ 2554718 h 6858000"/>
              <a:gd name="connsiteX49" fmla="*/ 390825 w 1453745"/>
              <a:gd name="connsiteY49" fmla="*/ 2447068 h 6858000"/>
              <a:gd name="connsiteX50" fmla="*/ 394895 w 1453745"/>
              <a:gd name="connsiteY50" fmla="*/ 2423438 h 6858000"/>
              <a:gd name="connsiteX51" fmla="*/ 362726 w 1453745"/>
              <a:gd name="connsiteY51" fmla="*/ 2261920 h 6858000"/>
              <a:gd name="connsiteX52" fmla="*/ 352613 w 1453745"/>
              <a:gd name="connsiteY52" fmla="*/ 2195378 h 6858000"/>
              <a:gd name="connsiteX53" fmla="*/ 336830 w 1453745"/>
              <a:gd name="connsiteY53" fmla="*/ 2155135 h 6858000"/>
              <a:gd name="connsiteX54" fmla="*/ 334288 w 1453745"/>
              <a:gd name="connsiteY54" fmla="*/ 2118008 h 6858000"/>
              <a:gd name="connsiteX55" fmla="*/ 335281 w 1453745"/>
              <a:gd name="connsiteY55" fmla="*/ 2050531 h 6858000"/>
              <a:gd name="connsiteX56" fmla="*/ 308265 w 1453745"/>
              <a:gd name="connsiteY56" fmla="*/ 1906352 h 6858000"/>
              <a:gd name="connsiteX57" fmla="*/ 284822 w 1453745"/>
              <a:gd name="connsiteY57" fmla="*/ 1861531 h 6858000"/>
              <a:gd name="connsiteX58" fmla="*/ 238621 w 1453745"/>
              <a:gd name="connsiteY58" fmla="*/ 1732919 h 6858000"/>
              <a:gd name="connsiteX59" fmla="*/ 210058 w 1453745"/>
              <a:gd name="connsiteY59" fmla="*/ 1615777 h 6858000"/>
              <a:gd name="connsiteX60" fmla="*/ 190853 w 1453745"/>
              <a:gd name="connsiteY60" fmla="*/ 1563678 h 6858000"/>
              <a:gd name="connsiteX61" fmla="*/ 196675 w 1453745"/>
              <a:gd name="connsiteY61" fmla="*/ 1477995 h 6858000"/>
              <a:gd name="connsiteX62" fmla="*/ 191067 w 1453745"/>
              <a:gd name="connsiteY62" fmla="*/ 1307086 h 6858000"/>
              <a:gd name="connsiteX63" fmla="*/ 196940 w 1453745"/>
              <a:gd name="connsiteY63" fmla="*/ 1168288 h 6858000"/>
              <a:gd name="connsiteX64" fmla="*/ 178528 w 1453745"/>
              <a:gd name="connsiteY64" fmla="*/ 1088484 h 6858000"/>
              <a:gd name="connsiteX65" fmla="*/ 167264 w 1453745"/>
              <a:gd name="connsiteY65" fmla="*/ 1016103 h 6858000"/>
              <a:gd name="connsiteX66" fmla="*/ 168720 w 1453745"/>
              <a:gd name="connsiteY66" fmla="*/ 954054 h 6858000"/>
              <a:gd name="connsiteX67" fmla="*/ 163585 w 1453745"/>
              <a:gd name="connsiteY67" fmla="*/ 896999 h 6858000"/>
              <a:gd name="connsiteX68" fmla="*/ 123723 w 1453745"/>
              <a:gd name="connsiteY68" fmla="*/ 711705 h 6858000"/>
              <a:gd name="connsiteX69" fmla="*/ 54248 w 1453745"/>
              <a:gd name="connsiteY69" fmla="*/ 538948 h 6858000"/>
              <a:gd name="connsiteX70" fmla="*/ 17683 w 1453745"/>
              <a:gd name="connsiteY70" fmla="*/ 455299 h 6858000"/>
              <a:gd name="connsiteX71" fmla="*/ 936 w 1453745"/>
              <a:gd name="connsiteY71" fmla="*/ 224344 h 6858000"/>
              <a:gd name="connsiteX72" fmla="*/ 27363 w 1453745"/>
              <a:gd name="connsiteY72" fmla="*/ 74954 h 6858000"/>
              <a:gd name="connsiteX73" fmla="*/ 66253 w 1453745"/>
              <a:gd name="connsiteY73" fmla="*/ 0 h 6858000"/>
              <a:gd name="connsiteX0" fmla="*/ 72846 w 1460338"/>
              <a:gd name="connsiteY0" fmla="*/ 0 h 6858000"/>
              <a:gd name="connsiteX1" fmla="*/ 1460338 w 1460338"/>
              <a:gd name="connsiteY1" fmla="*/ 0 h 6858000"/>
              <a:gd name="connsiteX2" fmla="*/ 1460338 w 1460338"/>
              <a:gd name="connsiteY2" fmla="*/ 6858000 h 6858000"/>
              <a:gd name="connsiteX3" fmla="*/ 197032 w 1460338"/>
              <a:gd name="connsiteY3" fmla="*/ 6857735 h 6858000"/>
              <a:gd name="connsiteX4" fmla="*/ 233625 w 1460338"/>
              <a:gd name="connsiteY4" fmla="*/ 6776847 h 6858000"/>
              <a:gd name="connsiteX5" fmla="*/ 245125 w 1460338"/>
              <a:gd name="connsiteY5" fmla="*/ 6737706 h 6858000"/>
              <a:gd name="connsiteX6" fmla="*/ 262532 w 1460338"/>
              <a:gd name="connsiteY6" fmla="*/ 6686827 h 6858000"/>
              <a:gd name="connsiteX7" fmla="*/ 274110 w 1460338"/>
              <a:gd name="connsiteY7" fmla="*/ 6633777 h 6858000"/>
              <a:gd name="connsiteX8" fmla="*/ 346953 w 1460338"/>
              <a:gd name="connsiteY8" fmla="*/ 6492130 h 6858000"/>
              <a:gd name="connsiteX9" fmla="*/ 362640 w 1460338"/>
              <a:gd name="connsiteY9" fmla="*/ 6431610 h 6858000"/>
              <a:gd name="connsiteX10" fmla="*/ 381480 w 1460338"/>
              <a:gd name="connsiteY10" fmla="*/ 6294334 h 6858000"/>
              <a:gd name="connsiteX11" fmla="*/ 369254 w 1460338"/>
              <a:gd name="connsiteY11" fmla="*/ 6231403 h 6858000"/>
              <a:gd name="connsiteX12" fmla="*/ 361912 w 1460338"/>
              <a:gd name="connsiteY12" fmla="*/ 6202459 h 6858000"/>
              <a:gd name="connsiteX13" fmla="*/ 360710 w 1460338"/>
              <a:gd name="connsiteY13" fmla="*/ 6153037 h 6858000"/>
              <a:gd name="connsiteX14" fmla="*/ 368295 w 1460338"/>
              <a:gd name="connsiteY14" fmla="*/ 5905303 h 6858000"/>
              <a:gd name="connsiteX15" fmla="*/ 398253 w 1460338"/>
              <a:gd name="connsiteY15" fmla="*/ 5712857 h 6858000"/>
              <a:gd name="connsiteX16" fmla="*/ 428051 w 1460338"/>
              <a:gd name="connsiteY16" fmla="*/ 5660491 h 6858000"/>
              <a:gd name="connsiteX17" fmla="*/ 442063 w 1460338"/>
              <a:gd name="connsiteY17" fmla="*/ 5553910 h 6858000"/>
              <a:gd name="connsiteX18" fmla="*/ 466494 w 1460338"/>
              <a:gd name="connsiteY18" fmla="*/ 5449031 h 6858000"/>
              <a:gd name="connsiteX19" fmla="*/ 503377 w 1460338"/>
              <a:gd name="connsiteY19" fmla="*/ 5341916 h 6858000"/>
              <a:gd name="connsiteX20" fmla="*/ 541758 w 1460338"/>
              <a:gd name="connsiteY20" fmla="*/ 5264214 h 6858000"/>
              <a:gd name="connsiteX21" fmla="*/ 547917 w 1460338"/>
              <a:gd name="connsiteY21" fmla="*/ 5225268 h 6858000"/>
              <a:gd name="connsiteX22" fmla="*/ 556199 w 1460338"/>
              <a:gd name="connsiteY22" fmla="*/ 5159961 h 6858000"/>
              <a:gd name="connsiteX23" fmla="*/ 559809 w 1460338"/>
              <a:gd name="connsiteY23" fmla="*/ 5125185 h 6858000"/>
              <a:gd name="connsiteX24" fmla="*/ 573675 w 1460338"/>
              <a:gd name="connsiteY24" fmla="*/ 5067850 h 6858000"/>
              <a:gd name="connsiteX25" fmla="*/ 576406 w 1460338"/>
              <a:gd name="connsiteY25" fmla="*/ 5060861 h 6858000"/>
              <a:gd name="connsiteX26" fmla="*/ 574664 w 1460338"/>
              <a:gd name="connsiteY26" fmla="*/ 4993030 h 6858000"/>
              <a:gd name="connsiteX27" fmla="*/ 581573 w 1460338"/>
              <a:gd name="connsiteY27" fmla="*/ 4946844 h 6858000"/>
              <a:gd name="connsiteX28" fmla="*/ 592832 w 1460338"/>
              <a:gd name="connsiteY28" fmla="*/ 4858827 h 6858000"/>
              <a:gd name="connsiteX29" fmla="*/ 598735 w 1460338"/>
              <a:gd name="connsiteY29" fmla="*/ 4821170 h 6858000"/>
              <a:gd name="connsiteX30" fmla="*/ 598048 w 1460338"/>
              <a:gd name="connsiteY30" fmla="*/ 4584173 h 6858000"/>
              <a:gd name="connsiteX31" fmla="*/ 589696 w 1460338"/>
              <a:gd name="connsiteY31" fmla="*/ 4375228 h 6858000"/>
              <a:gd name="connsiteX32" fmla="*/ 570349 w 1460338"/>
              <a:gd name="connsiteY32" fmla="*/ 4214165 h 6858000"/>
              <a:gd name="connsiteX33" fmla="*/ 571978 w 1460338"/>
              <a:gd name="connsiteY33" fmla="*/ 4076008 h 6858000"/>
              <a:gd name="connsiteX34" fmla="*/ 559678 w 1460338"/>
              <a:gd name="connsiteY34" fmla="*/ 4033999 h 6858000"/>
              <a:gd name="connsiteX35" fmla="*/ 559403 w 1460338"/>
              <a:gd name="connsiteY35" fmla="*/ 4013953 h 6858000"/>
              <a:gd name="connsiteX36" fmla="*/ 563702 w 1460338"/>
              <a:gd name="connsiteY36" fmla="*/ 3872886 h 6858000"/>
              <a:gd name="connsiteX37" fmla="*/ 574075 w 1460338"/>
              <a:gd name="connsiteY37" fmla="*/ 3813873 h 6858000"/>
              <a:gd name="connsiteX38" fmla="*/ 584971 w 1460338"/>
              <a:gd name="connsiteY38" fmla="*/ 3738082 h 6858000"/>
              <a:gd name="connsiteX39" fmla="*/ 592317 w 1460338"/>
              <a:gd name="connsiteY39" fmla="*/ 3673397 h 6858000"/>
              <a:gd name="connsiteX40" fmla="*/ 591613 w 1460338"/>
              <a:gd name="connsiteY40" fmla="*/ 3637109 h 6858000"/>
              <a:gd name="connsiteX41" fmla="*/ 595056 w 1460338"/>
              <a:gd name="connsiteY41" fmla="*/ 3536883 h 6858000"/>
              <a:gd name="connsiteX42" fmla="*/ 616486 w 1460338"/>
              <a:gd name="connsiteY42" fmla="*/ 3295862 h 6858000"/>
              <a:gd name="connsiteX43" fmla="*/ 599012 w 1460338"/>
              <a:gd name="connsiteY43" fmla="*/ 3158586 h 6858000"/>
              <a:gd name="connsiteX44" fmla="*/ 574420 w 1460338"/>
              <a:gd name="connsiteY44" fmla="*/ 3112365 h 6858000"/>
              <a:gd name="connsiteX45" fmla="*/ 559895 w 1460338"/>
              <a:gd name="connsiteY45" fmla="*/ 3072935 h 6858000"/>
              <a:gd name="connsiteX46" fmla="*/ 535069 w 1460338"/>
              <a:gd name="connsiteY46" fmla="*/ 2958185 h 6858000"/>
              <a:gd name="connsiteX47" fmla="*/ 492349 w 1460338"/>
              <a:gd name="connsiteY47" fmla="*/ 2843952 h 6858000"/>
              <a:gd name="connsiteX48" fmla="*/ 426601 w 1460338"/>
              <a:gd name="connsiteY48" fmla="*/ 2554718 h 6858000"/>
              <a:gd name="connsiteX49" fmla="*/ 397418 w 1460338"/>
              <a:gd name="connsiteY49" fmla="*/ 2447068 h 6858000"/>
              <a:gd name="connsiteX50" fmla="*/ 401488 w 1460338"/>
              <a:gd name="connsiteY50" fmla="*/ 2423438 h 6858000"/>
              <a:gd name="connsiteX51" fmla="*/ 369319 w 1460338"/>
              <a:gd name="connsiteY51" fmla="*/ 2261920 h 6858000"/>
              <a:gd name="connsiteX52" fmla="*/ 359206 w 1460338"/>
              <a:gd name="connsiteY52" fmla="*/ 2195378 h 6858000"/>
              <a:gd name="connsiteX53" fmla="*/ 343423 w 1460338"/>
              <a:gd name="connsiteY53" fmla="*/ 2155135 h 6858000"/>
              <a:gd name="connsiteX54" fmla="*/ 340881 w 1460338"/>
              <a:gd name="connsiteY54" fmla="*/ 2118008 h 6858000"/>
              <a:gd name="connsiteX55" fmla="*/ 341874 w 1460338"/>
              <a:gd name="connsiteY55" fmla="*/ 2050531 h 6858000"/>
              <a:gd name="connsiteX56" fmla="*/ 314858 w 1460338"/>
              <a:gd name="connsiteY56" fmla="*/ 1906352 h 6858000"/>
              <a:gd name="connsiteX57" fmla="*/ 291415 w 1460338"/>
              <a:gd name="connsiteY57" fmla="*/ 1861531 h 6858000"/>
              <a:gd name="connsiteX58" fmla="*/ 245214 w 1460338"/>
              <a:gd name="connsiteY58" fmla="*/ 1732919 h 6858000"/>
              <a:gd name="connsiteX59" fmla="*/ 216651 w 1460338"/>
              <a:gd name="connsiteY59" fmla="*/ 1615777 h 6858000"/>
              <a:gd name="connsiteX60" fmla="*/ 197446 w 1460338"/>
              <a:gd name="connsiteY60" fmla="*/ 1563678 h 6858000"/>
              <a:gd name="connsiteX61" fmla="*/ 203268 w 1460338"/>
              <a:gd name="connsiteY61" fmla="*/ 1477995 h 6858000"/>
              <a:gd name="connsiteX62" fmla="*/ 197660 w 1460338"/>
              <a:gd name="connsiteY62" fmla="*/ 1307086 h 6858000"/>
              <a:gd name="connsiteX63" fmla="*/ 203533 w 1460338"/>
              <a:gd name="connsiteY63" fmla="*/ 1168288 h 6858000"/>
              <a:gd name="connsiteX64" fmla="*/ 185121 w 1460338"/>
              <a:gd name="connsiteY64" fmla="*/ 1088484 h 6858000"/>
              <a:gd name="connsiteX65" fmla="*/ 173857 w 1460338"/>
              <a:gd name="connsiteY65" fmla="*/ 1016103 h 6858000"/>
              <a:gd name="connsiteX66" fmla="*/ 175313 w 1460338"/>
              <a:gd name="connsiteY66" fmla="*/ 954054 h 6858000"/>
              <a:gd name="connsiteX67" fmla="*/ 170178 w 1460338"/>
              <a:gd name="connsiteY67" fmla="*/ 896999 h 6858000"/>
              <a:gd name="connsiteX68" fmla="*/ 130316 w 1460338"/>
              <a:gd name="connsiteY68" fmla="*/ 711705 h 6858000"/>
              <a:gd name="connsiteX69" fmla="*/ 60841 w 1460338"/>
              <a:gd name="connsiteY69" fmla="*/ 538948 h 6858000"/>
              <a:gd name="connsiteX70" fmla="*/ 24276 w 1460338"/>
              <a:gd name="connsiteY70" fmla="*/ 455299 h 6858000"/>
              <a:gd name="connsiteX71" fmla="*/ 783 w 1460338"/>
              <a:gd name="connsiteY71" fmla="*/ 224344 h 6858000"/>
              <a:gd name="connsiteX72" fmla="*/ 33956 w 1460338"/>
              <a:gd name="connsiteY72" fmla="*/ 74954 h 6858000"/>
              <a:gd name="connsiteX73" fmla="*/ 72846 w 1460338"/>
              <a:gd name="connsiteY73" fmla="*/ 0 h 6858000"/>
              <a:gd name="connsiteX0" fmla="*/ 75647 w 1463139"/>
              <a:gd name="connsiteY0" fmla="*/ 0 h 6858000"/>
              <a:gd name="connsiteX1" fmla="*/ 1463139 w 1463139"/>
              <a:gd name="connsiteY1" fmla="*/ 0 h 6858000"/>
              <a:gd name="connsiteX2" fmla="*/ 1463139 w 1463139"/>
              <a:gd name="connsiteY2" fmla="*/ 6858000 h 6858000"/>
              <a:gd name="connsiteX3" fmla="*/ 199833 w 1463139"/>
              <a:gd name="connsiteY3" fmla="*/ 6857735 h 6858000"/>
              <a:gd name="connsiteX4" fmla="*/ 236426 w 1463139"/>
              <a:gd name="connsiteY4" fmla="*/ 6776847 h 6858000"/>
              <a:gd name="connsiteX5" fmla="*/ 247926 w 1463139"/>
              <a:gd name="connsiteY5" fmla="*/ 6737706 h 6858000"/>
              <a:gd name="connsiteX6" fmla="*/ 265333 w 1463139"/>
              <a:gd name="connsiteY6" fmla="*/ 6686827 h 6858000"/>
              <a:gd name="connsiteX7" fmla="*/ 276911 w 1463139"/>
              <a:gd name="connsiteY7" fmla="*/ 6633777 h 6858000"/>
              <a:gd name="connsiteX8" fmla="*/ 349754 w 1463139"/>
              <a:gd name="connsiteY8" fmla="*/ 6492130 h 6858000"/>
              <a:gd name="connsiteX9" fmla="*/ 365441 w 1463139"/>
              <a:gd name="connsiteY9" fmla="*/ 6431610 h 6858000"/>
              <a:gd name="connsiteX10" fmla="*/ 384281 w 1463139"/>
              <a:gd name="connsiteY10" fmla="*/ 6294334 h 6858000"/>
              <a:gd name="connsiteX11" fmla="*/ 372055 w 1463139"/>
              <a:gd name="connsiteY11" fmla="*/ 6231403 h 6858000"/>
              <a:gd name="connsiteX12" fmla="*/ 364713 w 1463139"/>
              <a:gd name="connsiteY12" fmla="*/ 6202459 h 6858000"/>
              <a:gd name="connsiteX13" fmla="*/ 363511 w 1463139"/>
              <a:gd name="connsiteY13" fmla="*/ 6153037 h 6858000"/>
              <a:gd name="connsiteX14" fmla="*/ 371096 w 1463139"/>
              <a:gd name="connsiteY14" fmla="*/ 5905303 h 6858000"/>
              <a:gd name="connsiteX15" fmla="*/ 401054 w 1463139"/>
              <a:gd name="connsiteY15" fmla="*/ 5712857 h 6858000"/>
              <a:gd name="connsiteX16" fmla="*/ 430852 w 1463139"/>
              <a:gd name="connsiteY16" fmla="*/ 5660491 h 6858000"/>
              <a:gd name="connsiteX17" fmla="*/ 444864 w 1463139"/>
              <a:gd name="connsiteY17" fmla="*/ 5553910 h 6858000"/>
              <a:gd name="connsiteX18" fmla="*/ 469295 w 1463139"/>
              <a:gd name="connsiteY18" fmla="*/ 5449031 h 6858000"/>
              <a:gd name="connsiteX19" fmla="*/ 506178 w 1463139"/>
              <a:gd name="connsiteY19" fmla="*/ 5341916 h 6858000"/>
              <a:gd name="connsiteX20" fmla="*/ 544559 w 1463139"/>
              <a:gd name="connsiteY20" fmla="*/ 5264214 h 6858000"/>
              <a:gd name="connsiteX21" fmla="*/ 550718 w 1463139"/>
              <a:gd name="connsiteY21" fmla="*/ 5225268 h 6858000"/>
              <a:gd name="connsiteX22" fmla="*/ 559000 w 1463139"/>
              <a:gd name="connsiteY22" fmla="*/ 5159961 h 6858000"/>
              <a:gd name="connsiteX23" fmla="*/ 562610 w 1463139"/>
              <a:gd name="connsiteY23" fmla="*/ 5125185 h 6858000"/>
              <a:gd name="connsiteX24" fmla="*/ 576476 w 1463139"/>
              <a:gd name="connsiteY24" fmla="*/ 5067850 h 6858000"/>
              <a:gd name="connsiteX25" fmla="*/ 579207 w 1463139"/>
              <a:gd name="connsiteY25" fmla="*/ 5060861 h 6858000"/>
              <a:gd name="connsiteX26" fmla="*/ 577465 w 1463139"/>
              <a:gd name="connsiteY26" fmla="*/ 4993030 h 6858000"/>
              <a:gd name="connsiteX27" fmla="*/ 584374 w 1463139"/>
              <a:gd name="connsiteY27" fmla="*/ 4946844 h 6858000"/>
              <a:gd name="connsiteX28" fmla="*/ 595633 w 1463139"/>
              <a:gd name="connsiteY28" fmla="*/ 4858827 h 6858000"/>
              <a:gd name="connsiteX29" fmla="*/ 601536 w 1463139"/>
              <a:gd name="connsiteY29" fmla="*/ 4821170 h 6858000"/>
              <a:gd name="connsiteX30" fmla="*/ 600849 w 1463139"/>
              <a:gd name="connsiteY30" fmla="*/ 4584173 h 6858000"/>
              <a:gd name="connsiteX31" fmla="*/ 592497 w 1463139"/>
              <a:gd name="connsiteY31" fmla="*/ 4375228 h 6858000"/>
              <a:gd name="connsiteX32" fmla="*/ 573150 w 1463139"/>
              <a:gd name="connsiteY32" fmla="*/ 4214165 h 6858000"/>
              <a:gd name="connsiteX33" fmla="*/ 574779 w 1463139"/>
              <a:gd name="connsiteY33" fmla="*/ 4076008 h 6858000"/>
              <a:gd name="connsiteX34" fmla="*/ 562479 w 1463139"/>
              <a:gd name="connsiteY34" fmla="*/ 4033999 h 6858000"/>
              <a:gd name="connsiteX35" fmla="*/ 562204 w 1463139"/>
              <a:gd name="connsiteY35" fmla="*/ 4013953 h 6858000"/>
              <a:gd name="connsiteX36" fmla="*/ 566503 w 1463139"/>
              <a:gd name="connsiteY36" fmla="*/ 3872886 h 6858000"/>
              <a:gd name="connsiteX37" fmla="*/ 576876 w 1463139"/>
              <a:gd name="connsiteY37" fmla="*/ 3813873 h 6858000"/>
              <a:gd name="connsiteX38" fmla="*/ 587772 w 1463139"/>
              <a:gd name="connsiteY38" fmla="*/ 3738082 h 6858000"/>
              <a:gd name="connsiteX39" fmla="*/ 595118 w 1463139"/>
              <a:gd name="connsiteY39" fmla="*/ 3673397 h 6858000"/>
              <a:gd name="connsiteX40" fmla="*/ 594414 w 1463139"/>
              <a:gd name="connsiteY40" fmla="*/ 3637109 h 6858000"/>
              <a:gd name="connsiteX41" fmla="*/ 597857 w 1463139"/>
              <a:gd name="connsiteY41" fmla="*/ 3536883 h 6858000"/>
              <a:gd name="connsiteX42" fmla="*/ 619287 w 1463139"/>
              <a:gd name="connsiteY42" fmla="*/ 3295862 h 6858000"/>
              <a:gd name="connsiteX43" fmla="*/ 601813 w 1463139"/>
              <a:gd name="connsiteY43" fmla="*/ 3158586 h 6858000"/>
              <a:gd name="connsiteX44" fmla="*/ 577221 w 1463139"/>
              <a:gd name="connsiteY44" fmla="*/ 3112365 h 6858000"/>
              <a:gd name="connsiteX45" fmla="*/ 562696 w 1463139"/>
              <a:gd name="connsiteY45" fmla="*/ 3072935 h 6858000"/>
              <a:gd name="connsiteX46" fmla="*/ 537870 w 1463139"/>
              <a:gd name="connsiteY46" fmla="*/ 2958185 h 6858000"/>
              <a:gd name="connsiteX47" fmla="*/ 495150 w 1463139"/>
              <a:gd name="connsiteY47" fmla="*/ 2843952 h 6858000"/>
              <a:gd name="connsiteX48" fmla="*/ 429402 w 1463139"/>
              <a:gd name="connsiteY48" fmla="*/ 2554718 h 6858000"/>
              <a:gd name="connsiteX49" fmla="*/ 400219 w 1463139"/>
              <a:gd name="connsiteY49" fmla="*/ 2447068 h 6858000"/>
              <a:gd name="connsiteX50" fmla="*/ 404289 w 1463139"/>
              <a:gd name="connsiteY50" fmla="*/ 2423438 h 6858000"/>
              <a:gd name="connsiteX51" fmla="*/ 372120 w 1463139"/>
              <a:gd name="connsiteY51" fmla="*/ 2261920 h 6858000"/>
              <a:gd name="connsiteX52" fmla="*/ 362007 w 1463139"/>
              <a:gd name="connsiteY52" fmla="*/ 2195378 h 6858000"/>
              <a:gd name="connsiteX53" fmla="*/ 346224 w 1463139"/>
              <a:gd name="connsiteY53" fmla="*/ 2155135 h 6858000"/>
              <a:gd name="connsiteX54" fmla="*/ 343682 w 1463139"/>
              <a:gd name="connsiteY54" fmla="*/ 2118008 h 6858000"/>
              <a:gd name="connsiteX55" fmla="*/ 344675 w 1463139"/>
              <a:gd name="connsiteY55" fmla="*/ 2050531 h 6858000"/>
              <a:gd name="connsiteX56" fmla="*/ 317659 w 1463139"/>
              <a:gd name="connsiteY56" fmla="*/ 1906352 h 6858000"/>
              <a:gd name="connsiteX57" fmla="*/ 294216 w 1463139"/>
              <a:gd name="connsiteY57" fmla="*/ 1861531 h 6858000"/>
              <a:gd name="connsiteX58" fmla="*/ 248015 w 1463139"/>
              <a:gd name="connsiteY58" fmla="*/ 1732919 h 6858000"/>
              <a:gd name="connsiteX59" fmla="*/ 219452 w 1463139"/>
              <a:gd name="connsiteY59" fmla="*/ 1615777 h 6858000"/>
              <a:gd name="connsiteX60" fmla="*/ 200247 w 1463139"/>
              <a:gd name="connsiteY60" fmla="*/ 1563678 h 6858000"/>
              <a:gd name="connsiteX61" fmla="*/ 206069 w 1463139"/>
              <a:gd name="connsiteY61" fmla="*/ 1477995 h 6858000"/>
              <a:gd name="connsiteX62" fmla="*/ 200461 w 1463139"/>
              <a:gd name="connsiteY62" fmla="*/ 1307086 h 6858000"/>
              <a:gd name="connsiteX63" fmla="*/ 206334 w 1463139"/>
              <a:gd name="connsiteY63" fmla="*/ 1168288 h 6858000"/>
              <a:gd name="connsiteX64" fmla="*/ 187922 w 1463139"/>
              <a:gd name="connsiteY64" fmla="*/ 1088484 h 6858000"/>
              <a:gd name="connsiteX65" fmla="*/ 176658 w 1463139"/>
              <a:gd name="connsiteY65" fmla="*/ 1016103 h 6858000"/>
              <a:gd name="connsiteX66" fmla="*/ 178114 w 1463139"/>
              <a:gd name="connsiteY66" fmla="*/ 954054 h 6858000"/>
              <a:gd name="connsiteX67" fmla="*/ 172979 w 1463139"/>
              <a:gd name="connsiteY67" fmla="*/ 896999 h 6858000"/>
              <a:gd name="connsiteX68" fmla="*/ 133117 w 1463139"/>
              <a:gd name="connsiteY68" fmla="*/ 711705 h 6858000"/>
              <a:gd name="connsiteX69" fmla="*/ 63642 w 1463139"/>
              <a:gd name="connsiteY69" fmla="*/ 538948 h 6858000"/>
              <a:gd name="connsiteX70" fmla="*/ 27077 w 1463139"/>
              <a:gd name="connsiteY70" fmla="*/ 455299 h 6858000"/>
              <a:gd name="connsiteX71" fmla="*/ 3584 w 1463139"/>
              <a:gd name="connsiteY71" fmla="*/ 224344 h 6858000"/>
              <a:gd name="connsiteX72" fmla="*/ 36757 w 1463139"/>
              <a:gd name="connsiteY72" fmla="*/ 74954 h 6858000"/>
              <a:gd name="connsiteX73" fmla="*/ 75647 w 1463139"/>
              <a:gd name="connsiteY73" fmla="*/ 0 h 6858000"/>
              <a:gd name="connsiteX0" fmla="*/ 75647 w 1463139"/>
              <a:gd name="connsiteY0" fmla="*/ 0 h 6858000"/>
              <a:gd name="connsiteX1" fmla="*/ 1463139 w 1463139"/>
              <a:gd name="connsiteY1" fmla="*/ 0 h 6858000"/>
              <a:gd name="connsiteX2" fmla="*/ 1463139 w 1463139"/>
              <a:gd name="connsiteY2" fmla="*/ 6858000 h 6858000"/>
              <a:gd name="connsiteX3" fmla="*/ 199833 w 1463139"/>
              <a:gd name="connsiteY3" fmla="*/ 6857735 h 6858000"/>
              <a:gd name="connsiteX4" fmla="*/ 236426 w 1463139"/>
              <a:gd name="connsiteY4" fmla="*/ 6776847 h 6858000"/>
              <a:gd name="connsiteX5" fmla="*/ 247926 w 1463139"/>
              <a:gd name="connsiteY5" fmla="*/ 6737706 h 6858000"/>
              <a:gd name="connsiteX6" fmla="*/ 265333 w 1463139"/>
              <a:gd name="connsiteY6" fmla="*/ 6686827 h 6858000"/>
              <a:gd name="connsiteX7" fmla="*/ 276911 w 1463139"/>
              <a:gd name="connsiteY7" fmla="*/ 6633777 h 6858000"/>
              <a:gd name="connsiteX8" fmla="*/ 349754 w 1463139"/>
              <a:gd name="connsiteY8" fmla="*/ 6492130 h 6858000"/>
              <a:gd name="connsiteX9" fmla="*/ 365441 w 1463139"/>
              <a:gd name="connsiteY9" fmla="*/ 6431610 h 6858000"/>
              <a:gd name="connsiteX10" fmla="*/ 384281 w 1463139"/>
              <a:gd name="connsiteY10" fmla="*/ 6294334 h 6858000"/>
              <a:gd name="connsiteX11" fmla="*/ 372055 w 1463139"/>
              <a:gd name="connsiteY11" fmla="*/ 6231403 h 6858000"/>
              <a:gd name="connsiteX12" fmla="*/ 364713 w 1463139"/>
              <a:gd name="connsiteY12" fmla="*/ 6202459 h 6858000"/>
              <a:gd name="connsiteX13" fmla="*/ 363511 w 1463139"/>
              <a:gd name="connsiteY13" fmla="*/ 6153037 h 6858000"/>
              <a:gd name="connsiteX14" fmla="*/ 371096 w 1463139"/>
              <a:gd name="connsiteY14" fmla="*/ 5905303 h 6858000"/>
              <a:gd name="connsiteX15" fmla="*/ 401054 w 1463139"/>
              <a:gd name="connsiteY15" fmla="*/ 5712857 h 6858000"/>
              <a:gd name="connsiteX16" fmla="*/ 430852 w 1463139"/>
              <a:gd name="connsiteY16" fmla="*/ 5660491 h 6858000"/>
              <a:gd name="connsiteX17" fmla="*/ 444864 w 1463139"/>
              <a:gd name="connsiteY17" fmla="*/ 5553910 h 6858000"/>
              <a:gd name="connsiteX18" fmla="*/ 469295 w 1463139"/>
              <a:gd name="connsiteY18" fmla="*/ 5449031 h 6858000"/>
              <a:gd name="connsiteX19" fmla="*/ 506178 w 1463139"/>
              <a:gd name="connsiteY19" fmla="*/ 5341916 h 6858000"/>
              <a:gd name="connsiteX20" fmla="*/ 544559 w 1463139"/>
              <a:gd name="connsiteY20" fmla="*/ 5264214 h 6858000"/>
              <a:gd name="connsiteX21" fmla="*/ 550718 w 1463139"/>
              <a:gd name="connsiteY21" fmla="*/ 5225268 h 6858000"/>
              <a:gd name="connsiteX22" fmla="*/ 559000 w 1463139"/>
              <a:gd name="connsiteY22" fmla="*/ 5159961 h 6858000"/>
              <a:gd name="connsiteX23" fmla="*/ 562610 w 1463139"/>
              <a:gd name="connsiteY23" fmla="*/ 5125185 h 6858000"/>
              <a:gd name="connsiteX24" fmla="*/ 576476 w 1463139"/>
              <a:gd name="connsiteY24" fmla="*/ 5067850 h 6858000"/>
              <a:gd name="connsiteX25" fmla="*/ 579207 w 1463139"/>
              <a:gd name="connsiteY25" fmla="*/ 5060861 h 6858000"/>
              <a:gd name="connsiteX26" fmla="*/ 577465 w 1463139"/>
              <a:gd name="connsiteY26" fmla="*/ 4993030 h 6858000"/>
              <a:gd name="connsiteX27" fmla="*/ 584374 w 1463139"/>
              <a:gd name="connsiteY27" fmla="*/ 4946844 h 6858000"/>
              <a:gd name="connsiteX28" fmla="*/ 595633 w 1463139"/>
              <a:gd name="connsiteY28" fmla="*/ 4858827 h 6858000"/>
              <a:gd name="connsiteX29" fmla="*/ 601536 w 1463139"/>
              <a:gd name="connsiteY29" fmla="*/ 4821170 h 6858000"/>
              <a:gd name="connsiteX30" fmla="*/ 600849 w 1463139"/>
              <a:gd name="connsiteY30" fmla="*/ 4584173 h 6858000"/>
              <a:gd name="connsiteX31" fmla="*/ 592497 w 1463139"/>
              <a:gd name="connsiteY31" fmla="*/ 4375228 h 6858000"/>
              <a:gd name="connsiteX32" fmla="*/ 573150 w 1463139"/>
              <a:gd name="connsiteY32" fmla="*/ 4214165 h 6858000"/>
              <a:gd name="connsiteX33" fmla="*/ 574779 w 1463139"/>
              <a:gd name="connsiteY33" fmla="*/ 4076008 h 6858000"/>
              <a:gd name="connsiteX34" fmla="*/ 562479 w 1463139"/>
              <a:gd name="connsiteY34" fmla="*/ 4033999 h 6858000"/>
              <a:gd name="connsiteX35" fmla="*/ 562204 w 1463139"/>
              <a:gd name="connsiteY35" fmla="*/ 4013953 h 6858000"/>
              <a:gd name="connsiteX36" fmla="*/ 566503 w 1463139"/>
              <a:gd name="connsiteY36" fmla="*/ 3872886 h 6858000"/>
              <a:gd name="connsiteX37" fmla="*/ 576876 w 1463139"/>
              <a:gd name="connsiteY37" fmla="*/ 3813873 h 6858000"/>
              <a:gd name="connsiteX38" fmla="*/ 587772 w 1463139"/>
              <a:gd name="connsiteY38" fmla="*/ 3738082 h 6858000"/>
              <a:gd name="connsiteX39" fmla="*/ 595118 w 1463139"/>
              <a:gd name="connsiteY39" fmla="*/ 3673397 h 6858000"/>
              <a:gd name="connsiteX40" fmla="*/ 594414 w 1463139"/>
              <a:gd name="connsiteY40" fmla="*/ 3637109 h 6858000"/>
              <a:gd name="connsiteX41" fmla="*/ 597857 w 1463139"/>
              <a:gd name="connsiteY41" fmla="*/ 3536883 h 6858000"/>
              <a:gd name="connsiteX42" fmla="*/ 619287 w 1463139"/>
              <a:gd name="connsiteY42" fmla="*/ 3295862 h 6858000"/>
              <a:gd name="connsiteX43" fmla="*/ 601813 w 1463139"/>
              <a:gd name="connsiteY43" fmla="*/ 3158586 h 6858000"/>
              <a:gd name="connsiteX44" fmla="*/ 577221 w 1463139"/>
              <a:gd name="connsiteY44" fmla="*/ 3112365 h 6858000"/>
              <a:gd name="connsiteX45" fmla="*/ 562696 w 1463139"/>
              <a:gd name="connsiteY45" fmla="*/ 3072935 h 6858000"/>
              <a:gd name="connsiteX46" fmla="*/ 537870 w 1463139"/>
              <a:gd name="connsiteY46" fmla="*/ 2958185 h 6858000"/>
              <a:gd name="connsiteX47" fmla="*/ 495150 w 1463139"/>
              <a:gd name="connsiteY47" fmla="*/ 2843952 h 6858000"/>
              <a:gd name="connsiteX48" fmla="*/ 429402 w 1463139"/>
              <a:gd name="connsiteY48" fmla="*/ 2554718 h 6858000"/>
              <a:gd name="connsiteX49" fmla="*/ 400219 w 1463139"/>
              <a:gd name="connsiteY49" fmla="*/ 2447068 h 6858000"/>
              <a:gd name="connsiteX50" fmla="*/ 404289 w 1463139"/>
              <a:gd name="connsiteY50" fmla="*/ 2423438 h 6858000"/>
              <a:gd name="connsiteX51" fmla="*/ 372120 w 1463139"/>
              <a:gd name="connsiteY51" fmla="*/ 2261920 h 6858000"/>
              <a:gd name="connsiteX52" fmla="*/ 362007 w 1463139"/>
              <a:gd name="connsiteY52" fmla="*/ 2195378 h 6858000"/>
              <a:gd name="connsiteX53" fmla="*/ 346224 w 1463139"/>
              <a:gd name="connsiteY53" fmla="*/ 2155135 h 6858000"/>
              <a:gd name="connsiteX54" fmla="*/ 343682 w 1463139"/>
              <a:gd name="connsiteY54" fmla="*/ 2118008 h 6858000"/>
              <a:gd name="connsiteX55" fmla="*/ 344675 w 1463139"/>
              <a:gd name="connsiteY55" fmla="*/ 2050531 h 6858000"/>
              <a:gd name="connsiteX56" fmla="*/ 317659 w 1463139"/>
              <a:gd name="connsiteY56" fmla="*/ 1906352 h 6858000"/>
              <a:gd name="connsiteX57" fmla="*/ 294216 w 1463139"/>
              <a:gd name="connsiteY57" fmla="*/ 1861531 h 6858000"/>
              <a:gd name="connsiteX58" fmla="*/ 248015 w 1463139"/>
              <a:gd name="connsiteY58" fmla="*/ 1732919 h 6858000"/>
              <a:gd name="connsiteX59" fmla="*/ 219452 w 1463139"/>
              <a:gd name="connsiteY59" fmla="*/ 1615777 h 6858000"/>
              <a:gd name="connsiteX60" fmla="*/ 200247 w 1463139"/>
              <a:gd name="connsiteY60" fmla="*/ 1563678 h 6858000"/>
              <a:gd name="connsiteX61" fmla="*/ 206069 w 1463139"/>
              <a:gd name="connsiteY61" fmla="*/ 1477995 h 6858000"/>
              <a:gd name="connsiteX62" fmla="*/ 200461 w 1463139"/>
              <a:gd name="connsiteY62" fmla="*/ 1307086 h 6858000"/>
              <a:gd name="connsiteX63" fmla="*/ 206334 w 1463139"/>
              <a:gd name="connsiteY63" fmla="*/ 1168288 h 6858000"/>
              <a:gd name="connsiteX64" fmla="*/ 187922 w 1463139"/>
              <a:gd name="connsiteY64" fmla="*/ 1088484 h 6858000"/>
              <a:gd name="connsiteX65" fmla="*/ 176658 w 1463139"/>
              <a:gd name="connsiteY65" fmla="*/ 1016103 h 6858000"/>
              <a:gd name="connsiteX66" fmla="*/ 178114 w 1463139"/>
              <a:gd name="connsiteY66" fmla="*/ 954054 h 6858000"/>
              <a:gd name="connsiteX67" fmla="*/ 172979 w 1463139"/>
              <a:gd name="connsiteY67" fmla="*/ 896999 h 6858000"/>
              <a:gd name="connsiteX68" fmla="*/ 133117 w 1463139"/>
              <a:gd name="connsiteY68" fmla="*/ 711705 h 6858000"/>
              <a:gd name="connsiteX69" fmla="*/ 60269 w 1463139"/>
              <a:gd name="connsiteY69" fmla="*/ 604703 h 6858000"/>
              <a:gd name="connsiteX70" fmla="*/ 27077 w 1463139"/>
              <a:gd name="connsiteY70" fmla="*/ 455299 h 6858000"/>
              <a:gd name="connsiteX71" fmla="*/ 3584 w 1463139"/>
              <a:gd name="connsiteY71" fmla="*/ 224344 h 6858000"/>
              <a:gd name="connsiteX72" fmla="*/ 36757 w 1463139"/>
              <a:gd name="connsiteY72" fmla="*/ 74954 h 6858000"/>
              <a:gd name="connsiteX73" fmla="*/ 75647 w 1463139"/>
              <a:gd name="connsiteY73" fmla="*/ 0 h 6858000"/>
              <a:gd name="connsiteX0" fmla="*/ 75647 w 1463139"/>
              <a:gd name="connsiteY0" fmla="*/ 0 h 6858000"/>
              <a:gd name="connsiteX1" fmla="*/ 1463139 w 1463139"/>
              <a:gd name="connsiteY1" fmla="*/ 0 h 6858000"/>
              <a:gd name="connsiteX2" fmla="*/ 1463139 w 1463139"/>
              <a:gd name="connsiteY2" fmla="*/ 6858000 h 6858000"/>
              <a:gd name="connsiteX3" fmla="*/ 199833 w 1463139"/>
              <a:gd name="connsiteY3" fmla="*/ 6857735 h 6858000"/>
              <a:gd name="connsiteX4" fmla="*/ 236426 w 1463139"/>
              <a:gd name="connsiteY4" fmla="*/ 6776847 h 6858000"/>
              <a:gd name="connsiteX5" fmla="*/ 247926 w 1463139"/>
              <a:gd name="connsiteY5" fmla="*/ 6737706 h 6858000"/>
              <a:gd name="connsiteX6" fmla="*/ 265333 w 1463139"/>
              <a:gd name="connsiteY6" fmla="*/ 6686827 h 6858000"/>
              <a:gd name="connsiteX7" fmla="*/ 276911 w 1463139"/>
              <a:gd name="connsiteY7" fmla="*/ 6633777 h 6858000"/>
              <a:gd name="connsiteX8" fmla="*/ 349754 w 1463139"/>
              <a:gd name="connsiteY8" fmla="*/ 6492130 h 6858000"/>
              <a:gd name="connsiteX9" fmla="*/ 365441 w 1463139"/>
              <a:gd name="connsiteY9" fmla="*/ 6431610 h 6858000"/>
              <a:gd name="connsiteX10" fmla="*/ 384281 w 1463139"/>
              <a:gd name="connsiteY10" fmla="*/ 6294334 h 6858000"/>
              <a:gd name="connsiteX11" fmla="*/ 372055 w 1463139"/>
              <a:gd name="connsiteY11" fmla="*/ 6231403 h 6858000"/>
              <a:gd name="connsiteX12" fmla="*/ 364713 w 1463139"/>
              <a:gd name="connsiteY12" fmla="*/ 6202459 h 6858000"/>
              <a:gd name="connsiteX13" fmla="*/ 363511 w 1463139"/>
              <a:gd name="connsiteY13" fmla="*/ 6153037 h 6858000"/>
              <a:gd name="connsiteX14" fmla="*/ 371096 w 1463139"/>
              <a:gd name="connsiteY14" fmla="*/ 5905303 h 6858000"/>
              <a:gd name="connsiteX15" fmla="*/ 401054 w 1463139"/>
              <a:gd name="connsiteY15" fmla="*/ 5712857 h 6858000"/>
              <a:gd name="connsiteX16" fmla="*/ 430852 w 1463139"/>
              <a:gd name="connsiteY16" fmla="*/ 5660491 h 6858000"/>
              <a:gd name="connsiteX17" fmla="*/ 444864 w 1463139"/>
              <a:gd name="connsiteY17" fmla="*/ 5553910 h 6858000"/>
              <a:gd name="connsiteX18" fmla="*/ 469295 w 1463139"/>
              <a:gd name="connsiteY18" fmla="*/ 5449031 h 6858000"/>
              <a:gd name="connsiteX19" fmla="*/ 506178 w 1463139"/>
              <a:gd name="connsiteY19" fmla="*/ 5341916 h 6858000"/>
              <a:gd name="connsiteX20" fmla="*/ 544559 w 1463139"/>
              <a:gd name="connsiteY20" fmla="*/ 5264214 h 6858000"/>
              <a:gd name="connsiteX21" fmla="*/ 550718 w 1463139"/>
              <a:gd name="connsiteY21" fmla="*/ 5225268 h 6858000"/>
              <a:gd name="connsiteX22" fmla="*/ 559000 w 1463139"/>
              <a:gd name="connsiteY22" fmla="*/ 5159961 h 6858000"/>
              <a:gd name="connsiteX23" fmla="*/ 562610 w 1463139"/>
              <a:gd name="connsiteY23" fmla="*/ 5125185 h 6858000"/>
              <a:gd name="connsiteX24" fmla="*/ 576476 w 1463139"/>
              <a:gd name="connsiteY24" fmla="*/ 5067850 h 6858000"/>
              <a:gd name="connsiteX25" fmla="*/ 579207 w 1463139"/>
              <a:gd name="connsiteY25" fmla="*/ 5060861 h 6858000"/>
              <a:gd name="connsiteX26" fmla="*/ 577465 w 1463139"/>
              <a:gd name="connsiteY26" fmla="*/ 4993030 h 6858000"/>
              <a:gd name="connsiteX27" fmla="*/ 584374 w 1463139"/>
              <a:gd name="connsiteY27" fmla="*/ 4946844 h 6858000"/>
              <a:gd name="connsiteX28" fmla="*/ 595633 w 1463139"/>
              <a:gd name="connsiteY28" fmla="*/ 4858827 h 6858000"/>
              <a:gd name="connsiteX29" fmla="*/ 601536 w 1463139"/>
              <a:gd name="connsiteY29" fmla="*/ 4821170 h 6858000"/>
              <a:gd name="connsiteX30" fmla="*/ 600849 w 1463139"/>
              <a:gd name="connsiteY30" fmla="*/ 4584173 h 6858000"/>
              <a:gd name="connsiteX31" fmla="*/ 592497 w 1463139"/>
              <a:gd name="connsiteY31" fmla="*/ 4375228 h 6858000"/>
              <a:gd name="connsiteX32" fmla="*/ 573150 w 1463139"/>
              <a:gd name="connsiteY32" fmla="*/ 4214165 h 6858000"/>
              <a:gd name="connsiteX33" fmla="*/ 574779 w 1463139"/>
              <a:gd name="connsiteY33" fmla="*/ 4076008 h 6858000"/>
              <a:gd name="connsiteX34" fmla="*/ 562479 w 1463139"/>
              <a:gd name="connsiteY34" fmla="*/ 4033999 h 6858000"/>
              <a:gd name="connsiteX35" fmla="*/ 562204 w 1463139"/>
              <a:gd name="connsiteY35" fmla="*/ 4013953 h 6858000"/>
              <a:gd name="connsiteX36" fmla="*/ 566503 w 1463139"/>
              <a:gd name="connsiteY36" fmla="*/ 3872886 h 6858000"/>
              <a:gd name="connsiteX37" fmla="*/ 576876 w 1463139"/>
              <a:gd name="connsiteY37" fmla="*/ 3813873 h 6858000"/>
              <a:gd name="connsiteX38" fmla="*/ 587772 w 1463139"/>
              <a:gd name="connsiteY38" fmla="*/ 3738082 h 6858000"/>
              <a:gd name="connsiteX39" fmla="*/ 595118 w 1463139"/>
              <a:gd name="connsiteY39" fmla="*/ 3673397 h 6858000"/>
              <a:gd name="connsiteX40" fmla="*/ 594414 w 1463139"/>
              <a:gd name="connsiteY40" fmla="*/ 3637109 h 6858000"/>
              <a:gd name="connsiteX41" fmla="*/ 597857 w 1463139"/>
              <a:gd name="connsiteY41" fmla="*/ 3536883 h 6858000"/>
              <a:gd name="connsiteX42" fmla="*/ 619287 w 1463139"/>
              <a:gd name="connsiteY42" fmla="*/ 3295862 h 6858000"/>
              <a:gd name="connsiteX43" fmla="*/ 601813 w 1463139"/>
              <a:gd name="connsiteY43" fmla="*/ 3158586 h 6858000"/>
              <a:gd name="connsiteX44" fmla="*/ 577221 w 1463139"/>
              <a:gd name="connsiteY44" fmla="*/ 3112365 h 6858000"/>
              <a:gd name="connsiteX45" fmla="*/ 562696 w 1463139"/>
              <a:gd name="connsiteY45" fmla="*/ 3072935 h 6858000"/>
              <a:gd name="connsiteX46" fmla="*/ 537870 w 1463139"/>
              <a:gd name="connsiteY46" fmla="*/ 2958185 h 6858000"/>
              <a:gd name="connsiteX47" fmla="*/ 495150 w 1463139"/>
              <a:gd name="connsiteY47" fmla="*/ 2843952 h 6858000"/>
              <a:gd name="connsiteX48" fmla="*/ 429402 w 1463139"/>
              <a:gd name="connsiteY48" fmla="*/ 2554718 h 6858000"/>
              <a:gd name="connsiteX49" fmla="*/ 400219 w 1463139"/>
              <a:gd name="connsiteY49" fmla="*/ 2447068 h 6858000"/>
              <a:gd name="connsiteX50" fmla="*/ 404289 w 1463139"/>
              <a:gd name="connsiteY50" fmla="*/ 2423438 h 6858000"/>
              <a:gd name="connsiteX51" fmla="*/ 372120 w 1463139"/>
              <a:gd name="connsiteY51" fmla="*/ 2261920 h 6858000"/>
              <a:gd name="connsiteX52" fmla="*/ 362007 w 1463139"/>
              <a:gd name="connsiteY52" fmla="*/ 2195378 h 6858000"/>
              <a:gd name="connsiteX53" fmla="*/ 346224 w 1463139"/>
              <a:gd name="connsiteY53" fmla="*/ 2155135 h 6858000"/>
              <a:gd name="connsiteX54" fmla="*/ 343682 w 1463139"/>
              <a:gd name="connsiteY54" fmla="*/ 2118008 h 6858000"/>
              <a:gd name="connsiteX55" fmla="*/ 344675 w 1463139"/>
              <a:gd name="connsiteY55" fmla="*/ 2050531 h 6858000"/>
              <a:gd name="connsiteX56" fmla="*/ 317659 w 1463139"/>
              <a:gd name="connsiteY56" fmla="*/ 1906352 h 6858000"/>
              <a:gd name="connsiteX57" fmla="*/ 294216 w 1463139"/>
              <a:gd name="connsiteY57" fmla="*/ 1861531 h 6858000"/>
              <a:gd name="connsiteX58" fmla="*/ 248015 w 1463139"/>
              <a:gd name="connsiteY58" fmla="*/ 1732919 h 6858000"/>
              <a:gd name="connsiteX59" fmla="*/ 219452 w 1463139"/>
              <a:gd name="connsiteY59" fmla="*/ 1615777 h 6858000"/>
              <a:gd name="connsiteX60" fmla="*/ 200247 w 1463139"/>
              <a:gd name="connsiteY60" fmla="*/ 1563678 h 6858000"/>
              <a:gd name="connsiteX61" fmla="*/ 206069 w 1463139"/>
              <a:gd name="connsiteY61" fmla="*/ 1477995 h 6858000"/>
              <a:gd name="connsiteX62" fmla="*/ 200461 w 1463139"/>
              <a:gd name="connsiteY62" fmla="*/ 1307086 h 6858000"/>
              <a:gd name="connsiteX63" fmla="*/ 206334 w 1463139"/>
              <a:gd name="connsiteY63" fmla="*/ 1168288 h 6858000"/>
              <a:gd name="connsiteX64" fmla="*/ 187922 w 1463139"/>
              <a:gd name="connsiteY64" fmla="*/ 1088484 h 6858000"/>
              <a:gd name="connsiteX65" fmla="*/ 176658 w 1463139"/>
              <a:gd name="connsiteY65" fmla="*/ 1016103 h 6858000"/>
              <a:gd name="connsiteX66" fmla="*/ 172979 w 1463139"/>
              <a:gd name="connsiteY66" fmla="*/ 896999 h 6858000"/>
              <a:gd name="connsiteX67" fmla="*/ 133117 w 1463139"/>
              <a:gd name="connsiteY67" fmla="*/ 711705 h 6858000"/>
              <a:gd name="connsiteX68" fmla="*/ 60269 w 1463139"/>
              <a:gd name="connsiteY68" fmla="*/ 604703 h 6858000"/>
              <a:gd name="connsiteX69" fmla="*/ 27077 w 1463139"/>
              <a:gd name="connsiteY69" fmla="*/ 455299 h 6858000"/>
              <a:gd name="connsiteX70" fmla="*/ 3584 w 1463139"/>
              <a:gd name="connsiteY70" fmla="*/ 224344 h 6858000"/>
              <a:gd name="connsiteX71" fmla="*/ 36757 w 1463139"/>
              <a:gd name="connsiteY71" fmla="*/ 74954 h 6858000"/>
              <a:gd name="connsiteX72" fmla="*/ 75647 w 1463139"/>
              <a:gd name="connsiteY72" fmla="*/ 0 h 6858000"/>
              <a:gd name="connsiteX0" fmla="*/ 0 w 1596604"/>
              <a:gd name="connsiteY0" fmla="*/ 0 h 6858000"/>
              <a:gd name="connsiteX1" fmla="*/ 1596604 w 1596604"/>
              <a:gd name="connsiteY1" fmla="*/ 0 h 6858000"/>
              <a:gd name="connsiteX2" fmla="*/ 1596604 w 1596604"/>
              <a:gd name="connsiteY2" fmla="*/ 6858000 h 6858000"/>
              <a:gd name="connsiteX3" fmla="*/ 333298 w 1596604"/>
              <a:gd name="connsiteY3" fmla="*/ 6857735 h 6858000"/>
              <a:gd name="connsiteX4" fmla="*/ 369891 w 1596604"/>
              <a:gd name="connsiteY4" fmla="*/ 6776847 h 6858000"/>
              <a:gd name="connsiteX5" fmla="*/ 381391 w 1596604"/>
              <a:gd name="connsiteY5" fmla="*/ 6737706 h 6858000"/>
              <a:gd name="connsiteX6" fmla="*/ 398798 w 1596604"/>
              <a:gd name="connsiteY6" fmla="*/ 6686827 h 6858000"/>
              <a:gd name="connsiteX7" fmla="*/ 410376 w 1596604"/>
              <a:gd name="connsiteY7" fmla="*/ 6633777 h 6858000"/>
              <a:gd name="connsiteX8" fmla="*/ 483219 w 1596604"/>
              <a:gd name="connsiteY8" fmla="*/ 6492130 h 6858000"/>
              <a:gd name="connsiteX9" fmla="*/ 498906 w 1596604"/>
              <a:gd name="connsiteY9" fmla="*/ 6431610 h 6858000"/>
              <a:gd name="connsiteX10" fmla="*/ 517746 w 1596604"/>
              <a:gd name="connsiteY10" fmla="*/ 6294334 h 6858000"/>
              <a:gd name="connsiteX11" fmla="*/ 505520 w 1596604"/>
              <a:gd name="connsiteY11" fmla="*/ 6231403 h 6858000"/>
              <a:gd name="connsiteX12" fmla="*/ 498178 w 1596604"/>
              <a:gd name="connsiteY12" fmla="*/ 6202459 h 6858000"/>
              <a:gd name="connsiteX13" fmla="*/ 496976 w 1596604"/>
              <a:gd name="connsiteY13" fmla="*/ 6153037 h 6858000"/>
              <a:gd name="connsiteX14" fmla="*/ 504561 w 1596604"/>
              <a:gd name="connsiteY14" fmla="*/ 5905303 h 6858000"/>
              <a:gd name="connsiteX15" fmla="*/ 534519 w 1596604"/>
              <a:gd name="connsiteY15" fmla="*/ 5712857 h 6858000"/>
              <a:gd name="connsiteX16" fmla="*/ 564317 w 1596604"/>
              <a:gd name="connsiteY16" fmla="*/ 5660491 h 6858000"/>
              <a:gd name="connsiteX17" fmla="*/ 578329 w 1596604"/>
              <a:gd name="connsiteY17" fmla="*/ 5553910 h 6858000"/>
              <a:gd name="connsiteX18" fmla="*/ 602760 w 1596604"/>
              <a:gd name="connsiteY18" fmla="*/ 5449031 h 6858000"/>
              <a:gd name="connsiteX19" fmla="*/ 639643 w 1596604"/>
              <a:gd name="connsiteY19" fmla="*/ 5341916 h 6858000"/>
              <a:gd name="connsiteX20" fmla="*/ 678024 w 1596604"/>
              <a:gd name="connsiteY20" fmla="*/ 5264214 h 6858000"/>
              <a:gd name="connsiteX21" fmla="*/ 684183 w 1596604"/>
              <a:gd name="connsiteY21" fmla="*/ 5225268 h 6858000"/>
              <a:gd name="connsiteX22" fmla="*/ 692465 w 1596604"/>
              <a:gd name="connsiteY22" fmla="*/ 5159961 h 6858000"/>
              <a:gd name="connsiteX23" fmla="*/ 696075 w 1596604"/>
              <a:gd name="connsiteY23" fmla="*/ 5125185 h 6858000"/>
              <a:gd name="connsiteX24" fmla="*/ 709941 w 1596604"/>
              <a:gd name="connsiteY24" fmla="*/ 5067850 h 6858000"/>
              <a:gd name="connsiteX25" fmla="*/ 712672 w 1596604"/>
              <a:gd name="connsiteY25" fmla="*/ 5060861 h 6858000"/>
              <a:gd name="connsiteX26" fmla="*/ 710930 w 1596604"/>
              <a:gd name="connsiteY26" fmla="*/ 4993030 h 6858000"/>
              <a:gd name="connsiteX27" fmla="*/ 717839 w 1596604"/>
              <a:gd name="connsiteY27" fmla="*/ 4946844 h 6858000"/>
              <a:gd name="connsiteX28" fmla="*/ 729098 w 1596604"/>
              <a:gd name="connsiteY28" fmla="*/ 4858827 h 6858000"/>
              <a:gd name="connsiteX29" fmla="*/ 735001 w 1596604"/>
              <a:gd name="connsiteY29" fmla="*/ 4821170 h 6858000"/>
              <a:gd name="connsiteX30" fmla="*/ 734314 w 1596604"/>
              <a:gd name="connsiteY30" fmla="*/ 4584173 h 6858000"/>
              <a:gd name="connsiteX31" fmla="*/ 725962 w 1596604"/>
              <a:gd name="connsiteY31" fmla="*/ 4375228 h 6858000"/>
              <a:gd name="connsiteX32" fmla="*/ 706615 w 1596604"/>
              <a:gd name="connsiteY32" fmla="*/ 4214165 h 6858000"/>
              <a:gd name="connsiteX33" fmla="*/ 708244 w 1596604"/>
              <a:gd name="connsiteY33" fmla="*/ 4076008 h 6858000"/>
              <a:gd name="connsiteX34" fmla="*/ 695944 w 1596604"/>
              <a:gd name="connsiteY34" fmla="*/ 4033999 h 6858000"/>
              <a:gd name="connsiteX35" fmla="*/ 695669 w 1596604"/>
              <a:gd name="connsiteY35" fmla="*/ 4013953 h 6858000"/>
              <a:gd name="connsiteX36" fmla="*/ 699968 w 1596604"/>
              <a:gd name="connsiteY36" fmla="*/ 3872886 h 6858000"/>
              <a:gd name="connsiteX37" fmla="*/ 710341 w 1596604"/>
              <a:gd name="connsiteY37" fmla="*/ 3813873 h 6858000"/>
              <a:gd name="connsiteX38" fmla="*/ 721237 w 1596604"/>
              <a:gd name="connsiteY38" fmla="*/ 3738082 h 6858000"/>
              <a:gd name="connsiteX39" fmla="*/ 728583 w 1596604"/>
              <a:gd name="connsiteY39" fmla="*/ 3673397 h 6858000"/>
              <a:gd name="connsiteX40" fmla="*/ 727879 w 1596604"/>
              <a:gd name="connsiteY40" fmla="*/ 3637109 h 6858000"/>
              <a:gd name="connsiteX41" fmla="*/ 731322 w 1596604"/>
              <a:gd name="connsiteY41" fmla="*/ 3536883 h 6858000"/>
              <a:gd name="connsiteX42" fmla="*/ 752752 w 1596604"/>
              <a:gd name="connsiteY42" fmla="*/ 3295862 h 6858000"/>
              <a:gd name="connsiteX43" fmla="*/ 735278 w 1596604"/>
              <a:gd name="connsiteY43" fmla="*/ 3158586 h 6858000"/>
              <a:gd name="connsiteX44" fmla="*/ 710686 w 1596604"/>
              <a:gd name="connsiteY44" fmla="*/ 3112365 h 6858000"/>
              <a:gd name="connsiteX45" fmla="*/ 696161 w 1596604"/>
              <a:gd name="connsiteY45" fmla="*/ 3072935 h 6858000"/>
              <a:gd name="connsiteX46" fmla="*/ 671335 w 1596604"/>
              <a:gd name="connsiteY46" fmla="*/ 2958185 h 6858000"/>
              <a:gd name="connsiteX47" fmla="*/ 628615 w 1596604"/>
              <a:gd name="connsiteY47" fmla="*/ 2843952 h 6858000"/>
              <a:gd name="connsiteX48" fmla="*/ 562867 w 1596604"/>
              <a:gd name="connsiteY48" fmla="*/ 2554718 h 6858000"/>
              <a:gd name="connsiteX49" fmla="*/ 533684 w 1596604"/>
              <a:gd name="connsiteY49" fmla="*/ 2447068 h 6858000"/>
              <a:gd name="connsiteX50" fmla="*/ 537754 w 1596604"/>
              <a:gd name="connsiteY50" fmla="*/ 2423438 h 6858000"/>
              <a:gd name="connsiteX51" fmla="*/ 505585 w 1596604"/>
              <a:gd name="connsiteY51" fmla="*/ 2261920 h 6858000"/>
              <a:gd name="connsiteX52" fmla="*/ 495472 w 1596604"/>
              <a:gd name="connsiteY52" fmla="*/ 2195378 h 6858000"/>
              <a:gd name="connsiteX53" fmla="*/ 479689 w 1596604"/>
              <a:gd name="connsiteY53" fmla="*/ 2155135 h 6858000"/>
              <a:gd name="connsiteX54" fmla="*/ 477147 w 1596604"/>
              <a:gd name="connsiteY54" fmla="*/ 2118008 h 6858000"/>
              <a:gd name="connsiteX55" fmla="*/ 478140 w 1596604"/>
              <a:gd name="connsiteY55" fmla="*/ 2050531 h 6858000"/>
              <a:gd name="connsiteX56" fmla="*/ 451124 w 1596604"/>
              <a:gd name="connsiteY56" fmla="*/ 1906352 h 6858000"/>
              <a:gd name="connsiteX57" fmla="*/ 427681 w 1596604"/>
              <a:gd name="connsiteY57" fmla="*/ 1861531 h 6858000"/>
              <a:gd name="connsiteX58" fmla="*/ 381480 w 1596604"/>
              <a:gd name="connsiteY58" fmla="*/ 1732919 h 6858000"/>
              <a:gd name="connsiteX59" fmla="*/ 352917 w 1596604"/>
              <a:gd name="connsiteY59" fmla="*/ 1615777 h 6858000"/>
              <a:gd name="connsiteX60" fmla="*/ 333712 w 1596604"/>
              <a:gd name="connsiteY60" fmla="*/ 1563678 h 6858000"/>
              <a:gd name="connsiteX61" fmla="*/ 339534 w 1596604"/>
              <a:gd name="connsiteY61" fmla="*/ 1477995 h 6858000"/>
              <a:gd name="connsiteX62" fmla="*/ 333926 w 1596604"/>
              <a:gd name="connsiteY62" fmla="*/ 1307086 h 6858000"/>
              <a:gd name="connsiteX63" fmla="*/ 339799 w 1596604"/>
              <a:gd name="connsiteY63" fmla="*/ 1168288 h 6858000"/>
              <a:gd name="connsiteX64" fmla="*/ 321387 w 1596604"/>
              <a:gd name="connsiteY64" fmla="*/ 1088484 h 6858000"/>
              <a:gd name="connsiteX65" fmla="*/ 310123 w 1596604"/>
              <a:gd name="connsiteY65" fmla="*/ 1016103 h 6858000"/>
              <a:gd name="connsiteX66" fmla="*/ 306444 w 1596604"/>
              <a:gd name="connsiteY66" fmla="*/ 896999 h 6858000"/>
              <a:gd name="connsiteX67" fmla="*/ 266582 w 1596604"/>
              <a:gd name="connsiteY67" fmla="*/ 711705 h 6858000"/>
              <a:gd name="connsiteX68" fmla="*/ 193734 w 1596604"/>
              <a:gd name="connsiteY68" fmla="*/ 604703 h 6858000"/>
              <a:gd name="connsiteX69" fmla="*/ 160542 w 1596604"/>
              <a:gd name="connsiteY69" fmla="*/ 455299 h 6858000"/>
              <a:gd name="connsiteX70" fmla="*/ 137049 w 1596604"/>
              <a:gd name="connsiteY70" fmla="*/ 224344 h 6858000"/>
              <a:gd name="connsiteX71" fmla="*/ 170222 w 1596604"/>
              <a:gd name="connsiteY71" fmla="*/ 74954 h 6858000"/>
              <a:gd name="connsiteX72" fmla="*/ 0 w 1596604"/>
              <a:gd name="connsiteY72" fmla="*/ 0 h 6858000"/>
              <a:gd name="connsiteX0" fmla="*/ 0 w 1596604"/>
              <a:gd name="connsiteY0" fmla="*/ 0 h 6858000"/>
              <a:gd name="connsiteX1" fmla="*/ 1596604 w 1596604"/>
              <a:gd name="connsiteY1" fmla="*/ 0 h 6858000"/>
              <a:gd name="connsiteX2" fmla="*/ 1596604 w 1596604"/>
              <a:gd name="connsiteY2" fmla="*/ 6858000 h 6858000"/>
              <a:gd name="connsiteX3" fmla="*/ 333298 w 1596604"/>
              <a:gd name="connsiteY3" fmla="*/ 6857735 h 6858000"/>
              <a:gd name="connsiteX4" fmla="*/ 369891 w 1596604"/>
              <a:gd name="connsiteY4" fmla="*/ 6776847 h 6858000"/>
              <a:gd name="connsiteX5" fmla="*/ 381391 w 1596604"/>
              <a:gd name="connsiteY5" fmla="*/ 6737706 h 6858000"/>
              <a:gd name="connsiteX6" fmla="*/ 398798 w 1596604"/>
              <a:gd name="connsiteY6" fmla="*/ 6686827 h 6858000"/>
              <a:gd name="connsiteX7" fmla="*/ 410376 w 1596604"/>
              <a:gd name="connsiteY7" fmla="*/ 6633777 h 6858000"/>
              <a:gd name="connsiteX8" fmla="*/ 483219 w 1596604"/>
              <a:gd name="connsiteY8" fmla="*/ 6492130 h 6858000"/>
              <a:gd name="connsiteX9" fmla="*/ 498906 w 1596604"/>
              <a:gd name="connsiteY9" fmla="*/ 6431610 h 6858000"/>
              <a:gd name="connsiteX10" fmla="*/ 517746 w 1596604"/>
              <a:gd name="connsiteY10" fmla="*/ 6294334 h 6858000"/>
              <a:gd name="connsiteX11" fmla="*/ 505520 w 1596604"/>
              <a:gd name="connsiteY11" fmla="*/ 6231403 h 6858000"/>
              <a:gd name="connsiteX12" fmla="*/ 498178 w 1596604"/>
              <a:gd name="connsiteY12" fmla="*/ 6202459 h 6858000"/>
              <a:gd name="connsiteX13" fmla="*/ 496976 w 1596604"/>
              <a:gd name="connsiteY13" fmla="*/ 6153037 h 6858000"/>
              <a:gd name="connsiteX14" fmla="*/ 504561 w 1596604"/>
              <a:gd name="connsiteY14" fmla="*/ 5905303 h 6858000"/>
              <a:gd name="connsiteX15" fmla="*/ 534519 w 1596604"/>
              <a:gd name="connsiteY15" fmla="*/ 5712857 h 6858000"/>
              <a:gd name="connsiteX16" fmla="*/ 564317 w 1596604"/>
              <a:gd name="connsiteY16" fmla="*/ 5660491 h 6858000"/>
              <a:gd name="connsiteX17" fmla="*/ 578329 w 1596604"/>
              <a:gd name="connsiteY17" fmla="*/ 5553910 h 6858000"/>
              <a:gd name="connsiteX18" fmla="*/ 602760 w 1596604"/>
              <a:gd name="connsiteY18" fmla="*/ 5449031 h 6858000"/>
              <a:gd name="connsiteX19" fmla="*/ 639643 w 1596604"/>
              <a:gd name="connsiteY19" fmla="*/ 5341916 h 6858000"/>
              <a:gd name="connsiteX20" fmla="*/ 678024 w 1596604"/>
              <a:gd name="connsiteY20" fmla="*/ 5264214 h 6858000"/>
              <a:gd name="connsiteX21" fmla="*/ 684183 w 1596604"/>
              <a:gd name="connsiteY21" fmla="*/ 5225268 h 6858000"/>
              <a:gd name="connsiteX22" fmla="*/ 692465 w 1596604"/>
              <a:gd name="connsiteY22" fmla="*/ 5159961 h 6858000"/>
              <a:gd name="connsiteX23" fmla="*/ 696075 w 1596604"/>
              <a:gd name="connsiteY23" fmla="*/ 5125185 h 6858000"/>
              <a:gd name="connsiteX24" fmla="*/ 709941 w 1596604"/>
              <a:gd name="connsiteY24" fmla="*/ 5067850 h 6858000"/>
              <a:gd name="connsiteX25" fmla="*/ 712672 w 1596604"/>
              <a:gd name="connsiteY25" fmla="*/ 5060861 h 6858000"/>
              <a:gd name="connsiteX26" fmla="*/ 710930 w 1596604"/>
              <a:gd name="connsiteY26" fmla="*/ 4993030 h 6858000"/>
              <a:gd name="connsiteX27" fmla="*/ 717839 w 1596604"/>
              <a:gd name="connsiteY27" fmla="*/ 4946844 h 6858000"/>
              <a:gd name="connsiteX28" fmla="*/ 729098 w 1596604"/>
              <a:gd name="connsiteY28" fmla="*/ 4858827 h 6858000"/>
              <a:gd name="connsiteX29" fmla="*/ 735001 w 1596604"/>
              <a:gd name="connsiteY29" fmla="*/ 4821170 h 6858000"/>
              <a:gd name="connsiteX30" fmla="*/ 734314 w 1596604"/>
              <a:gd name="connsiteY30" fmla="*/ 4584173 h 6858000"/>
              <a:gd name="connsiteX31" fmla="*/ 725962 w 1596604"/>
              <a:gd name="connsiteY31" fmla="*/ 4375228 h 6858000"/>
              <a:gd name="connsiteX32" fmla="*/ 706615 w 1596604"/>
              <a:gd name="connsiteY32" fmla="*/ 4214165 h 6858000"/>
              <a:gd name="connsiteX33" fmla="*/ 708244 w 1596604"/>
              <a:gd name="connsiteY33" fmla="*/ 4076008 h 6858000"/>
              <a:gd name="connsiteX34" fmla="*/ 695944 w 1596604"/>
              <a:gd name="connsiteY34" fmla="*/ 4033999 h 6858000"/>
              <a:gd name="connsiteX35" fmla="*/ 695669 w 1596604"/>
              <a:gd name="connsiteY35" fmla="*/ 4013953 h 6858000"/>
              <a:gd name="connsiteX36" fmla="*/ 699968 w 1596604"/>
              <a:gd name="connsiteY36" fmla="*/ 3872886 h 6858000"/>
              <a:gd name="connsiteX37" fmla="*/ 710341 w 1596604"/>
              <a:gd name="connsiteY37" fmla="*/ 3813873 h 6858000"/>
              <a:gd name="connsiteX38" fmla="*/ 721237 w 1596604"/>
              <a:gd name="connsiteY38" fmla="*/ 3738082 h 6858000"/>
              <a:gd name="connsiteX39" fmla="*/ 728583 w 1596604"/>
              <a:gd name="connsiteY39" fmla="*/ 3673397 h 6858000"/>
              <a:gd name="connsiteX40" fmla="*/ 727879 w 1596604"/>
              <a:gd name="connsiteY40" fmla="*/ 3637109 h 6858000"/>
              <a:gd name="connsiteX41" fmla="*/ 731322 w 1596604"/>
              <a:gd name="connsiteY41" fmla="*/ 3536883 h 6858000"/>
              <a:gd name="connsiteX42" fmla="*/ 752752 w 1596604"/>
              <a:gd name="connsiteY42" fmla="*/ 3295862 h 6858000"/>
              <a:gd name="connsiteX43" fmla="*/ 735278 w 1596604"/>
              <a:gd name="connsiteY43" fmla="*/ 3158586 h 6858000"/>
              <a:gd name="connsiteX44" fmla="*/ 710686 w 1596604"/>
              <a:gd name="connsiteY44" fmla="*/ 3112365 h 6858000"/>
              <a:gd name="connsiteX45" fmla="*/ 696161 w 1596604"/>
              <a:gd name="connsiteY45" fmla="*/ 3072935 h 6858000"/>
              <a:gd name="connsiteX46" fmla="*/ 671335 w 1596604"/>
              <a:gd name="connsiteY46" fmla="*/ 2958185 h 6858000"/>
              <a:gd name="connsiteX47" fmla="*/ 628615 w 1596604"/>
              <a:gd name="connsiteY47" fmla="*/ 2843952 h 6858000"/>
              <a:gd name="connsiteX48" fmla="*/ 562867 w 1596604"/>
              <a:gd name="connsiteY48" fmla="*/ 2554718 h 6858000"/>
              <a:gd name="connsiteX49" fmla="*/ 533684 w 1596604"/>
              <a:gd name="connsiteY49" fmla="*/ 2447068 h 6858000"/>
              <a:gd name="connsiteX50" fmla="*/ 537754 w 1596604"/>
              <a:gd name="connsiteY50" fmla="*/ 2423438 h 6858000"/>
              <a:gd name="connsiteX51" fmla="*/ 505585 w 1596604"/>
              <a:gd name="connsiteY51" fmla="*/ 2261920 h 6858000"/>
              <a:gd name="connsiteX52" fmla="*/ 495472 w 1596604"/>
              <a:gd name="connsiteY52" fmla="*/ 2195378 h 6858000"/>
              <a:gd name="connsiteX53" fmla="*/ 479689 w 1596604"/>
              <a:gd name="connsiteY53" fmla="*/ 2155135 h 6858000"/>
              <a:gd name="connsiteX54" fmla="*/ 477147 w 1596604"/>
              <a:gd name="connsiteY54" fmla="*/ 2118008 h 6858000"/>
              <a:gd name="connsiteX55" fmla="*/ 478140 w 1596604"/>
              <a:gd name="connsiteY55" fmla="*/ 2050531 h 6858000"/>
              <a:gd name="connsiteX56" fmla="*/ 451124 w 1596604"/>
              <a:gd name="connsiteY56" fmla="*/ 1906352 h 6858000"/>
              <a:gd name="connsiteX57" fmla="*/ 427681 w 1596604"/>
              <a:gd name="connsiteY57" fmla="*/ 1861531 h 6858000"/>
              <a:gd name="connsiteX58" fmla="*/ 381480 w 1596604"/>
              <a:gd name="connsiteY58" fmla="*/ 1732919 h 6858000"/>
              <a:gd name="connsiteX59" fmla="*/ 352917 w 1596604"/>
              <a:gd name="connsiteY59" fmla="*/ 1615777 h 6858000"/>
              <a:gd name="connsiteX60" fmla="*/ 333712 w 1596604"/>
              <a:gd name="connsiteY60" fmla="*/ 1563678 h 6858000"/>
              <a:gd name="connsiteX61" fmla="*/ 339534 w 1596604"/>
              <a:gd name="connsiteY61" fmla="*/ 1477995 h 6858000"/>
              <a:gd name="connsiteX62" fmla="*/ 333926 w 1596604"/>
              <a:gd name="connsiteY62" fmla="*/ 1307086 h 6858000"/>
              <a:gd name="connsiteX63" fmla="*/ 339799 w 1596604"/>
              <a:gd name="connsiteY63" fmla="*/ 1168288 h 6858000"/>
              <a:gd name="connsiteX64" fmla="*/ 321387 w 1596604"/>
              <a:gd name="connsiteY64" fmla="*/ 1088484 h 6858000"/>
              <a:gd name="connsiteX65" fmla="*/ 310123 w 1596604"/>
              <a:gd name="connsiteY65" fmla="*/ 1016103 h 6858000"/>
              <a:gd name="connsiteX66" fmla="*/ 306444 w 1596604"/>
              <a:gd name="connsiteY66" fmla="*/ 896999 h 6858000"/>
              <a:gd name="connsiteX67" fmla="*/ 266582 w 1596604"/>
              <a:gd name="connsiteY67" fmla="*/ 711705 h 6858000"/>
              <a:gd name="connsiteX68" fmla="*/ 193734 w 1596604"/>
              <a:gd name="connsiteY68" fmla="*/ 604703 h 6858000"/>
              <a:gd name="connsiteX69" fmla="*/ 160542 w 1596604"/>
              <a:gd name="connsiteY69" fmla="*/ 455299 h 6858000"/>
              <a:gd name="connsiteX70" fmla="*/ 137049 w 1596604"/>
              <a:gd name="connsiteY70" fmla="*/ 224344 h 6858000"/>
              <a:gd name="connsiteX71" fmla="*/ 65666 w 1596604"/>
              <a:gd name="connsiteY71" fmla="*/ 79063 h 6858000"/>
              <a:gd name="connsiteX72" fmla="*/ 0 w 1596604"/>
              <a:gd name="connsiteY72" fmla="*/ 0 h 6858000"/>
              <a:gd name="connsiteX0" fmla="*/ 0 w 1596604"/>
              <a:gd name="connsiteY0" fmla="*/ 0 h 6858000"/>
              <a:gd name="connsiteX1" fmla="*/ 1596604 w 1596604"/>
              <a:gd name="connsiteY1" fmla="*/ 0 h 6858000"/>
              <a:gd name="connsiteX2" fmla="*/ 1596604 w 1596604"/>
              <a:gd name="connsiteY2" fmla="*/ 6858000 h 6858000"/>
              <a:gd name="connsiteX3" fmla="*/ 333298 w 1596604"/>
              <a:gd name="connsiteY3" fmla="*/ 6857735 h 6858000"/>
              <a:gd name="connsiteX4" fmla="*/ 369891 w 1596604"/>
              <a:gd name="connsiteY4" fmla="*/ 6776847 h 6858000"/>
              <a:gd name="connsiteX5" fmla="*/ 381391 w 1596604"/>
              <a:gd name="connsiteY5" fmla="*/ 6737706 h 6858000"/>
              <a:gd name="connsiteX6" fmla="*/ 398798 w 1596604"/>
              <a:gd name="connsiteY6" fmla="*/ 6686827 h 6858000"/>
              <a:gd name="connsiteX7" fmla="*/ 410376 w 1596604"/>
              <a:gd name="connsiteY7" fmla="*/ 6633777 h 6858000"/>
              <a:gd name="connsiteX8" fmla="*/ 483219 w 1596604"/>
              <a:gd name="connsiteY8" fmla="*/ 6492130 h 6858000"/>
              <a:gd name="connsiteX9" fmla="*/ 498906 w 1596604"/>
              <a:gd name="connsiteY9" fmla="*/ 6431610 h 6858000"/>
              <a:gd name="connsiteX10" fmla="*/ 517746 w 1596604"/>
              <a:gd name="connsiteY10" fmla="*/ 6294334 h 6858000"/>
              <a:gd name="connsiteX11" fmla="*/ 505520 w 1596604"/>
              <a:gd name="connsiteY11" fmla="*/ 6231403 h 6858000"/>
              <a:gd name="connsiteX12" fmla="*/ 498178 w 1596604"/>
              <a:gd name="connsiteY12" fmla="*/ 6202459 h 6858000"/>
              <a:gd name="connsiteX13" fmla="*/ 496976 w 1596604"/>
              <a:gd name="connsiteY13" fmla="*/ 6153037 h 6858000"/>
              <a:gd name="connsiteX14" fmla="*/ 504561 w 1596604"/>
              <a:gd name="connsiteY14" fmla="*/ 5905303 h 6858000"/>
              <a:gd name="connsiteX15" fmla="*/ 534519 w 1596604"/>
              <a:gd name="connsiteY15" fmla="*/ 5712857 h 6858000"/>
              <a:gd name="connsiteX16" fmla="*/ 564317 w 1596604"/>
              <a:gd name="connsiteY16" fmla="*/ 5660491 h 6858000"/>
              <a:gd name="connsiteX17" fmla="*/ 578329 w 1596604"/>
              <a:gd name="connsiteY17" fmla="*/ 5553910 h 6858000"/>
              <a:gd name="connsiteX18" fmla="*/ 602760 w 1596604"/>
              <a:gd name="connsiteY18" fmla="*/ 5449031 h 6858000"/>
              <a:gd name="connsiteX19" fmla="*/ 639643 w 1596604"/>
              <a:gd name="connsiteY19" fmla="*/ 5341916 h 6858000"/>
              <a:gd name="connsiteX20" fmla="*/ 678024 w 1596604"/>
              <a:gd name="connsiteY20" fmla="*/ 5264214 h 6858000"/>
              <a:gd name="connsiteX21" fmla="*/ 684183 w 1596604"/>
              <a:gd name="connsiteY21" fmla="*/ 5225268 h 6858000"/>
              <a:gd name="connsiteX22" fmla="*/ 692465 w 1596604"/>
              <a:gd name="connsiteY22" fmla="*/ 5159961 h 6858000"/>
              <a:gd name="connsiteX23" fmla="*/ 696075 w 1596604"/>
              <a:gd name="connsiteY23" fmla="*/ 5125185 h 6858000"/>
              <a:gd name="connsiteX24" fmla="*/ 709941 w 1596604"/>
              <a:gd name="connsiteY24" fmla="*/ 5067850 h 6858000"/>
              <a:gd name="connsiteX25" fmla="*/ 712672 w 1596604"/>
              <a:gd name="connsiteY25" fmla="*/ 5060861 h 6858000"/>
              <a:gd name="connsiteX26" fmla="*/ 710930 w 1596604"/>
              <a:gd name="connsiteY26" fmla="*/ 4993030 h 6858000"/>
              <a:gd name="connsiteX27" fmla="*/ 717839 w 1596604"/>
              <a:gd name="connsiteY27" fmla="*/ 4946844 h 6858000"/>
              <a:gd name="connsiteX28" fmla="*/ 729098 w 1596604"/>
              <a:gd name="connsiteY28" fmla="*/ 4858827 h 6858000"/>
              <a:gd name="connsiteX29" fmla="*/ 735001 w 1596604"/>
              <a:gd name="connsiteY29" fmla="*/ 4821170 h 6858000"/>
              <a:gd name="connsiteX30" fmla="*/ 734314 w 1596604"/>
              <a:gd name="connsiteY30" fmla="*/ 4584173 h 6858000"/>
              <a:gd name="connsiteX31" fmla="*/ 725962 w 1596604"/>
              <a:gd name="connsiteY31" fmla="*/ 4375228 h 6858000"/>
              <a:gd name="connsiteX32" fmla="*/ 706615 w 1596604"/>
              <a:gd name="connsiteY32" fmla="*/ 4214165 h 6858000"/>
              <a:gd name="connsiteX33" fmla="*/ 708244 w 1596604"/>
              <a:gd name="connsiteY33" fmla="*/ 4076008 h 6858000"/>
              <a:gd name="connsiteX34" fmla="*/ 695944 w 1596604"/>
              <a:gd name="connsiteY34" fmla="*/ 4033999 h 6858000"/>
              <a:gd name="connsiteX35" fmla="*/ 695669 w 1596604"/>
              <a:gd name="connsiteY35" fmla="*/ 4013953 h 6858000"/>
              <a:gd name="connsiteX36" fmla="*/ 699968 w 1596604"/>
              <a:gd name="connsiteY36" fmla="*/ 3872886 h 6858000"/>
              <a:gd name="connsiteX37" fmla="*/ 710341 w 1596604"/>
              <a:gd name="connsiteY37" fmla="*/ 3813873 h 6858000"/>
              <a:gd name="connsiteX38" fmla="*/ 721237 w 1596604"/>
              <a:gd name="connsiteY38" fmla="*/ 3738082 h 6858000"/>
              <a:gd name="connsiteX39" fmla="*/ 728583 w 1596604"/>
              <a:gd name="connsiteY39" fmla="*/ 3673397 h 6858000"/>
              <a:gd name="connsiteX40" fmla="*/ 727879 w 1596604"/>
              <a:gd name="connsiteY40" fmla="*/ 3637109 h 6858000"/>
              <a:gd name="connsiteX41" fmla="*/ 731322 w 1596604"/>
              <a:gd name="connsiteY41" fmla="*/ 3536883 h 6858000"/>
              <a:gd name="connsiteX42" fmla="*/ 752752 w 1596604"/>
              <a:gd name="connsiteY42" fmla="*/ 3295862 h 6858000"/>
              <a:gd name="connsiteX43" fmla="*/ 735278 w 1596604"/>
              <a:gd name="connsiteY43" fmla="*/ 3158586 h 6858000"/>
              <a:gd name="connsiteX44" fmla="*/ 710686 w 1596604"/>
              <a:gd name="connsiteY44" fmla="*/ 3112365 h 6858000"/>
              <a:gd name="connsiteX45" fmla="*/ 696161 w 1596604"/>
              <a:gd name="connsiteY45" fmla="*/ 3072935 h 6858000"/>
              <a:gd name="connsiteX46" fmla="*/ 671335 w 1596604"/>
              <a:gd name="connsiteY46" fmla="*/ 2958185 h 6858000"/>
              <a:gd name="connsiteX47" fmla="*/ 628615 w 1596604"/>
              <a:gd name="connsiteY47" fmla="*/ 2843952 h 6858000"/>
              <a:gd name="connsiteX48" fmla="*/ 562867 w 1596604"/>
              <a:gd name="connsiteY48" fmla="*/ 2554718 h 6858000"/>
              <a:gd name="connsiteX49" fmla="*/ 533684 w 1596604"/>
              <a:gd name="connsiteY49" fmla="*/ 2447068 h 6858000"/>
              <a:gd name="connsiteX50" fmla="*/ 537754 w 1596604"/>
              <a:gd name="connsiteY50" fmla="*/ 2423438 h 6858000"/>
              <a:gd name="connsiteX51" fmla="*/ 505585 w 1596604"/>
              <a:gd name="connsiteY51" fmla="*/ 2261920 h 6858000"/>
              <a:gd name="connsiteX52" fmla="*/ 495472 w 1596604"/>
              <a:gd name="connsiteY52" fmla="*/ 2195378 h 6858000"/>
              <a:gd name="connsiteX53" fmla="*/ 479689 w 1596604"/>
              <a:gd name="connsiteY53" fmla="*/ 2155135 h 6858000"/>
              <a:gd name="connsiteX54" fmla="*/ 477147 w 1596604"/>
              <a:gd name="connsiteY54" fmla="*/ 2118008 h 6858000"/>
              <a:gd name="connsiteX55" fmla="*/ 478140 w 1596604"/>
              <a:gd name="connsiteY55" fmla="*/ 2050531 h 6858000"/>
              <a:gd name="connsiteX56" fmla="*/ 451124 w 1596604"/>
              <a:gd name="connsiteY56" fmla="*/ 1906352 h 6858000"/>
              <a:gd name="connsiteX57" fmla="*/ 427681 w 1596604"/>
              <a:gd name="connsiteY57" fmla="*/ 1861531 h 6858000"/>
              <a:gd name="connsiteX58" fmla="*/ 381480 w 1596604"/>
              <a:gd name="connsiteY58" fmla="*/ 1732919 h 6858000"/>
              <a:gd name="connsiteX59" fmla="*/ 352917 w 1596604"/>
              <a:gd name="connsiteY59" fmla="*/ 1615777 h 6858000"/>
              <a:gd name="connsiteX60" fmla="*/ 333712 w 1596604"/>
              <a:gd name="connsiteY60" fmla="*/ 1563678 h 6858000"/>
              <a:gd name="connsiteX61" fmla="*/ 339534 w 1596604"/>
              <a:gd name="connsiteY61" fmla="*/ 1477995 h 6858000"/>
              <a:gd name="connsiteX62" fmla="*/ 333926 w 1596604"/>
              <a:gd name="connsiteY62" fmla="*/ 1307086 h 6858000"/>
              <a:gd name="connsiteX63" fmla="*/ 339799 w 1596604"/>
              <a:gd name="connsiteY63" fmla="*/ 1168288 h 6858000"/>
              <a:gd name="connsiteX64" fmla="*/ 321387 w 1596604"/>
              <a:gd name="connsiteY64" fmla="*/ 1088484 h 6858000"/>
              <a:gd name="connsiteX65" fmla="*/ 310123 w 1596604"/>
              <a:gd name="connsiteY65" fmla="*/ 1016103 h 6858000"/>
              <a:gd name="connsiteX66" fmla="*/ 306444 w 1596604"/>
              <a:gd name="connsiteY66" fmla="*/ 896999 h 6858000"/>
              <a:gd name="connsiteX67" fmla="*/ 266582 w 1596604"/>
              <a:gd name="connsiteY67" fmla="*/ 711705 h 6858000"/>
              <a:gd name="connsiteX68" fmla="*/ 193734 w 1596604"/>
              <a:gd name="connsiteY68" fmla="*/ 604703 h 6858000"/>
              <a:gd name="connsiteX69" fmla="*/ 160542 w 1596604"/>
              <a:gd name="connsiteY69" fmla="*/ 455299 h 6858000"/>
              <a:gd name="connsiteX70" fmla="*/ 106694 w 1596604"/>
              <a:gd name="connsiteY70" fmla="*/ 232564 h 6858000"/>
              <a:gd name="connsiteX71" fmla="*/ 65666 w 1596604"/>
              <a:gd name="connsiteY71" fmla="*/ 79063 h 6858000"/>
              <a:gd name="connsiteX72" fmla="*/ 0 w 1596604"/>
              <a:gd name="connsiteY72" fmla="*/ 0 h 6858000"/>
              <a:gd name="connsiteX0" fmla="*/ 0 w 1596604"/>
              <a:gd name="connsiteY0" fmla="*/ 0 h 6858000"/>
              <a:gd name="connsiteX1" fmla="*/ 1596604 w 1596604"/>
              <a:gd name="connsiteY1" fmla="*/ 0 h 6858000"/>
              <a:gd name="connsiteX2" fmla="*/ 1596604 w 1596604"/>
              <a:gd name="connsiteY2" fmla="*/ 6858000 h 6858000"/>
              <a:gd name="connsiteX3" fmla="*/ 333298 w 1596604"/>
              <a:gd name="connsiteY3" fmla="*/ 6857735 h 6858000"/>
              <a:gd name="connsiteX4" fmla="*/ 369891 w 1596604"/>
              <a:gd name="connsiteY4" fmla="*/ 6776847 h 6858000"/>
              <a:gd name="connsiteX5" fmla="*/ 381391 w 1596604"/>
              <a:gd name="connsiteY5" fmla="*/ 6737706 h 6858000"/>
              <a:gd name="connsiteX6" fmla="*/ 398798 w 1596604"/>
              <a:gd name="connsiteY6" fmla="*/ 6686827 h 6858000"/>
              <a:gd name="connsiteX7" fmla="*/ 410376 w 1596604"/>
              <a:gd name="connsiteY7" fmla="*/ 6633777 h 6858000"/>
              <a:gd name="connsiteX8" fmla="*/ 483219 w 1596604"/>
              <a:gd name="connsiteY8" fmla="*/ 6492130 h 6858000"/>
              <a:gd name="connsiteX9" fmla="*/ 498906 w 1596604"/>
              <a:gd name="connsiteY9" fmla="*/ 6431610 h 6858000"/>
              <a:gd name="connsiteX10" fmla="*/ 517746 w 1596604"/>
              <a:gd name="connsiteY10" fmla="*/ 6294334 h 6858000"/>
              <a:gd name="connsiteX11" fmla="*/ 505520 w 1596604"/>
              <a:gd name="connsiteY11" fmla="*/ 6231403 h 6858000"/>
              <a:gd name="connsiteX12" fmla="*/ 498178 w 1596604"/>
              <a:gd name="connsiteY12" fmla="*/ 6202459 h 6858000"/>
              <a:gd name="connsiteX13" fmla="*/ 496976 w 1596604"/>
              <a:gd name="connsiteY13" fmla="*/ 6153037 h 6858000"/>
              <a:gd name="connsiteX14" fmla="*/ 504561 w 1596604"/>
              <a:gd name="connsiteY14" fmla="*/ 5905303 h 6858000"/>
              <a:gd name="connsiteX15" fmla="*/ 534519 w 1596604"/>
              <a:gd name="connsiteY15" fmla="*/ 5712857 h 6858000"/>
              <a:gd name="connsiteX16" fmla="*/ 564317 w 1596604"/>
              <a:gd name="connsiteY16" fmla="*/ 5660491 h 6858000"/>
              <a:gd name="connsiteX17" fmla="*/ 578329 w 1596604"/>
              <a:gd name="connsiteY17" fmla="*/ 5553910 h 6858000"/>
              <a:gd name="connsiteX18" fmla="*/ 602760 w 1596604"/>
              <a:gd name="connsiteY18" fmla="*/ 5449031 h 6858000"/>
              <a:gd name="connsiteX19" fmla="*/ 639643 w 1596604"/>
              <a:gd name="connsiteY19" fmla="*/ 5341916 h 6858000"/>
              <a:gd name="connsiteX20" fmla="*/ 678024 w 1596604"/>
              <a:gd name="connsiteY20" fmla="*/ 5264214 h 6858000"/>
              <a:gd name="connsiteX21" fmla="*/ 684183 w 1596604"/>
              <a:gd name="connsiteY21" fmla="*/ 5225268 h 6858000"/>
              <a:gd name="connsiteX22" fmla="*/ 692465 w 1596604"/>
              <a:gd name="connsiteY22" fmla="*/ 5159961 h 6858000"/>
              <a:gd name="connsiteX23" fmla="*/ 696075 w 1596604"/>
              <a:gd name="connsiteY23" fmla="*/ 5125185 h 6858000"/>
              <a:gd name="connsiteX24" fmla="*/ 709941 w 1596604"/>
              <a:gd name="connsiteY24" fmla="*/ 5067850 h 6858000"/>
              <a:gd name="connsiteX25" fmla="*/ 712672 w 1596604"/>
              <a:gd name="connsiteY25" fmla="*/ 5060861 h 6858000"/>
              <a:gd name="connsiteX26" fmla="*/ 710930 w 1596604"/>
              <a:gd name="connsiteY26" fmla="*/ 4993030 h 6858000"/>
              <a:gd name="connsiteX27" fmla="*/ 717839 w 1596604"/>
              <a:gd name="connsiteY27" fmla="*/ 4946844 h 6858000"/>
              <a:gd name="connsiteX28" fmla="*/ 729098 w 1596604"/>
              <a:gd name="connsiteY28" fmla="*/ 4858827 h 6858000"/>
              <a:gd name="connsiteX29" fmla="*/ 735001 w 1596604"/>
              <a:gd name="connsiteY29" fmla="*/ 4821170 h 6858000"/>
              <a:gd name="connsiteX30" fmla="*/ 734314 w 1596604"/>
              <a:gd name="connsiteY30" fmla="*/ 4584173 h 6858000"/>
              <a:gd name="connsiteX31" fmla="*/ 725962 w 1596604"/>
              <a:gd name="connsiteY31" fmla="*/ 4375228 h 6858000"/>
              <a:gd name="connsiteX32" fmla="*/ 706615 w 1596604"/>
              <a:gd name="connsiteY32" fmla="*/ 4214165 h 6858000"/>
              <a:gd name="connsiteX33" fmla="*/ 708244 w 1596604"/>
              <a:gd name="connsiteY33" fmla="*/ 4076008 h 6858000"/>
              <a:gd name="connsiteX34" fmla="*/ 695944 w 1596604"/>
              <a:gd name="connsiteY34" fmla="*/ 4033999 h 6858000"/>
              <a:gd name="connsiteX35" fmla="*/ 695669 w 1596604"/>
              <a:gd name="connsiteY35" fmla="*/ 4013953 h 6858000"/>
              <a:gd name="connsiteX36" fmla="*/ 699968 w 1596604"/>
              <a:gd name="connsiteY36" fmla="*/ 3872886 h 6858000"/>
              <a:gd name="connsiteX37" fmla="*/ 710341 w 1596604"/>
              <a:gd name="connsiteY37" fmla="*/ 3813873 h 6858000"/>
              <a:gd name="connsiteX38" fmla="*/ 721237 w 1596604"/>
              <a:gd name="connsiteY38" fmla="*/ 3738082 h 6858000"/>
              <a:gd name="connsiteX39" fmla="*/ 728583 w 1596604"/>
              <a:gd name="connsiteY39" fmla="*/ 3673397 h 6858000"/>
              <a:gd name="connsiteX40" fmla="*/ 727879 w 1596604"/>
              <a:gd name="connsiteY40" fmla="*/ 3637109 h 6858000"/>
              <a:gd name="connsiteX41" fmla="*/ 731322 w 1596604"/>
              <a:gd name="connsiteY41" fmla="*/ 3536883 h 6858000"/>
              <a:gd name="connsiteX42" fmla="*/ 752752 w 1596604"/>
              <a:gd name="connsiteY42" fmla="*/ 3295862 h 6858000"/>
              <a:gd name="connsiteX43" fmla="*/ 735278 w 1596604"/>
              <a:gd name="connsiteY43" fmla="*/ 3158586 h 6858000"/>
              <a:gd name="connsiteX44" fmla="*/ 710686 w 1596604"/>
              <a:gd name="connsiteY44" fmla="*/ 3112365 h 6858000"/>
              <a:gd name="connsiteX45" fmla="*/ 696161 w 1596604"/>
              <a:gd name="connsiteY45" fmla="*/ 3072935 h 6858000"/>
              <a:gd name="connsiteX46" fmla="*/ 671335 w 1596604"/>
              <a:gd name="connsiteY46" fmla="*/ 2958185 h 6858000"/>
              <a:gd name="connsiteX47" fmla="*/ 628615 w 1596604"/>
              <a:gd name="connsiteY47" fmla="*/ 2843952 h 6858000"/>
              <a:gd name="connsiteX48" fmla="*/ 562867 w 1596604"/>
              <a:gd name="connsiteY48" fmla="*/ 2554718 h 6858000"/>
              <a:gd name="connsiteX49" fmla="*/ 533684 w 1596604"/>
              <a:gd name="connsiteY49" fmla="*/ 2447068 h 6858000"/>
              <a:gd name="connsiteX50" fmla="*/ 537754 w 1596604"/>
              <a:gd name="connsiteY50" fmla="*/ 2423438 h 6858000"/>
              <a:gd name="connsiteX51" fmla="*/ 505585 w 1596604"/>
              <a:gd name="connsiteY51" fmla="*/ 2261920 h 6858000"/>
              <a:gd name="connsiteX52" fmla="*/ 495472 w 1596604"/>
              <a:gd name="connsiteY52" fmla="*/ 2195378 h 6858000"/>
              <a:gd name="connsiteX53" fmla="*/ 479689 w 1596604"/>
              <a:gd name="connsiteY53" fmla="*/ 2155135 h 6858000"/>
              <a:gd name="connsiteX54" fmla="*/ 477147 w 1596604"/>
              <a:gd name="connsiteY54" fmla="*/ 2118008 h 6858000"/>
              <a:gd name="connsiteX55" fmla="*/ 478140 w 1596604"/>
              <a:gd name="connsiteY55" fmla="*/ 2050531 h 6858000"/>
              <a:gd name="connsiteX56" fmla="*/ 451124 w 1596604"/>
              <a:gd name="connsiteY56" fmla="*/ 1906352 h 6858000"/>
              <a:gd name="connsiteX57" fmla="*/ 427681 w 1596604"/>
              <a:gd name="connsiteY57" fmla="*/ 1861531 h 6858000"/>
              <a:gd name="connsiteX58" fmla="*/ 381480 w 1596604"/>
              <a:gd name="connsiteY58" fmla="*/ 1732919 h 6858000"/>
              <a:gd name="connsiteX59" fmla="*/ 352917 w 1596604"/>
              <a:gd name="connsiteY59" fmla="*/ 1615777 h 6858000"/>
              <a:gd name="connsiteX60" fmla="*/ 333712 w 1596604"/>
              <a:gd name="connsiteY60" fmla="*/ 1563678 h 6858000"/>
              <a:gd name="connsiteX61" fmla="*/ 339534 w 1596604"/>
              <a:gd name="connsiteY61" fmla="*/ 1477995 h 6858000"/>
              <a:gd name="connsiteX62" fmla="*/ 333926 w 1596604"/>
              <a:gd name="connsiteY62" fmla="*/ 1307086 h 6858000"/>
              <a:gd name="connsiteX63" fmla="*/ 339799 w 1596604"/>
              <a:gd name="connsiteY63" fmla="*/ 1168288 h 6858000"/>
              <a:gd name="connsiteX64" fmla="*/ 321387 w 1596604"/>
              <a:gd name="connsiteY64" fmla="*/ 1088484 h 6858000"/>
              <a:gd name="connsiteX65" fmla="*/ 310123 w 1596604"/>
              <a:gd name="connsiteY65" fmla="*/ 1016103 h 6858000"/>
              <a:gd name="connsiteX66" fmla="*/ 306444 w 1596604"/>
              <a:gd name="connsiteY66" fmla="*/ 896999 h 6858000"/>
              <a:gd name="connsiteX67" fmla="*/ 266582 w 1596604"/>
              <a:gd name="connsiteY67" fmla="*/ 711705 h 6858000"/>
              <a:gd name="connsiteX68" fmla="*/ 193734 w 1596604"/>
              <a:gd name="connsiteY68" fmla="*/ 604703 h 6858000"/>
              <a:gd name="connsiteX69" fmla="*/ 160542 w 1596604"/>
              <a:gd name="connsiteY69" fmla="*/ 455299 h 6858000"/>
              <a:gd name="connsiteX70" fmla="*/ 106694 w 1596604"/>
              <a:gd name="connsiteY70" fmla="*/ 232564 h 6858000"/>
              <a:gd name="connsiteX71" fmla="*/ 21820 w 1596604"/>
              <a:gd name="connsiteY71" fmla="*/ 79063 h 6858000"/>
              <a:gd name="connsiteX72" fmla="*/ 0 w 1596604"/>
              <a:gd name="connsiteY72" fmla="*/ 0 h 6858000"/>
              <a:gd name="connsiteX0" fmla="*/ 0 w 1596604"/>
              <a:gd name="connsiteY0" fmla="*/ 0 h 6858000"/>
              <a:gd name="connsiteX1" fmla="*/ 1596604 w 1596604"/>
              <a:gd name="connsiteY1" fmla="*/ 0 h 6858000"/>
              <a:gd name="connsiteX2" fmla="*/ 1596604 w 1596604"/>
              <a:gd name="connsiteY2" fmla="*/ 6858000 h 6858000"/>
              <a:gd name="connsiteX3" fmla="*/ 333298 w 1596604"/>
              <a:gd name="connsiteY3" fmla="*/ 6857735 h 6858000"/>
              <a:gd name="connsiteX4" fmla="*/ 369891 w 1596604"/>
              <a:gd name="connsiteY4" fmla="*/ 6776847 h 6858000"/>
              <a:gd name="connsiteX5" fmla="*/ 381391 w 1596604"/>
              <a:gd name="connsiteY5" fmla="*/ 6737706 h 6858000"/>
              <a:gd name="connsiteX6" fmla="*/ 398798 w 1596604"/>
              <a:gd name="connsiteY6" fmla="*/ 6686827 h 6858000"/>
              <a:gd name="connsiteX7" fmla="*/ 410376 w 1596604"/>
              <a:gd name="connsiteY7" fmla="*/ 6633777 h 6858000"/>
              <a:gd name="connsiteX8" fmla="*/ 483219 w 1596604"/>
              <a:gd name="connsiteY8" fmla="*/ 6492130 h 6858000"/>
              <a:gd name="connsiteX9" fmla="*/ 498906 w 1596604"/>
              <a:gd name="connsiteY9" fmla="*/ 6431610 h 6858000"/>
              <a:gd name="connsiteX10" fmla="*/ 517746 w 1596604"/>
              <a:gd name="connsiteY10" fmla="*/ 6294334 h 6858000"/>
              <a:gd name="connsiteX11" fmla="*/ 505520 w 1596604"/>
              <a:gd name="connsiteY11" fmla="*/ 6231403 h 6858000"/>
              <a:gd name="connsiteX12" fmla="*/ 498178 w 1596604"/>
              <a:gd name="connsiteY12" fmla="*/ 6202459 h 6858000"/>
              <a:gd name="connsiteX13" fmla="*/ 496976 w 1596604"/>
              <a:gd name="connsiteY13" fmla="*/ 6153037 h 6858000"/>
              <a:gd name="connsiteX14" fmla="*/ 504561 w 1596604"/>
              <a:gd name="connsiteY14" fmla="*/ 5905303 h 6858000"/>
              <a:gd name="connsiteX15" fmla="*/ 534519 w 1596604"/>
              <a:gd name="connsiteY15" fmla="*/ 5712857 h 6858000"/>
              <a:gd name="connsiteX16" fmla="*/ 564317 w 1596604"/>
              <a:gd name="connsiteY16" fmla="*/ 5660491 h 6858000"/>
              <a:gd name="connsiteX17" fmla="*/ 578329 w 1596604"/>
              <a:gd name="connsiteY17" fmla="*/ 5553910 h 6858000"/>
              <a:gd name="connsiteX18" fmla="*/ 602760 w 1596604"/>
              <a:gd name="connsiteY18" fmla="*/ 5449031 h 6858000"/>
              <a:gd name="connsiteX19" fmla="*/ 639643 w 1596604"/>
              <a:gd name="connsiteY19" fmla="*/ 5341916 h 6858000"/>
              <a:gd name="connsiteX20" fmla="*/ 678024 w 1596604"/>
              <a:gd name="connsiteY20" fmla="*/ 5264214 h 6858000"/>
              <a:gd name="connsiteX21" fmla="*/ 684183 w 1596604"/>
              <a:gd name="connsiteY21" fmla="*/ 5225268 h 6858000"/>
              <a:gd name="connsiteX22" fmla="*/ 692465 w 1596604"/>
              <a:gd name="connsiteY22" fmla="*/ 5159961 h 6858000"/>
              <a:gd name="connsiteX23" fmla="*/ 696075 w 1596604"/>
              <a:gd name="connsiteY23" fmla="*/ 5125185 h 6858000"/>
              <a:gd name="connsiteX24" fmla="*/ 709941 w 1596604"/>
              <a:gd name="connsiteY24" fmla="*/ 5067850 h 6858000"/>
              <a:gd name="connsiteX25" fmla="*/ 712672 w 1596604"/>
              <a:gd name="connsiteY25" fmla="*/ 5060861 h 6858000"/>
              <a:gd name="connsiteX26" fmla="*/ 710930 w 1596604"/>
              <a:gd name="connsiteY26" fmla="*/ 4993030 h 6858000"/>
              <a:gd name="connsiteX27" fmla="*/ 717839 w 1596604"/>
              <a:gd name="connsiteY27" fmla="*/ 4946844 h 6858000"/>
              <a:gd name="connsiteX28" fmla="*/ 729098 w 1596604"/>
              <a:gd name="connsiteY28" fmla="*/ 4858827 h 6858000"/>
              <a:gd name="connsiteX29" fmla="*/ 735001 w 1596604"/>
              <a:gd name="connsiteY29" fmla="*/ 4821170 h 6858000"/>
              <a:gd name="connsiteX30" fmla="*/ 734314 w 1596604"/>
              <a:gd name="connsiteY30" fmla="*/ 4584173 h 6858000"/>
              <a:gd name="connsiteX31" fmla="*/ 725962 w 1596604"/>
              <a:gd name="connsiteY31" fmla="*/ 4375228 h 6858000"/>
              <a:gd name="connsiteX32" fmla="*/ 706615 w 1596604"/>
              <a:gd name="connsiteY32" fmla="*/ 4214165 h 6858000"/>
              <a:gd name="connsiteX33" fmla="*/ 708244 w 1596604"/>
              <a:gd name="connsiteY33" fmla="*/ 4076008 h 6858000"/>
              <a:gd name="connsiteX34" fmla="*/ 695944 w 1596604"/>
              <a:gd name="connsiteY34" fmla="*/ 4033999 h 6858000"/>
              <a:gd name="connsiteX35" fmla="*/ 695669 w 1596604"/>
              <a:gd name="connsiteY35" fmla="*/ 4013953 h 6858000"/>
              <a:gd name="connsiteX36" fmla="*/ 699968 w 1596604"/>
              <a:gd name="connsiteY36" fmla="*/ 3872886 h 6858000"/>
              <a:gd name="connsiteX37" fmla="*/ 710341 w 1596604"/>
              <a:gd name="connsiteY37" fmla="*/ 3813873 h 6858000"/>
              <a:gd name="connsiteX38" fmla="*/ 721237 w 1596604"/>
              <a:gd name="connsiteY38" fmla="*/ 3738082 h 6858000"/>
              <a:gd name="connsiteX39" fmla="*/ 728583 w 1596604"/>
              <a:gd name="connsiteY39" fmla="*/ 3673397 h 6858000"/>
              <a:gd name="connsiteX40" fmla="*/ 727879 w 1596604"/>
              <a:gd name="connsiteY40" fmla="*/ 3637109 h 6858000"/>
              <a:gd name="connsiteX41" fmla="*/ 731322 w 1596604"/>
              <a:gd name="connsiteY41" fmla="*/ 3536883 h 6858000"/>
              <a:gd name="connsiteX42" fmla="*/ 752752 w 1596604"/>
              <a:gd name="connsiteY42" fmla="*/ 3295862 h 6858000"/>
              <a:gd name="connsiteX43" fmla="*/ 735278 w 1596604"/>
              <a:gd name="connsiteY43" fmla="*/ 3158586 h 6858000"/>
              <a:gd name="connsiteX44" fmla="*/ 710686 w 1596604"/>
              <a:gd name="connsiteY44" fmla="*/ 3112365 h 6858000"/>
              <a:gd name="connsiteX45" fmla="*/ 696161 w 1596604"/>
              <a:gd name="connsiteY45" fmla="*/ 3072935 h 6858000"/>
              <a:gd name="connsiteX46" fmla="*/ 671335 w 1596604"/>
              <a:gd name="connsiteY46" fmla="*/ 2958185 h 6858000"/>
              <a:gd name="connsiteX47" fmla="*/ 628615 w 1596604"/>
              <a:gd name="connsiteY47" fmla="*/ 2843952 h 6858000"/>
              <a:gd name="connsiteX48" fmla="*/ 562867 w 1596604"/>
              <a:gd name="connsiteY48" fmla="*/ 2554718 h 6858000"/>
              <a:gd name="connsiteX49" fmla="*/ 533684 w 1596604"/>
              <a:gd name="connsiteY49" fmla="*/ 2447068 h 6858000"/>
              <a:gd name="connsiteX50" fmla="*/ 537754 w 1596604"/>
              <a:gd name="connsiteY50" fmla="*/ 2423438 h 6858000"/>
              <a:gd name="connsiteX51" fmla="*/ 505585 w 1596604"/>
              <a:gd name="connsiteY51" fmla="*/ 2261920 h 6858000"/>
              <a:gd name="connsiteX52" fmla="*/ 495472 w 1596604"/>
              <a:gd name="connsiteY52" fmla="*/ 2195378 h 6858000"/>
              <a:gd name="connsiteX53" fmla="*/ 479689 w 1596604"/>
              <a:gd name="connsiteY53" fmla="*/ 2155135 h 6858000"/>
              <a:gd name="connsiteX54" fmla="*/ 477147 w 1596604"/>
              <a:gd name="connsiteY54" fmla="*/ 2118008 h 6858000"/>
              <a:gd name="connsiteX55" fmla="*/ 478140 w 1596604"/>
              <a:gd name="connsiteY55" fmla="*/ 2050531 h 6858000"/>
              <a:gd name="connsiteX56" fmla="*/ 451124 w 1596604"/>
              <a:gd name="connsiteY56" fmla="*/ 1906352 h 6858000"/>
              <a:gd name="connsiteX57" fmla="*/ 427681 w 1596604"/>
              <a:gd name="connsiteY57" fmla="*/ 1861531 h 6858000"/>
              <a:gd name="connsiteX58" fmla="*/ 381480 w 1596604"/>
              <a:gd name="connsiteY58" fmla="*/ 1732919 h 6858000"/>
              <a:gd name="connsiteX59" fmla="*/ 352917 w 1596604"/>
              <a:gd name="connsiteY59" fmla="*/ 1615777 h 6858000"/>
              <a:gd name="connsiteX60" fmla="*/ 333712 w 1596604"/>
              <a:gd name="connsiteY60" fmla="*/ 1563678 h 6858000"/>
              <a:gd name="connsiteX61" fmla="*/ 339534 w 1596604"/>
              <a:gd name="connsiteY61" fmla="*/ 1477995 h 6858000"/>
              <a:gd name="connsiteX62" fmla="*/ 333926 w 1596604"/>
              <a:gd name="connsiteY62" fmla="*/ 1307086 h 6858000"/>
              <a:gd name="connsiteX63" fmla="*/ 339799 w 1596604"/>
              <a:gd name="connsiteY63" fmla="*/ 1168288 h 6858000"/>
              <a:gd name="connsiteX64" fmla="*/ 321387 w 1596604"/>
              <a:gd name="connsiteY64" fmla="*/ 1088484 h 6858000"/>
              <a:gd name="connsiteX65" fmla="*/ 310123 w 1596604"/>
              <a:gd name="connsiteY65" fmla="*/ 1016103 h 6858000"/>
              <a:gd name="connsiteX66" fmla="*/ 306444 w 1596604"/>
              <a:gd name="connsiteY66" fmla="*/ 896999 h 6858000"/>
              <a:gd name="connsiteX67" fmla="*/ 266582 w 1596604"/>
              <a:gd name="connsiteY67" fmla="*/ 711705 h 6858000"/>
              <a:gd name="connsiteX68" fmla="*/ 193734 w 1596604"/>
              <a:gd name="connsiteY68" fmla="*/ 604703 h 6858000"/>
              <a:gd name="connsiteX69" fmla="*/ 160542 w 1596604"/>
              <a:gd name="connsiteY69" fmla="*/ 455299 h 6858000"/>
              <a:gd name="connsiteX70" fmla="*/ 106694 w 1596604"/>
              <a:gd name="connsiteY70" fmla="*/ 232564 h 6858000"/>
              <a:gd name="connsiteX71" fmla="*/ 21820 w 1596604"/>
              <a:gd name="connsiteY71" fmla="*/ 79063 h 6858000"/>
              <a:gd name="connsiteX72" fmla="*/ 0 w 1596604"/>
              <a:gd name="connsiteY72" fmla="*/ 0 h 6858000"/>
              <a:gd name="connsiteX0" fmla="*/ 0 w 1596604"/>
              <a:gd name="connsiteY0" fmla="*/ 0 h 6858000"/>
              <a:gd name="connsiteX1" fmla="*/ 1596604 w 1596604"/>
              <a:gd name="connsiteY1" fmla="*/ 0 h 6858000"/>
              <a:gd name="connsiteX2" fmla="*/ 1596604 w 1596604"/>
              <a:gd name="connsiteY2" fmla="*/ 6858000 h 6858000"/>
              <a:gd name="connsiteX3" fmla="*/ 333298 w 1596604"/>
              <a:gd name="connsiteY3" fmla="*/ 6857735 h 6858000"/>
              <a:gd name="connsiteX4" fmla="*/ 369891 w 1596604"/>
              <a:gd name="connsiteY4" fmla="*/ 6776847 h 6858000"/>
              <a:gd name="connsiteX5" fmla="*/ 381391 w 1596604"/>
              <a:gd name="connsiteY5" fmla="*/ 6737706 h 6858000"/>
              <a:gd name="connsiteX6" fmla="*/ 398798 w 1596604"/>
              <a:gd name="connsiteY6" fmla="*/ 6686827 h 6858000"/>
              <a:gd name="connsiteX7" fmla="*/ 410376 w 1596604"/>
              <a:gd name="connsiteY7" fmla="*/ 6633777 h 6858000"/>
              <a:gd name="connsiteX8" fmla="*/ 483219 w 1596604"/>
              <a:gd name="connsiteY8" fmla="*/ 6492130 h 6858000"/>
              <a:gd name="connsiteX9" fmla="*/ 498906 w 1596604"/>
              <a:gd name="connsiteY9" fmla="*/ 6431610 h 6858000"/>
              <a:gd name="connsiteX10" fmla="*/ 517746 w 1596604"/>
              <a:gd name="connsiteY10" fmla="*/ 6294334 h 6858000"/>
              <a:gd name="connsiteX11" fmla="*/ 505520 w 1596604"/>
              <a:gd name="connsiteY11" fmla="*/ 6231403 h 6858000"/>
              <a:gd name="connsiteX12" fmla="*/ 498178 w 1596604"/>
              <a:gd name="connsiteY12" fmla="*/ 6202459 h 6858000"/>
              <a:gd name="connsiteX13" fmla="*/ 496976 w 1596604"/>
              <a:gd name="connsiteY13" fmla="*/ 6153037 h 6858000"/>
              <a:gd name="connsiteX14" fmla="*/ 504561 w 1596604"/>
              <a:gd name="connsiteY14" fmla="*/ 5905303 h 6858000"/>
              <a:gd name="connsiteX15" fmla="*/ 534519 w 1596604"/>
              <a:gd name="connsiteY15" fmla="*/ 5712857 h 6858000"/>
              <a:gd name="connsiteX16" fmla="*/ 564317 w 1596604"/>
              <a:gd name="connsiteY16" fmla="*/ 5660491 h 6858000"/>
              <a:gd name="connsiteX17" fmla="*/ 578329 w 1596604"/>
              <a:gd name="connsiteY17" fmla="*/ 5553910 h 6858000"/>
              <a:gd name="connsiteX18" fmla="*/ 602760 w 1596604"/>
              <a:gd name="connsiteY18" fmla="*/ 5449031 h 6858000"/>
              <a:gd name="connsiteX19" fmla="*/ 639643 w 1596604"/>
              <a:gd name="connsiteY19" fmla="*/ 5341916 h 6858000"/>
              <a:gd name="connsiteX20" fmla="*/ 678024 w 1596604"/>
              <a:gd name="connsiteY20" fmla="*/ 5264214 h 6858000"/>
              <a:gd name="connsiteX21" fmla="*/ 684183 w 1596604"/>
              <a:gd name="connsiteY21" fmla="*/ 5225268 h 6858000"/>
              <a:gd name="connsiteX22" fmla="*/ 692465 w 1596604"/>
              <a:gd name="connsiteY22" fmla="*/ 5159961 h 6858000"/>
              <a:gd name="connsiteX23" fmla="*/ 696075 w 1596604"/>
              <a:gd name="connsiteY23" fmla="*/ 5125185 h 6858000"/>
              <a:gd name="connsiteX24" fmla="*/ 709941 w 1596604"/>
              <a:gd name="connsiteY24" fmla="*/ 5067850 h 6858000"/>
              <a:gd name="connsiteX25" fmla="*/ 712672 w 1596604"/>
              <a:gd name="connsiteY25" fmla="*/ 5060861 h 6858000"/>
              <a:gd name="connsiteX26" fmla="*/ 710930 w 1596604"/>
              <a:gd name="connsiteY26" fmla="*/ 4993030 h 6858000"/>
              <a:gd name="connsiteX27" fmla="*/ 717839 w 1596604"/>
              <a:gd name="connsiteY27" fmla="*/ 4946844 h 6858000"/>
              <a:gd name="connsiteX28" fmla="*/ 729098 w 1596604"/>
              <a:gd name="connsiteY28" fmla="*/ 4858827 h 6858000"/>
              <a:gd name="connsiteX29" fmla="*/ 735001 w 1596604"/>
              <a:gd name="connsiteY29" fmla="*/ 4821170 h 6858000"/>
              <a:gd name="connsiteX30" fmla="*/ 734314 w 1596604"/>
              <a:gd name="connsiteY30" fmla="*/ 4584173 h 6858000"/>
              <a:gd name="connsiteX31" fmla="*/ 725962 w 1596604"/>
              <a:gd name="connsiteY31" fmla="*/ 4375228 h 6858000"/>
              <a:gd name="connsiteX32" fmla="*/ 706615 w 1596604"/>
              <a:gd name="connsiteY32" fmla="*/ 4214165 h 6858000"/>
              <a:gd name="connsiteX33" fmla="*/ 708244 w 1596604"/>
              <a:gd name="connsiteY33" fmla="*/ 4076008 h 6858000"/>
              <a:gd name="connsiteX34" fmla="*/ 695944 w 1596604"/>
              <a:gd name="connsiteY34" fmla="*/ 4033999 h 6858000"/>
              <a:gd name="connsiteX35" fmla="*/ 695669 w 1596604"/>
              <a:gd name="connsiteY35" fmla="*/ 4013953 h 6858000"/>
              <a:gd name="connsiteX36" fmla="*/ 699968 w 1596604"/>
              <a:gd name="connsiteY36" fmla="*/ 3872886 h 6858000"/>
              <a:gd name="connsiteX37" fmla="*/ 710341 w 1596604"/>
              <a:gd name="connsiteY37" fmla="*/ 3813873 h 6858000"/>
              <a:gd name="connsiteX38" fmla="*/ 721237 w 1596604"/>
              <a:gd name="connsiteY38" fmla="*/ 3738082 h 6858000"/>
              <a:gd name="connsiteX39" fmla="*/ 728583 w 1596604"/>
              <a:gd name="connsiteY39" fmla="*/ 3673397 h 6858000"/>
              <a:gd name="connsiteX40" fmla="*/ 727879 w 1596604"/>
              <a:gd name="connsiteY40" fmla="*/ 3637109 h 6858000"/>
              <a:gd name="connsiteX41" fmla="*/ 731322 w 1596604"/>
              <a:gd name="connsiteY41" fmla="*/ 3536883 h 6858000"/>
              <a:gd name="connsiteX42" fmla="*/ 752752 w 1596604"/>
              <a:gd name="connsiteY42" fmla="*/ 3295862 h 6858000"/>
              <a:gd name="connsiteX43" fmla="*/ 735278 w 1596604"/>
              <a:gd name="connsiteY43" fmla="*/ 3158586 h 6858000"/>
              <a:gd name="connsiteX44" fmla="*/ 710686 w 1596604"/>
              <a:gd name="connsiteY44" fmla="*/ 3112365 h 6858000"/>
              <a:gd name="connsiteX45" fmla="*/ 696161 w 1596604"/>
              <a:gd name="connsiteY45" fmla="*/ 3072935 h 6858000"/>
              <a:gd name="connsiteX46" fmla="*/ 671335 w 1596604"/>
              <a:gd name="connsiteY46" fmla="*/ 2958185 h 6858000"/>
              <a:gd name="connsiteX47" fmla="*/ 628615 w 1596604"/>
              <a:gd name="connsiteY47" fmla="*/ 2843952 h 6858000"/>
              <a:gd name="connsiteX48" fmla="*/ 562867 w 1596604"/>
              <a:gd name="connsiteY48" fmla="*/ 2554718 h 6858000"/>
              <a:gd name="connsiteX49" fmla="*/ 533684 w 1596604"/>
              <a:gd name="connsiteY49" fmla="*/ 2447068 h 6858000"/>
              <a:gd name="connsiteX50" fmla="*/ 537754 w 1596604"/>
              <a:gd name="connsiteY50" fmla="*/ 2423438 h 6858000"/>
              <a:gd name="connsiteX51" fmla="*/ 505585 w 1596604"/>
              <a:gd name="connsiteY51" fmla="*/ 2261920 h 6858000"/>
              <a:gd name="connsiteX52" fmla="*/ 495472 w 1596604"/>
              <a:gd name="connsiteY52" fmla="*/ 2195378 h 6858000"/>
              <a:gd name="connsiteX53" fmla="*/ 479689 w 1596604"/>
              <a:gd name="connsiteY53" fmla="*/ 2155135 h 6858000"/>
              <a:gd name="connsiteX54" fmla="*/ 477147 w 1596604"/>
              <a:gd name="connsiteY54" fmla="*/ 2118008 h 6858000"/>
              <a:gd name="connsiteX55" fmla="*/ 478140 w 1596604"/>
              <a:gd name="connsiteY55" fmla="*/ 2050531 h 6858000"/>
              <a:gd name="connsiteX56" fmla="*/ 451124 w 1596604"/>
              <a:gd name="connsiteY56" fmla="*/ 1906352 h 6858000"/>
              <a:gd name="connsiteX57" fmla="*/ 427681 w 1596604"/>
              <a:gd name="connsiteY57" fmla="*/ 1861531 h 6858000"/>
              <a:gd name="connsiteX58" fmla="*/ 381480 w 1596604"/>
              <a:gd name="connsiteY58" fmla="*/ 1732919 h 6858000"/>
              <a:gd name="connsiteX59" fmla="*/ 352917 w 1596604"/>
              <a:gd name="connsiteY59" fmla="*/ 1615777 h 6858000"/>
              <a:gd name="connsiteX60" fmla="*/ 333712 w 1596604"/>
              <a:gd name="connsiteY60" fmla="*/ 1563678 h 6858000"/>
              <a:gd name="connsiteX61" fmla="*/ 339534 w 1596604"/>
              <a:gd name="connsiteY61" fmla="*/ 1477995 h 6858000"/>
              <a:gd name="connsiteX62" fmla="*/ 333926 w 1596604"/>
              <a:gd name="connsiteY62" fmla="*/ 1307086 h 6858000"/>
              <a:gd name="connsiteX63" fmla="*/ 339799 w 1596604"/>
              <a:gd name="connsiteY63" fmla="*/ 1168288 h 6858000"/>
              <a:gd name="connsiteX64" fmla="*/ 321387 w 1596604"/>
              <a:gd name="connsiteY64" fmla="*/ 1088484 h 6858000"/>
              <a:gd name="connsiteX65" fmla="*/ 310123 w 1596604"/>
              <a:gd name="connsiteY65" fmla="*/ 1016103 h 6858000"/>
              <a:gd name="connsiteX66" fmla="*/ 306444 w 1596604"/>
              <a:gd name="connsiteY66" fmla="*/ 896999 h 6858000"/>
              <a:gd name="connsiteX67" fmla="*/ 266582 w 1596604"/>
              <a:gd name="connsiteY67" fmla="*/ 711705 h 6858000"/>
              <a:gd name="connsiteX68" fmla="*/ 193734 w 1596604"/>
              <a:gd name="connsiteY68" fmla="*/ 604703 h 6858000"/>
              <a:gd name="connsiteX69" fmla="*/ 160542 w 1596604"/>
              <a:gd name="connsiteY69" fmla="*/ 455299 h 6858000"/>
              <a:gd name="connsiteX70" fmla="*/ 83085 w 1596604"/>
              <a:gd name="connsiteY70" fmla="*/ 232564 h 6858000"/>
              <a:gd name="connsiteX71" fmla="*/ 21820 w 1596604"/>
              <a:gd name="connsiteY71" fmla="*/ 79063 h 6858000"/>
              <a:gd name="connsiteX72" fmla="*/ 0 w 1596604"/>
              <a:gd name="connsiteY72" fmla="*/ 0 h 6858000"/>
              <a:gd name="connsiteX0" fmla="*/ 0 w 1596604"/>
              <a:gd name="connsiteY0" fmla="*/ 0 h 6858000"/>
              <a:gd name="connsiteX1" fmla="*/ 1596604 w 1596604"/>
              <a:gd name="connsiteY1" fmla="*/ 0 h 6858000"/>
              <a:gd name="connsiteX2" fmla="*/ 1596604 w 1596604"/>
              <a:gd name="connsiteY2" fmla="*/ 6858000 h 6858000"/>
              <a:gd name="connsiteX3" fmla="*/ 333298 w 1596604"/>
              <a:gd name="connsiteY3" fmla="*/ 6857735 h 6858000"/>
              <a:gd name="connsiteX4" fmla="*/ 369891 w 1596604"/>
              <a:gd name="connsiteY4" fmla="*/ 6776847 h 6858000"/>
              <a:gd name="connsiteX5" fmla="*/ 381391 w 1596604"/>
              <a:gd name="connsiteY5" fmla="*/ 6737706 h 6858000"/>
              <a:gd name="connsiteX6" fmla="*/ 398798 w 1596604"/>
              <a:gd name="connsiteY6" fmla="*/ 6686827 h 6858000"/>
              <a:gd name="connsiteX7" fmla="*/ 410376 w 1596604"/>
              <a:gd name="connsiteY7" fmla="*/ 6633777 h 6858000"/>
              <a:gd name="connsiteX8" fmla="*/ 483219 w 1596604"/>
              <a:gd name="connsiteY8" fmla="*/ 6492130 h 6858000"/>
              <a:gd name="connsiteX9" fmla="*/ 498906 w 1596604"/>
              <a:gd name="connsiteY9" fmla="*/ 6431610 h 6858000"/>
              <a:gd name="connsiteX10" fmla="*/ 517746 w 1596604"/>
              <a:gd name="connsiteY10" fmla="*/ 6294334 h 6858000"/>
              <a:gd name="connsiteX11" fmla="*/ 505520 w 1596604"/>
              <a:gd name="connsiteY11" fmla="*/ 6231403 h 6858000"/>
              <a:gd name="connsiteX12" fmla="*/ 498178 w 1596604"/>
              <a:gd name="connsiteY12" fmla="*/ 6202459 h 6858000"/>
              <a:gd name="connsiteX13" fmla="*/ 496976 w 1596604"/>
              <a:gd name="connsiteY13" fmla="*/ 6153037 h 6858000"/>
              <a:gd name="connsiteX14" fmla="*/ 504561 w 1596604"/>
              <a:gd name="connsiteY14" fmla="*/ 5905303 h 6858000"/>
              <a:gd name="connsiteX15" fmla="*/ 534519 w 1596604"/>
              <a:gd name="connsiteY15" fmla="*/ 5712857 h 6858000"/>
              <a:gd name="connsiteX16" fmla="*/ 564317 w 1596604"/>
              <a:gd name="connsiteY16" fmla="*/ 5660491 h 6858000"/>
              <a:gd name="connsiteX17" fmla="*/ 578329 w 1596604"/>
              <a:gd name="connsiteY17" fmla="*/ 5553910 h 6858000"/>
              <a:gd name="connsiteX18" fmla="*/ 602760 w 1596604"/>
              <a:gd name="connsiteY18" fmla="*/ 5449031 h 6858000"/>
              <a:gd name="connsiteX19" fmla="*/ 639643 w 1596604"/>
              <a:gd name="connsiteY19" fmla="*/ 5341916 h 6858000"/>
              <a:gd name="connsiteX20" fmla="*/ 678024 w 1596604"/>
              <a:gd name="connsiteY20" fmla="*/ 5264214 h 6858000"/>
              <a:gd name="connsiteX21" fmla="*/ 684183 w 1596604"/>
              <a:gd name="connsiteY21" fmla="*/ 5225268 h 6858000"/>
              <a:gd name="connsiteX22" fmla="*/ 692465 w 1596604"/>
              <a:gd name="connsiteY22" fmla="*/ 5159961 h 6858000"/>
              <a:gd name="connsiteX23" fmla="*/ 696075 w 1596604"/>
              <a:gd name="connsiteY23" fmla="*/ 5125185 h 6858000"/>
              <a:gd name="connsiteX24" fmla="*/ 709941 w 1596604"/>
              <a:gd name="connsiteY24" fmla="*/ 5067850 h 6858000"/>
              <a:gd name="connsiteX25" fmla="*/ 712672 w 1596604"/>
              <a:gd name="connsiteY25" fmla="*/ 5060861 h 6858000"/>
              <a:gd name="connsiteX26" fmla="*/ 710930 w 1596604"/>
              <a:gd name="connsiteY26" fmla="*/ 4993030 h 6858000"/>
              <a:gd name="connsiteX27" fmla="*/ 717839 w 1596604"/>
              <a:gd name="connsiteY27" fmla="*/ 4946844 h 6858000"/>
              <a:gd name="connsiteX28" fmla="*/ 729098 w 1596604"/>
              <a:gd name="connsiteY28" fmla="*/ 4858827 h 6858000"/>
              <a:gd name="connsiteX29" fmla="*/ 735001 w 1596604"/>
              <a:gd name="connsiteY29" fmla="*/ 4821170 h 6858000"/>
              <a:gd name="connsiteX30" fmla="*/ 734314 w 1596604"/>
              <a:gd name="connsiteY30" fmla="*/ 4584173 h 6858000"/>
              <a:gd name="connsiteX31" fmla="*/ 725962 w 1596604"/>
              <a:gd name="connsiteY31" fmla="*/ 4375228 h 6858000"/>
              <a:gd name="connsiteX32" fmla="*/ 706615 w 1596604"/>
              <a:gd name="connsiteY32" fmla="*/ 4214165 h 6858000"/>
              <a:gd name="connsiteX33" fmla="*/ 708244 w 1596604"/>
              <a:gd name="connsiteY33" fmla="*/ 4076008 h 6858000"/>
              <a:gd name="connsiteX34" fmla="*/ 695944 w 1596604"/>
              <a:gd name="connsiteY34" fmla="*/ 4033999 h 6858000"/>
              <a:gd name="connsiteX35" fmla="*/ 695669 w 1596604"/>
              <a:gd name="connsiteY35" fmla="*/ 4013953 h 6858000"/>
              <a:gd name="connsiteX36" fmla="*/ 699968 w 1596604"/>
              <a:gd name="connsiteY36" fmla="*/ 3872886 h 6858000"/>
              <a:gd name="connsiteX37" fmla="*/ 710341 w 1596604"/>
              <a:gd name="connsiteY37" fmla="*/ 3813873 h 6858000"/>
              <a:gd name="connsiteX38" fmla="*/ 721237 w 1596604"/>
              <a:gd name="connsiteY38" fmla="*/ 3738082 h 6858000"/>
              <a:gd name="connsiteX39" fmla="*/ 728583 w 1596604"/>
              <a:gd name="connsiteY39" fmla="*/ 3673397 h 6858000"/>
              <a:gd name="connsiteX40" fmla="*/ 727879 w 1596604"/>
              <a:gd name="connsiteY40" fmla="*/ 3637109 h 6858000"/>
              <a:gd name="connsiteX41" fmla="*/ 731322 w 1596604"/>
              <a:gd name="connsiteY41" fmla="*/ 3536883 h 6858000"/>
              <a:gd name="connsiteX42" fmla="*/ 752752 w 1596604"/>
              <a:gd name="connsiteY42" fmla="*/ 3295862 h 6858000"/>
              <a:gd name="connsiteX43" fmla="*/ 735278 w 1596604"/>
              <a:gd name="connsiteY43" fmla="*/ 3158586 h 6858000"/>
              <a:gd name="connsiteX44" fmla="*/ 710686 w 1596604"/>
              <a:gd name="connsiteY44" fmla="*/ 3112365 h 6858000"/>
              <a:gd name="connsiteX45" fmla="*/ 696161 w 1596604"/>
              <a:gd name="connsiteY45" fmla="*/ 3072935 h 6858000"/>
              <a:gd name="connsiteX46" fmla="*/ 671335 w 1596604"/>
              <a:gd name="connsiteY46" fmla="*/ 2958185 h 6858000"/>
              <a:gd name="connsiteX47" fmla="*/ 628615 w 1596604"/>
              <a:gd name="connsiteY47" fmla="*/ 2843952 h 6858000"/>
              <a:gd name="connsiteX48" fmla="*/ 562867 w 1596604"/>
              <a:gd name="connsiteY48" fmla="*/ 2554718 h 6858000"/>
              <a:gd name="connsiteX49" fmla="*/ 533684 w 1596604"/>
              <a:gd name="connsiteY49" fmla="*/ 2447068 h 6858000"/>
              <a:gd name="connsiteX50" fmla="*/ 537754 w 1596604"/>
              <a:gd name="connsiteY50" fmla="*/ 2423438 h 6858000"/>
              <a:gd name="connsiteX51" fmla="*/ 505585 w 1596604"/>
              <a:gd name="connsiteY51" fmla="*/ 2261920 h 6858000"/>
              <a:gd name="connsiteX52" fmla="*/ 495472 w 1596604"/>
              <a:gd name="connsiteY52" fmla="*/ 2195378 h 6858000"/>
              <a:gd name="connsiteX53" fmla="*/ 479689 w 1596604"/>
              <a:gd name="connsiteY53" fmla="*/ 2155135 h 6858000"/>
              <a:gd name="connsiteX54" fmla="*/ 477147 w 1596604"/>
              <a:gd name="connsiteY54" fmla="*/ 2118008 h 6858000"/>
              <a:gd name="connsiteX55" fmla="*/ 478140 w 1596604"/>
              <a:gd name="connsiteY55" fmla="*/ 2050531 h 6858000"/>
              <a:gd name="connsiteX56" fmla="*/ 451124 w 1596604"/>
              <a:gd name="connsiteY56" fmla="*/ 1906352 h 6858000"/>
              <a:gd name="connsiteX57" fmla="*/ 427681 w 1596604"/>
              <a:gd name="connsiteY57" fmla="*/ 1861531 h 6858000"/>
              <a:gd name="connsiteX58" fmla="*/ 381480 w 1596604"/>
              <a:gd name="connsiteY58" fmla="*/ 1732919 h 6858000"/>
              <a:gd name="connsiteX59" fmla="*/ 352917 w 1596604"/>
              <a:gd name="connsiteY59" fmla="*/ 1615777 h 6858000"/>
              <a:gd name="connsiteX60" fmla="*/ 333712 w 1596604"/>
              <a:gd name="connsiteY60" fmla="*/ 1563678 h 6858000"/>
              <a:gd name="connsiteX61" fmla="*/ 339534 w 1596604"/>
              <a:gd name="connsiteY61" fmla="*/ 1477995 h 6858000"/>
              <a:gd name="connsiteX62" fmla="*/ 333926 w 1596604"/>
              <a:gd name="connsiteY62" fmla="*/ 1307086 h 6858000"/>
              <a:gd name="connsiteX63" fmla="*/ 339799 w 1596604"/>
              <a:gd name="connsiteY63" fmla="*/ 1168288 h 6858000"/>
              <a:gd name="connsiteX64" fmla="*/ 321387 w 1596604"/>
              <a:gd name="connsiteY64" fmla="*/ 1088484 h 6858000"/>
              <a:gd name="connsiteX65" fmla="*/ 310123 w 1596604"/>
              <a:gd name="connsiteY65" fmla="*/ 1016103 h 6858000"/>
              <a:gd name="connsiteX66" fmla="*/ 306444 w 1596604"/>
              <a:gd name="connsiteY66" fmla="*/ 896999 h 6858000"/>
              <a:gd name="connsiteX67" fmla="*/ 266582 w 1596604"/>
              <a:gd name="connsiteY67" fmla="*/ 711705 h 6858000"/>
              <a:gd name="connsiteX68" fmla="*/ 193734 w 1596604"/>
              <a:gd name="connsiteY68" fmla="*/ 604703 h 6858000"/>
              <a:gd name="connsiteX69" fmla="*/ 157169 w 1596604"/>
              <a:gd name="connsiteY69" fmla="*/ 479957 h 6858000"/>
              <a:gd name="connsiteX70" fmla="*/ 83085 w 1596604"/>
              <a:gd name="connsiteY70" fmla="*/ 232564 h 6858000"/>
              <a:gd name="connsiteX71" fmla="*/ 21820 w 1596604"/>
              <a:gd name="connsiteY71" fmla="*/ 79063 h 6858000"/>
              <a:gd name="connsiteX72" fmla="*/ 0 w 1596604"/>
              <a:gd name="connsiteY7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596604" h="6858000">
                <a:moveTo>
                  <a:pt x="0" y="0"/>
                </a:moveTo>
                <a:lnTo>
                  <a:pt x="1596604" y="0"/>
                </a:lnTo>
                <a:lnTo>
                  <a:pt x="1596604" y="6858000"/>
                </a:lnTo>
                <a:lnTo>
                  <a:pt x="333298" y="6857735"/>
                </a:lnTo>
                <a:cubicBezTo>
                  <a:pt x="347555" y="6839114"/>
                  <a:pt x="374580" y="6806441"/>
                  <a:pt x="369891" y="6776847"/>
                </a:cubicBezTo>
                <a:cubicBezTo>
                  <a:pt x="380610" y="6767643"/>
                  <a:pt x="388566" y="6753187"/>
                  <a:pt x="381391" y="6737706"/>
                </a:cubicBezTo>
                <a:cubicBezTo>
                  <a:pt x="387431" y="6708183"/>
                  <a:pt x="395812" y="6708238"/>
                  <a:pt x="398798" y="6686827"/>
                </a:cubicBezTo>
                <a:cubicBezTo>
                  <a:pt x="398911" y="6684856"/>
                  <a:pt x="410263" y="6635748"/>
                  <a:pt x="410376" y="6633777"/>
                </a:cubicBezTo>
                <a:cubicBezTo>
                  <a:pt x="436668" y="6560846"/>
                  <a:pt x="466427" y="6530190"/>
                  <a:pt x="483219" y="6492130"/>
                </a:cubicBezTo>
                <a:cubicBezTo>
                  <a:pt x="484502" y="6486906"/>
                  <a:pt x="495591" y="6432771"/>
                  <a:pt x="498906" y="6431610"/>
                </a:cubicBezTo>
                <a:cubicBezTo>
                  <a:pt x="504661" y="6398644"/>
                  <a:pt x="516644" y="6327702"/>
                  <a:pt x="517746" y="6294334"/>
                </a:cubicBezTo>
                <a:cubicBezTo>
                  <a:pt x="516805" y="6280685"/>
                  <a:pt x="507559" y="6244334"/>
                  <a:pt x="505520" y="6231403"/>
                </a:cubicBezTo>
                <a:lnTo>
                  <a:pt x="498178" y="6202459"/>
                </a:lnTo>
                <a:cubicBezTo>
                  <a:pt x="496958" y="6196814"/>
                  <a:pt x="500278" y="6158095"/>
                  <a:pt x="496976" y="6153037"/>
                </a:cubicBezTo>
                <a:cubicBezTo>
                  <a:pt x="517595" y="5948729"/>
                  <a:pt x="498304" y="5978666"/>
                  <a:pt x="504561" y="5905303"/>
                </a:cubicBezTo>
                <a:cubicBezTo>
                  <a:pt x="510818" y="5831940"/>
                  <a:pt x="525091" y="5774445"/>
                  <a:pt x="534519" y="5712857"/>
                </a:cubicBezTo>
                <a:cubicBezTo>
                  <a:pt x="542444" y="5688518"/>
                  <a:pt x="560422" y="5675288"/>
                  <a:pt x="564317" y="5660491"/>
                </a:cubicBezTo>
                <a:cubicBezTo>
                  <a:pt x="577968" y="5622696"/>
                  <a:pt x="582039" y="5586262"/>
                  <a:pt x="578329" y="5553910"/>
                </a:cubicBezTo>
                <a:cubicBezTo>
                  <a:pt x="572820" y="5528136"/>
                  <a:pt x="593801" y="5491134"/>
                  <a:pt x="602760" y="5449031"/>
                </a:cubicBezTo>
                <a:cubicBezTo>
                  <a:pt x="634978" y="5399411"/>
                  <a:pt x="627099" y="5372719"/>
                  <a:pt x="639643" y="5341916"/>
                </a:cubicBezTo>
                <a:cubicBezTo>
                  <a:pt x="650333" y="5319908"/>
                  <a:pt x="667062" y="5282101"/>
                  <a:pt x="678024" y="5264214"/>
                </a:cubicBezTo>
                <a:cubicBezTo>
                  <a:pt x="687077" y="5246757"/>
                  <a:pt x="679319" y="5238662"/>
                  <a:pt x="684183" y="5225268"/>
                </a:cubicBezTo>
                <a:lnTo>
                  <a:pt x="692465" y="5159961"/>
                </a:lnTo>
                <a:lnTo>
                  <a:pt x="696075" y="5125185"/>
                </a:lnTo>
                <a:cubicBezTo>
                  <a:pt x="698988" y="5109833"/>
                  <a:pt x="707175" y="5078571"/>
                  <a:pt x="709941" y="5067850"/>
                </a:cubicBezTo>
                <a:lnTo>
                  <a:pt x="712672" y="5060861"/>
                </a:lnTo>
                <a:cubicBezTo>
                  <a:pt x="712091" y="5038251"/>
                  <a:pt x="711511" y="5015640"/>
                  <a:pt x="710930" y="4993030"/>
                </a:cubicBezTo>
                <a:lnTo>
                  <a:pt x="717839" y="4946844"/>
                </a:lnTo>
                <a:lnTo>
                  <a:pt x="729098" y="4858827"/>
                </a:lnTo>
                <a:lnTo>
                  <a:pt x="735001" y="4821170"/>
                </a:lnTo>
                <a:cubicBezTo>
                  <a:pt x="754327" y="4637396"/>
                  <a:pt x="734543" y="4663172"/>
                  <a:pt x="734314" y="4584173"/>
                </a:cubicBezTo>
                <a:cubicBezTo>
                  <a:pt x="719947" y="4510155"/>
                  <a:pt x="730579" y="4436896"/>
                  <a:pt x="725962" y="4375228"/>
                </a:cubicBezTo>
                <a:cubicBezTo>
                  <a:pt x="723612" y="4334791"/>
                  <a:pt x="712780" y="4270639"/>
                  <a:pt x="706615" y="4214165"/>
                </a:cubicBezTo>
                <a:cubicBezTo>
                  <a:pt x="697483" y="4170832"/>
                  <a:pt x="710022" y="4106036"/>
                  <a:pt x="708244" y="4076008"/>
                </a:cubicBezTo>
                <a:lnTo>
                  <a:pt x="695944" y="4033999"/>
                </a:lnTo>
                <a:cubicBezTo>
                  <a:pt x="695852" y="4027317"/>
                  <a:pt x="695761" y="4020635"/>
                  <a:pt x="695669" y="4013953"/>
                </a:cubicBezTo>
                <a:lnTo>
                  <a:pt x="699968" y="3872886"/>
                </a:lnTo>
                <a:cubicBezTo>
                  <a:pt x="704580" y="3854851"/>
                  <a:pt x="706671" y="3829756"/>
                  <a:pt x="710341" y="3813873"/>
                </a:cubicBezTo>
                <a:cubicBezTo>
                  <a:pt x="715923" y="3786643"/>
                  <a:pt x="718197" y="3761495"/>
                  <a:pt x="721237" y="3738082"/>
                </a:cubicBezTo>
                <a:cubicBezTo>
                  <a:pt x="708606" y="3716230"/>
                  <a:pt x="724800" y="3707883"/>
                  <a:pt x="728583" y="3673397"/>
                </a:cubicBezTo>
                <a:cubicBezTo>
                  <a:pt x="734356" y="3659407"/>
                  <a:pt x="720303" y="3649813"/>
                  <a:pt x="727879" y="3637109"/>
                </a:cubicBezTo>
                <a:cubicBezTo>
                  <a:pt x="721013" y="3605834"/>
                  <a:pt x="730751" y="3573837"/>
                  <a:pt x="731322" y="3536883"/>
                </a:cubicBezTo>
                <a:cubicBezTo>
                  <a:pt x="730579" y="3353802"/>
                  <a:pt x="752093" y="3358911"/>
                  <a:pt x="752752" y="3295862"/>
                </a:cubicBezTo>
                <a:cubicBezTo>
                  <a:pt x="752155" y="3249684"/>
                  <a:pt x="742289" y="3189169"/>
                  <a:pt x="735278" y="3158586"/>
                </a:cubicBezTo>
                <a:lnTo>
                  <a:pt x="710686" y="3112365"/>
                </a:lnTo>
                <a:lnTo>
                  <a:pt x="696161" y="3072935"/>
                </a:lnTo>
                <a:cubicBezTo>
                  <a:pt x="709099" y="3016612"/>
                  <a:pt x="679177" y="3011906"/>
                  <a:pt x="671335" y="2958185"/>
                </a:cubicBezTo>
                <a:cubicBezTo>
                  <a:pt x="655659" y="2895670"/>
                  <a:pt x="649468" y="2913847"/>
                  <a:pt x="628615" y="2843952"/>
                </a:cubicBezTo>
                <a:cubicBezTo>
                  <a:pt x="587356" y="2799104"/>
                  <a:pt x="590061" y="2611979"/>
                  <a:pt x="562867" y="2554718"/>
                </a:cubicBezTo>
                <a:cubicBezTo>
                  <a:pt x="549490" y="2502065"/>
                  <a:pt x="540721" y="2468551"/>
                  <a:pt x="533684" y="2447068"/>
                </a:cubicBezTo>
                <a:cubicBezTo>
                  <a:pt x="534357" y="2440064"/>
                  <a:pt x="535797" y="2430607"/>
                  <a:pt x="537754" y="2423438"/>
                </a:cubicBezTo>
                <a:cubicBezTo>
                  <a:pt x="529476" y="2329118"/>
                  <a:pt x="516308" y="2315759"/>
                  <a:pt x="505585" y="2261920"/>
                </a:cubicBezTo>
                <a:cubicBezTo>
                  <a:pt x="496675" y="2250852"/>
                  <a:pt x="488593" y="2208397"/>
                  <a:pt x="495472" y="2195378"/>
                </a:cubicBezTo>
                <a:cubicBezTo>
                  <a:pt x="494783" y="2185499"/>
                  <a:pt x="470939" y="2164596"/>
                  <a:pt x="479689" y="2155135"/>
                </a:cubicBezTo>
                <a:cubicBezTo>
                  <a:pt x="489660" y="2141929"/>
                  <a:pt x="461592" y="2121310"/>
                  <a:pt x="477147" y="2118008"/>
                </a:cubicBezTo>
                <a:cubicBezTo>
                  <a:pt x="482123" y="2086447"/>
                  <a:pt x="477559" y="2072196"/>
                  <a:pt x="478140" y="2050531"/>
                </a:cubicBezTo>
                <a:cubicBezTo>
                  <a:pt x="473803" y="2015255"/>
                  <a:pt x="459534" y="1937852"/>
                  <a:pt x="451124" y="1906352"/>
                </a:cubicBezTo>
                <a:cubicBezTo>
                  <a:pt x="444080" y="1889396"/>
                  <a:pt x="436393" y="1891128"/>
                  <a:pt x="427681" y="1861531"/>
                </a:cubicBezTo>
                <a:cubicBezTo>
                  <a:pt x="384942" y="1820122"/>
                  <a:pt x="399383" y="1775736"/>
                  <a:pt x="381480" y="1732919"/>
                </a:cubicBezTo>
                <a:cubicBezTo>
                  <a:pt x="361686" y="1665766"/>
                  <a:pt x="360878" y="1643984"/>
                  <a:pt x="352917" y="1615777"/>
                </a:cubicBezTo>
                <a:cubicBezTo>
                  <a:pt x="345510" y="1591298"/>
                  <a:pt x="340636" y="1582061"/>
                  <a:pt x="333712" y="1563678"/>
                </a:cubicBezTo>
                <a:cubicBezTo>
                  <a:pt x="331482" y="1540714"/>
                  <a:pt x="340883" y="1509646"/>
                  <a:pt x="339534" y="1477995"/>
                </a:cubicBezTo>
                <a:cubicBezTo>
                  <a:pt x="346903" y="1404274"/>
                  <a:pt x="333882" y="1358704"/>
                  <a:pt x="333926" y="1307086"/>
                </a:cubicBezTo>
                <a:cubicBezTo>
                  <a:pt x="343622" y="1258551"/>
                  <a:pt x="330328" y="1217137"/>
                  <a:pt x="339799" y="1168288"/>
                </a:cubicBezTo>
                <a:cubicBezTo>
                  <a:pt x="337709" y="1131854"/>
                  <a:pt x="326333" y="1113848"/>
                  <a:pt x="321387" y="1088484"/>
                </a:cubicBezTo>
                <a:lnTo>
                  <a:pt x="310123" y="1016103"/>
                </a:lnTo>
                <a:cubicBezTo>
                  <a:pt x="307633" y="984189"/>
                  <a:pt x="313701" y="947732"/>
                  <a:pt x="306444" y="896999"/>
                </a:cubicBezTo>
                <a:cubicBezTo>
                  <a:pt x="279390" y="830415"/>
                  <a:pt x="273741" y="757986"/>
                  <a:pt x="266582" y="711705"/>
                </a:cubicBezTo>
                <a:lnTo>
                  <a:pt x="193734" y="604703"/>
                </a:lnTo>
                <a:cubicBezTo>
                  <a:pt x="193628" y="597458"/>
                  <a:pt x="157275" y="487202"/>
                  <a:pt x="157169" y="479957"/>
                </a:cubicBezTo>
                <a:cubicBezTo>
                  <a:pt x="164585" y="429578"/>
                  <a:pt x="66362" y="357572"/>
                  <a:pt x="83085" y="232564"/>
                </a:cubicBezTo>
                <a:cubicBezTo>
                  <a:pt x="71208" y="154789"/>
                  <a:pt x="31733" y="159605"/>
                  <a:pt x="21820" y="79063"/>
                </a:cubicBezTo>
                <a:lnTo>
                  <a:pt x="0" y="0"/>
                </a:lnTo>
                <a:close/>
              </a:path>
            </a:pathLst>
          </a:custGeom>
          <a:blipFill>
            <a:blip r:embed="rId3"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0741C-197D-CA3F-9A8A-2D524B4E9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7154" y="3240626"/>
            <a:ext cx="7314826" cy="20687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81765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4B41654-6813-4B8B-8AF9-6134D6BB1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E93070F-7718-4268-9A46-202B06E06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2808706" y="3856382"/>
            <a:ext cx="9383294" cy="3001903"/>
          </a:xfrm>
          <a:custGeom>
            <a:avLst/>
            <a:gdLst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190310 w 9288370"/>
              <a:gd name="connsiteY27" fmla="*/ 1307786 h 1858154"/>
              <a:gd name="connsiteX28" fmla="*/ 4230008 w 9288370"/>
              <a:gd name="connsiteY28" fmla="*/ 1303546 h 1858154"/>
              <a:gd name="connsiteX29" fmla="*/ 4575478 w 9288370"/>
              <a:gd name="connsiteY29" fmla="*/ 1261726 h 1858154"/>
              <a:gd name="connsiteX30" fmla="*/ 4650026 w 9288370"/>
              <a:gd name="connsiteY30" fmla="*/ 1265798 h 1858154"/>
              <a:gd name="connsiteX31" fmla="*/ 4792008 w 9288370"/>
              <a:gd name="connsiteY31" fmla="*/ 1243899 h 1858154"/>
              <a:gd name="connsiteX32" fmla="*/ 4954126 w 9288370"/>
              <a:gd name="connsiteY32" fmla="*/ 1204617 h 1858154"/>
              <a:gd name="connsiteX33" fmla="*/ 5309678 w 9288370"/>
              <a:gd name="connsiteY33" fmla="*/ 1128278 h 1858154"/>
              <a:gd name="connsiteX34" fmla="*/ 5474724 w 9288370"/>
              <a:gd name="connsiteY34" fmla="*/ 1091167 h 1858154"/>
              <a:gd name="connsiteX35" fmla="*/ 5612132 w 9288370"/>
              <a:gd name="connsiteY35" fmla="*/ 1051509 h 1858154"/>
              <a:gd name="connsiteX36" fmla="*/ 5776618 w 9288370"/>
              <a:gd name="connsiteY36" fmla="*/ 1053037 h 1858154"/>
              <a:gd name="connsiteX37" fmla="*/ 5785786 w 9288370"/>
              <a:gd name="connsiteY37" fmla="*/ 1051213 h 1858154"/>
              <a:gd name="connsiteX38" fmla="*/ 5829381 w 9288370"/>
              <a:gd name="connsiteY38" fmla="*/ 1046878 h 1858154"/>
              <a:gd name="connsiteX39" fmla="*/ 5943596 w 9288370"/>
              <a:gd name="connsiteY39" fmla="*/ 1043237 h 1858154"/>
              <a:gd name="connsiteX40" fmla="*/ 5985730 w 9288370"/>
              <a:gd name="connsiteY40" fmla="*/ 1035396 h 1858154"/>
              <a:gd name="connsiteX41" fmla="*/ 6103109 w 9288370"/>
              <a:gd name="connsiteY41" fmla="*/ 1019019 h 1858154"/>
              <a:gd name="connsiteX42" fmla="*/ 6222406 w 9288370"/>
              <a:gd name="connsiteY42" fmla="*/ 985341 h 1858154"/>
              <a:gd name="connsiteX43" fmla="*/ 6598672 w 9288370"/>
              <a:gd name="connsiteY43" fmla="*/ 902062 h 1858154"/>
              <a:gd name="connsiteX44" fmla="*/ 6766149 w 9288370"/>
              <a:gd name="connsiteY44" fmla="*/ 846132 h 1858154"/>
              <a:gd name="connsiteX45" fmla="*/ 6886312 w 9288370"/>
              <a:gd name="connsiteY45" fmla="*/ 781877 h 1858154"/>
              <a:gd name="connsiteX46" fmla="*/ 7006457 w 9288370"/>
              <a:gd name="connsiteY46" fmla="*/ 699758 h 1858154"/>
              <a:gd name="connsiteX47" fmla="*/ 7231643 w 9288370"/>
              <a:gd name="connsiteY47" fmla="*/ 640778 h 1858154"/>
              <a:gd name="connsiteX48" fmla="*/ 7363123 w 9288370"/>
              <a:gd name="connsiteY48" fmla="*/ 593682 h 1858154"/>
              <a:gd name="connsiteX49" fmla="*/ 7588368 w 9288370"/>
              <a:gd name="connsiteY49" fmla="*/ 531129 h 1858154"/>
              <a:gd name="connsiteX50" fmla="*/ 7952094 w 9288370"/>
              <a:gd name="connsiteY50" fmla="*/ 409302 h 1858154"/>
              <a:gd name="connsiteX51" fmla="*/ 8231938 w 9288370"/>
              <a:gd name="connsiteY51" fmla="*/ 259259 h 1858154"/>
              <a:gd name="connsiteX52" fmla="*/ 8428864 w 9288370"/>
              <a:gd name="connsiteY52" fmla="*/ 208471 h 1858154"/>
              <a:gd name="connsiteX53" fmla="*/ 8616510 w 9288370"/>
              <a:gd name="connsiteY53" fmla="*/ 161973 h 1858154"/>
              <a:gd name="connsiteX54" fmla="*/ 8826766 w 9288370"/>
              <a:gd name="connsiteY54" fmla="*/ 152111 h 1858154"/>
              <a:gd name="connsiteX55" fmla="*/ 8917647 w 9288370"/>
              <a:gd name="connsiteY55" fmla="*/ 112232 h 1858154"/>
              <a:gd name="connsiteX56" fmla="*/ 9182272 w 9288370"/>
              <a:gd name="connsiteY56" fmla="*/ 37171 h 1858154"/>
              <a:gd name="connsiteX57" fmla="*/ 9232990 w 9288370"/>
              <a:gd name="connsiteY57" fmla="*/ 24074 h 1858154"/>
              <a:gd name="connsiteX58" fmla="*/ 9288370 w 9288370"/>
              <a:gd name="connsiteY58" fmla="*/ 0 h 1858154"/>
              <a:gd name="connsiteX59" fmla="*/ 0 w 9288370"/>
              <a:gd name="connsiteY59" fmla="*/ 0 h 1858154"/>
              <a:gd name="connsiteX60" fmla="*/ 0 w 9288370"/>
              <a:gd name="connsiteY60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95849 w 9288370"/>
              <a:gd name="connsiteY25" fmla="*/ 1272939 h 1858154"/>
              <a:gd name="connsiteX26" fmla="*/ 4190310 w 9288370"/>
              <a:gd name="connsiteY26" fmla="*/ 1307786 h 1858154"/>
              <a:gd name="connsiteX27" fmla="*/ 4230008 w 9288370"/>
              <a:gd name="connsiteY27" fmla="*/ 1303546 h 1858154"/>
              <a:gd name="connsiteX28" fmla="*/ 4575478 w 9288370"/>
              <a:gd name="connsiteY28" fmla="*/ 1261726 h 1858154"/>
              <a:gd name="connsiteX29" fmla="*/ 4650026 w 9288370"/>
              <a:gd name="connsiteY29" fmla="*/ 1265798 h 1858154"/>
              <a:gd name="connsiteX30" fmla="*/ 4792008 w 9288370"/>
              <a:gd name="connsiteY30" fmla="*/ 1243899 h 1858154"/>
              <a:gd name="connsiteX31" fmla="*/ 4954126 w 9288370"/>
              <a:gd name="connsiteY31" fmla="*/ 1204617 h 1858154"/>
              <a:gd name="connsiteX32" fmla="*/ 5309678 w 9288370"/>
              <a:gd name="connsiteY32" fmla="*/ 1128278 h 1858154"/>
              <a:gd name="connsiteX33" fmla="*/ 5474724 w 9288370"/>
              <a:gd name="connsiteY33" fmla="*/ 1091167 h 1858154"/>
              <a:gd name="connsiteX34" fmla="*/ 5612132 w 9288370"/>
              <a:gd name="connsiteY34" fmla="*/ 1051509 h 1858154"/>
              <a:gd name="connsiteX35" fmla="*/ 5776618 w 9288370"/>
              <a:gd name="connsiteY35" fmla="*/ 1053037 h 1858154"/>
              <a:gd name="connsiteX36" fmla="*/ 5785786 w 9288370"/>
              <a:gd name="connsiteY36" fmla="*/ 1051213 h 1858154"/>
              <a:gd name="connsiteX37" fmla="*/ 5829381 w 9288370"/>
              <a:gd name="connsiteY37" fmla="*/ 1046878 h 1858154"/>
              <a:gd name="connsiteX38" fmla="*/ 5943596 w 9288370"/>
              <a:gd name="connsiteY38" fmla="*/ 1043237 h 1858154"/>
              <a:gd name="connsiteX39" fmla="*/ 5985730 w 9288370"/>
              <a:gd name="connsiteY39" fmla="*/ 1035396 h 1858154"/>
              <a:gd name="connsiteX40" fmla="*/ 6103109 w 9288370"/>
              <a:gd name="connsiteY40" fmla="*/ 1019019 h 1858154"/>
              <a:gd name="connsiteX41" fmla="*/ 6222406 w 9288370"/>
              <a:gd name="connsiteY41" fmla="*/ 985341 h 1858154"/>
              <a:gd name="connsiteX42" fmla="*/ 6598672 w 9288370"/>
              <a:gd name="connsiteY42" fmla="*/ 902062 h 1858154"/>
              <a:gd name="connsiteX43" fmla="*/ 6766149 w 9288370"/>
              <a:gd name="connsiteY43" fmla="*/ 846132 h 1858154"/>
              <a:gd name="connsiteX44" fmla="*/ 6886312 w 9288370"/>
              <a:gd name="connsiteY44" fmla="*/ 781877 h 1858154"/>
              <a:gd name="connsiteX45" fmla="*/ 7006457 w 9288370"/>
              <a:gd name="connsiteY45" fmla="*/ 699758 h 1858154"/>
              <a:gd name="connsiteX46" fmla="*/ 7231643 w 9288370"/>
              <a:gd name="connsiteY46" fmla="*/ 640778 h 1858154"/>
              <a:gd name="connsiteX47" fmla="*/ 7363123 w 9288370"/>
              <a:gd name="connsiteY47" fmla="*/ 593682 h 1858154"/>
              <a:gd name="connsiteX48" fmla="*/ 7588368 w 9288370"/>
              <a:gd name="connsiteY48" fmla="*/ 531129 h 1858154"/>
              <a:gd name="connsiteX49" fmla="*/ 7952094 w 9288370"/>
              <a:gd name="connsiteY49" fmla="*/ 409302 h 1858154"/>
              <a:gd name="connsiteX50" fmla="*/ 8231938 w 9288370"/>
              <a:gd name="connsiteY50" fmla="*/ 259259 h 1858154"/>
              <a:gd name="connsiteX51" fmla="*/ 8428864 w 9288370"/>
              <a:gd name="connsiteY51" fmla="*/ 208471 h 1858154"/>
              <a:gd name="connsiteX52" fmla="*/ 8616510 w 9288370"/>
              <a:gd name="connsiteY52" fmla="*/ 161973 h 1858154"/>
              <a:gd name="connsiteX53" fmla="*/ 8826766 w 9288370"/>
              <a:gd name="connsiteY53" fmla="*/ 152111 h 1858154"/>
              <a:gd name="connsiteX54" fmla="*/ 8917647 w 9288370"/>
              <a:gd name="connsiteY54" fmla="*/ 112232 h 1858154"/>
              <a:gd name="connsiteX55" fmla="*/ 9182272 w 9288370"/>
              <a:gd name="connsiteY55" fmla="*/ 37171 h 1858154"/>
              <a:gd name="connsiteX56" fmla="*/ 9232990 w 9288370"/>
              <a:gd name="connsiteY56" fmla="*/ 24074 h 1858154"/>
              <a:gd name="connsiteX57" fmla="*/ 9288370 w 9288370"/>
              <a:gd name="connsiteY57" fmla="*/ 0 h 1858154"/>
              <a:gd name="connsiteX58" fmla="*/ 0 w 9288370"/>
              <a:gd name="connsiteY58" fmla="*/ 0 h 1858154"/>
              <a:gd name="connsiteX59" fmla="*/ 0 w 9288370"/>
              <a:gd name="connsiteY59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444611 w 9288370"/>
              <a:gd name="connsiteY20" fmla="*/ 1236739 h 1858154"/>
              <a:gd name="connsiteX21" fmla="*/ 3650072 w 9288370"/>
              <a:gd name="connsiteY21" fmla="*/ 1217421 h 1858154"/>
              <a:gd name="connsiteX22" fmla="*/ 3707853 w 9288370"/>
              <a:gd name="connsiteY22" fmla="*/ 1241722 h 1858154"/>
              <a:gd name="connsiteX23" fmla="*/ 3925616 w 9288370"/>
              <a:gd name="connsiteY23" fmla="*/ 1253751 h 1858154"/>
              <a:gd name="connsiteX24" fmla="*/ 3995849 w 9288370"/>
              <a:gd name="connsiteY24" fmla="*/ 1272939 h 1858154"/>
              <a:gd name="connsiteX25" fmla="*/ 4190310 w 9288370"/>
              <a:gd name="connsiteY25" fmla="*/ 1307786 h 1858154"/>
              <a:gd name="connsiteX26" fmla="*/ 4230008 w 9288370"/>
              <a:gd name="connsiteY26" fmla="*/ 1303546 h 1858154"/>
              <a:gd name="connsiteX27" fmla="*/ 4575478 w 9288370"/>
              <a:gd name="connsiteY27" fmla="*/ 1261726 h 1858154"/>
              <a:gd name="connsiteX28" fmla="*/ 4650026 w 9288370"/>
              <a:gd name="connsiteY28" fmla="*/ 1265798 h 1858154"/>
              <a:gd name="connsiteX29" fmla="*/ 4792008 w 9288370"/>
              <a:gd name="connsiteY29" fmla="*/ 1243899 h 1858154"/>
              <a:gd name="connsiteX30" fmla="*/ 4954126 w 9288370"/>
              <a:gd name="connsiteY30" fmla="*/ 1204617 h 1858154"/>
              <a:gd name="connsiteX31" fmla="*/ 5309678 w 9288370"/>
              <a:gd name="connsiteY31" fmla="*/ 1128278 h 1858154"/>
              <a:gd name="connsiteX32" fmla="*/ 5474724 w 9288370"/>
              <a:gd name="connsiteY32" fmla="*/ 1091167 h 1858154"/>
              <a:gd name="connsiteX33" fmla="*/ 5612132 w 9288370"/>
              <a:gd name="connsiteY33" fmla="*/ 1051509 h 1858154"/>
              <a:gd name="connsiteX34" fmla="*/ 5776618 w 9288370"/>
              <a:gd name="connsiteY34" fmla="*/ 1053037 h 1858154"/>
              <a:gd name="connsiteX35" fmla="*/ 5785786 w 9288370"/>
              <a:gd name="connsiteY35" fmla="*/ 1051213 h 1858154"/>
              <a:gd name="connsiteX36" fmla="*/ 5829381 w 9288370"/>
              <a:gd name="connsiteY36" fmla="*/ 1046878 h 1858154"/>
              <a:gd name="connsiteX37" fmla="*/ 5943596 w 9288370"/>
              <a:gd name="connsiteY37" fmla="*/ 1043237 h 1858154"/>
              <a:gd name="connsiteX38" fmla="*/ 5985730 w 9288370"/>
              <a:gd name="connsiteY38" fmla="*/ 1035396 h 1858154"/>
              <a:gd name="connsiteX39" fmla="*/ 6103109 w 9288370"/>
              <a:gd name="connsiteY39" fmla="*/ 1019019 h 1858154"/>
              <a:gd name="connsiteX40" fmla="*/ 6222406 w 9288370"/>
              <a:gd name="connsiteY40" fmla="*/ 985341 h 1858154"/>
              <a:gd name="connsiteX41" fmla="*/ 6598672 w 9288370"/>
              <a:gd name="connsiteY41" fmla="*/ 902062 h 1858154"/>
              <a:gd name="connsiteX42" fmla="*/ 6766149 w 9288370"/>
              <a:gd name="connsiteY42" fmla="*/ 846132 h 1858154"/>
              <a:gd name="connsiteX43" fmla="*/ 6886312 w 9288370"/>
              <a:gd name="connsiteY43" fmla="*/ 781877 h 1858154"/>
              <a:gd name="connsiteX44" fmla="*/ 7006457 w 9288370"/>
              <a:gd name="connsiteY44" fmla="*/ 699758 h 1858154"/>
              <a:gd name="connsiteX45" fmla="*/ 7231643 w 9288370"/>
              <a:gd name="connsiteY45" fmla="*/ 640778 h 1858154"/>
              <a:gd name="connsiteX46" fmla="*/ 7363123 w 9288370"/>
              <a:gd name="connsiteY46" fmla="*/ 593682 h 1858154"/>
              <a:gd name="connsiteX47" fmla="*/ 7588368 w 9288370"/>
              <a:gd name="connsiteY47" fmla="*/ 531129 h 1858154"/>
              <a:gd name="connsiteX48" fmla="*/ 7952094 w 9288370"/>
              <a:gd name="connsiteY48" fmla="*/ 409302 h 1858154"/>
              <a:gd name="connsiteX49" fmla="*/ 8231938 w 9288370"/>
              <a:gd name="connsiteY49" fmla="*/ 259259 h 1858154"/>
              <a:gd name="connsiteX50" fmla="*/ 8428864 w 9288370"/>
              <a:gd name="connsiteY50" fmla="*/ 208471 h 1858154"/>
              <a:gd name="connsiteX51" fmla="*/ 8616510 w 9288370"/>
              <a:gd name="connsiteY51" fmla="*/ 161973 h 1858154"/>
              <a:gd name="connsiteX52" fmla="*/ 8826766 w 9288370"/>
              <a:gd name="connsiteY52" fmla="*/ 152111 h 1858154"/>
              <a:gd name="connsiteX53" fmla="*/ 8917647 w 9288370"/>
              <a:gd name="connsiteY53" fmla="*/ 112232 h 1858154"/>
              <a:gd name="connsiteX54" fmla="*/ 9182272 w 9288370"/>
              <a:gd name="connsiteY54" fmla="*/ 37171 h 1858154"/>
              <a:gd name="connsiteX55" fmla="*/ 9232990 w 9288370"/>
              <a:gd name="connsiteY55" fmla="*/ 24074 h 1858154"/>
              <a:gd name="connsiteX56" fmla="*/ 9288370 w 9288370"/>
              <a:gd name="connsiteY56" fmla="*/ 0 h 1858154"/>
              <a:gd name="connsiteX57" fmla="*/ 0 w 9288370"/>
              <a:gd name="connsiteY57" fmla="*/ 0 h 1858154"/>
              <a:gd name="connsiteX58" fmla="*/ 0 w 9288370"/>
              <a:gd name="connsiteY58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444611 w 9288370"/>
              <a:gd name="connsiteY20" fmla="*/ 1236739 h 1858154"/>
              <a:gd name="connsiteX21" fmla="*/ 3650072 w 9288370"/>
              <a:gd name="connsiteY21" fmla="*/ 1217421 h 1858154"/>
              <a:gd name="connsiteX22" fmla="*/ 3925616 w 9288370"/>
              <a:gd name="connsiteY22" fmla="*/ 1253751 h 1858154"/>
              <a:gd name="connsiteX23" fmla="*/ 3995849 w 9288370"/>
              <a:gd name="connsiteY23" fmla="*/ 1272939 h 1858154"/>
              <a:gd name="connsiteX24" fmla="*/ 4190310 w 9288370"/>
              <a:gd name="connsiteY24" fmla="*/ 1307786 h 1858154"/>
              <a:gd name="connsiteX25" fmla="*/ 4230008 w 9288370"/>
              <a:gd name="connsiteY25" fmla="*/ 1303546 h 1858154"/>
              <a:gd name="connsiteX26" fmla="*/ 4575478 w 9288370"/>
              <a:gd name="connsiteY26" fmla="*/ 1261726 h 1858154"/>
              <a:gd name="connsiteX27" fmla="*/ 4650026 w 9288370"/>
              <a:gd name="connsiteY27" fmla="*/ 1265798 h 1858154"/>
              <a:gd name="connsiteX28" fmla="*/ 4792008 w 9288370"/>
              <a:gd name="connsiteY28" fmla="*/ 1243899 h 1858154"/>
              <a:gd name="connsiteX29" fmla="*/ 4954126 w 9288370"/>
              <a:gd name="connsiteY29" fmla="*/ 1204617 h 1858154"/>
              <a:gd name="connsiteX30" fmla="*/ 5309678 w 9288370"/>
              <a:gd name="connsiteY30" fmla="*/ 1128278 h 1858154"/>
              <a:gd name="connsiteX31" fmla="*/ 5474724 w 9288370"/>
              <a:gd name="connsiteY31" fmla="*/ 1091167 h 1858154"/>
              <a:gd name="connsiteX32" fmla="*/ 5612132 w 9288370"/>
              <a:gd name="connsiteY32" fmla="*/ 1051509 h 1858154"/>
              <a:gd name="connsiteX33" fmla="*/ 5776618 w 9288370"/>
              <a:gd name="connsiteY33" fmla="*/ 1053037 h 1858154"/>
              <a:gd name="connsiteX34" fmla="*/ 5785786 w 9288370"/>
              <a:gd name="connsiteY34" fmla="*/ 1051213 h 1858154"/>
              <a:gd name="connsiteX35" fmla="*/ 5829381 w 9288370"/>
              <a:gd name="connsiteY35" fmla="*/ 1046878 h 1858154"/>
              <a:gd name="connsiteX36" fmla="*/ 5943596 w 9288370"/>
              <a:gd name="connsiteY36" fmla="*/ 1043237 h 1858154"/>
              <a:gd name="connsiteX37" fmla="*/ 5985730 w 9288370"/>
              <a:gd name="connsiteY37" fmla="*/ 1035396 h 1858154"/>
              <a:gd name="connsiteX38" fmla="*/ 6103109 w 9288370"/>
              <a:gd name="connsiteY38" fmla="*/ 1019019 h 1858154"/>
              <a:gd name="connsiteX39" fmla="*/ 6222406 w 9288370"/>
              <a:gd name="connsiteY39" fmla="*/ 985341 h 1858154"/>
              <a:gd name="connsiteX40" fmla="*/ 6598672 w 9288370"/>
              <a:gd name="connsiteY40" fmla="*/ 902062 h 1858154"/>
              <a:gd name="connsiteX41" fmla="*/ 6766149 w 9288370"/>
              <a:gd name="connsiteY41" fmla="*/ 846132 h 1858154"/>
              <a:gd name="connsiteX42" fmla="*/ 6886312 w 9288370"/>
              <a:gd name="connsiteY42" fmla="*/ 781877 h 1858154"/>
              <a:gd name="connsiteX43" fmla="*/ 7006457 w 9288370"/>
              <a:gd name="connsiteY43" fmla="*/ 699758 h 1858154"/>
              <a:gd name="connsiteX44" fmla="*/ 7231643 w 9288370"/>
              <a:gd name="connsiteY44" fmla="*/ 640778 h 1858154"/>
              <a:gd name="connsiteX45" fmla="*/ 7363123 w 9288370"/>
              <a:gd name="connsiteY45" fmla="*/ 593682 h 1858154"/>
              <a:gd name="connsiteX46" fmla="*/ 7588368 w 9288370"/>
              <a:gd name="connsiteY46" fmla="*/ 531129 h 1858154"/>
              <a:gd name="connsiteX47" fmla="*/ 7952094 w 9288370"/>
              <a:gd name="connsiteY47" fmla="*/ 409302 h 1858154"/>
              <a:gd name="connsiteX48" fmla="*/ 8231938 w 9288370"/>
              <a:gd name="connsiteY48" fmla="*/ 259259 h 1858154"/>
              <a:gd name="connsiteX49" fmla="*/ 8428864 w 9288370"/>
              <a:gd name="connsiteY49" fmla="*/ 208471 h 1858154"/>
              <a:gd name="connsiteX50" fmla="*/ 8616510 w 9288370"/>
              <a:gd name="connsiteY50" fmla="*/ 161973 h 1858154"/>
              <a:gd name="connsiteX51" fmla="*/ 8826766 w 9288370"/>
              <a:gd name="connsiteY51" fmla="*/ 152111 h 1858154"/>
              <a:gd name="connsiteX52" fmla="*/ 8917647 w 9288370"/>
              <a:gd name="connsiteY52" fmla="*/ 112232 h 1858154"/>
              <a:gd name="connsiteX53" fmla="*/ 9182272 w 9288370"/>
              <a:gd name="connsiteY53" fmla="*/ 37171 h 1858154"/>
              <a:gd name="connsiteX54" fmla="*/ 9232990 w 9288370"/>
              <a:gd name="connsiteY54" fmla="*/ 24074 h 1858154"/>
              <a:gd name="connsiteX55" fmla="*/ 9288370 w 9288370"/>
              <a:gd name="connsiteY55" fmla="*/ 0 h 1858154"/>
              <a:gd name="connsiteX56" fmla="*/ 0 w 9288370"/>
              <a:gd name="connsiteY56" fmla="*/ 0 h 1858154"/>
              <a:gd name="connsiteX57" fmla="*/ 0 w 9288370"/>
              <a:gd name="connsiteY57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444611 w 9288370"/>
              <a:gd name="connsiteY20" fmla="*/ 1236739 h 1858154"/>
              <a:gd name="connsiteX21" fmla="*/ 3650072 w 9288370"/>
              <a:gd name="connsiteY21" fmla="*/ 1217421 h 1858154"/>
              <a:gd name="connsiteX22" fmla="*/ 3925616 w 9288370"/>
              <a:gd name="connsiteY22" fmla="*/ 1253751 h 1858154"/>
              <a:gd name="connsiteX23" fmla="*/ 3995849 w 9288370"/>
              <a:gd name="connsiteY23" fmla="*/ 1272939 h 1858154"/>
              <a:gd name="connsiteX24" fmla="*/ 4190310 w 9288370"/>
              <a:gd name="connsiteY24" fmla="*/ 1307786 h 1858154"/>
              <a:gd name="connsiteX25" fmla="*/ 4575478 w 9288370"/>
              <a:gd name="connsiteY25" fmla="*/ 1261726 h 1858154"/>
              <a:gd name="connsiteX26" fmla="*/ 4650026 w 9288370"/>
              <a:gd name="connsiteY26" fmla="*/ 1265798 h 1858154"/>
              <a:gd name="connsiteX27" fmla="*/ 4792008 w 9288370"/>
              <a:gd name="connsiteY27" fmla="*/ 1243899 h 1858154"/>
              <a:gd name="connsiteX28" fmla="*/ 4954126 w 9288370"/>
              <a:gd name="connsiteY28" fmla="*/ 1204617 h 1858154"/>
              <a:gd name="connsiteX29" fmla="*/ 5309678 w 9288370"/>
              <a:gd name="connsiteY29" fmla="*/ 1128278 h 1858154"/>
              <a:gd name="connsiteX30" fmla="*/ 5474724 w 9288370"/>
              <a:gd name="connsiteY30" fmla="*/ 1091167 h 1858154"/>
              <a:gd name="connsiteX31" fmla="*/ 5612132 w 9288370"/>
              <a:gd name="connsiteY31" fmla="*/ 1051509 h 1858154"/>
              <a:gd name="connsiteX32" fmla="*/ 5776618 w 9288370"/>
              <a:gd name="connsiteY32" fmla="*/ 1053037 h 1858154"/>
              <a:gd name="connsiteX33" fmla="*/ 5785786 w 9288370"/>
              <a:gd name="connsiteY33" fmla="*/ 1051213 h 1858154"/>
              <a:gd name="connsiteX34" fmla="*/ 5829381 w 9288370"/>
              <a:gd name="connsiteY34" fmla="*/ 1046878 h 1858154"/>
              <a:gd name="connsiteX35" fmla="*/ 5943596 w 9288370"/>
              <a:gd name="connsiteY35" fmla="*/ 1043237 h 1858154"/>
              <a:gd name="connsiteX36" fmla="*/ 5985730 w 9288370"/>
              <a:gd name="connsiteY36" fmla="*/ 1035396 h 1858154"/>
              <a:gd name="connsiteX37" fmla="*/ 6103109 w 9288370"/>
              <a:gd name="connsiteY37" fmla="*/ 1019019 h 1858154"/>
              <a:gd name="connsiteX38" fmla="*/ 6222406 w 9288370"/>
              <a:gd name="connsiteY38" fmla="*/ 985341 h 1858154"/>
              <a:gd name="connsiteX39" fmla="*/ 6598672 w 9288370"/>
              <a:gd name="connsiteY39" fmla="*/ 902062 h 1858154"/>
              <a:gd name="connsiteX40" fmla="*/ 6766149 w 9288370"/>
              <a:gd name="connsiteY40" fmla="*/ 846132 h 1858154"/>
              <a:gd name="connsiteX41" fmla="*/ 6886312 w 9288370"/>
              <a:gd name="connsiteY41" fmla="*/ 781877 h 1858154"/>
              <a:gd name="connsiteX42" fmla="*/ 7006457 w 9288370"/>
              <a:gd name="connsiteY42" fmla="*/ 699758 h 1858154"/>
              <a:gd name="connsiteX43" fmla="*/ 7231643 w 9288370"/>
              <a:gd name="connsiteY43" fmla="*/ 640778 h 1858154"/>
              <a:gd name="connsiteX44" fmla="*/ 7363123 w 9288370"/>
              <a:gd name="connsiteY44" fmla="*/ 593682 h 1858154"/>
              <a:gd name="connsiteX45" fmla="*/ 7588368 w 9288370"/>
              <a:gd name="connsiteY45" fmla="*/ 531129 h 1858154"/>
              <a:gd name="connsiteX46" fmla="*/ 7952094 w 9288370"/>
              <a:gd name="connsiteY46" fmla="*/ 409302 h 1858154"/>
              <a:gd name="connsiteX47" fmla="*/ 8231938 w 9288370"/>
              <a:gd name="connsiteY47" fmla="*/ 259259 h 1858154"/>
              <a:gd name="connsiteX48" fmla="*/ 8428864 w 9288370"/>
              <a:gd name="connsiteY48" fmla="*/ 208471 h 1858154"/>
              <a:gd name="connsiteX49" fmla="*/ 8616510 w 9288370"/>
              <a:gd name="connsiteY49" fmla="*/ 161973 h 1858154"/>
              <a:gd name="connsiteX50" fmla="*/ 8826766 w 9288370"/>
              <a:gd name="connsiteY50" fmla="*/ 152111 h 1858154"/>
              <a:gd name="connsiteX51" fmla="*/ 8917647 w 9288370"/>
              <a:gd name="connsiteY51" fmla="*/ 112232 h 1858154"/>
              <a:gd name="connsiteX52" fmla="*/ 9182272 w 9288370"/>
              <a:gd name="connsiteY52" fmla="*/ 37171 h 1858154"/>
              <a:gd name="connsiteX53" fmla="*/ 9232990 w 9288370"/>
              <a:gd name="connsiteY53" fmla="*/ 24074 h 1858154"/>
              <a:gd name="connsiteX54" fmla="*/ 9288370 w 9288370"/>
              <a:gd name="connsiteY54" fmla="*/ 0 h 1858154"/>
              <a:gd name="connsiteX55" fmla="*/ 0 w 9288370"/>
              <a:gd name="connsiteY55" fmla="*/ 0 h 1858154"/>
              <a:gd name="connsiteX56" fmla="*/ 0 w 9288370"/>
              <a:gd name="connsiteY56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444611 w 9288370"/>
              <a:gd name="connsiteY20" fmla="*/ 1236739 h 1858154"/>
              <a:gd name="connsiteX21" fmla="*/ 3925616 w 9288370"/>
              <a:gd name="connsiteY21" fmla="*/ 1253751 h 1858154"/>
              <a:gd name="connsiteX22" fmla="*/ 3995849 w 9288370"/>
              <a:gd name="connsiteY22" fmla="*/ 1272939 h 1858154"/>
              <a:gd name="connsiteX23" fmla="*/ 4190310 w 9288370"/>
              <a:gd name="connsiteY23" fmla="*/ 1307786 h 1858154"/>
              <a:gd name="connsiteX24" fmla="*/ 4575478 w 9288370"/>
              <a:gd name="connsiteY24" fmla="*/ 1261726 h 1858154"/>
              <a:gd name="connsiteX25" fmla="*/ 4650026 w 9288370"/>
              <a:gd name="connsiteY25" fmla="*/ 1265798 h 1858154"/>
              <a:gd name="connsiteX26" fmla="*/ 4792008 w 9288370"/>
              <a:gd name="connsiteY26" fmla="*/ 1243899 h 1858154"/>
              <a:gd name="connsiteX27" fmla="*/ 4954126 w 9288370"/>
              <a:gd name="connsiteY27" fmla="*/ 1204617 h 1858154"/>
              <a:gd name="connsiteX28" fmla="*/ 5309678 w 9288370"/>
              <a:gd name="connsiteY28" fmla="*/ 1128278 h 1858154"/>
              <a:gd name="connsiteX29" fmla="*/ 5474724 w 9288370"/>
              <a:gd name="connsiteY29" fmla="*/ 1091167 h 1858154"/>
              <a:gd name="connsiteX30" fmla="*/ 5612132 w 9288370"/>
              <a:gd name="connsiteY30" fmla="*/ 1051509 h 1858154"/>
              <a:gd name="connsiteX31" fmla="*/ 5776618 w 9288370"/>
              <a:gd name="connsiteY31" fmla="*/ 1053037 h 1858154"/>
              <a:gd name="connsiteX32" fmla="*/ 5785786 w 9288370"/>
              <a:gd name="connsiteY32" fmla="*/ 1051213 h 1858154"/>
              <a:gd name="connsiteX33" fmla="*/ 5829381 w 9288370"/>
              <a:gd name="connsiteY33" fmla="*/ 1046878 h 1858154"/>
              <a:gd name="connsiteX34" fmla="*/ 5943596 w 9288370"/>
              <a:gd name="connsiteY34" fmla="*/ 1043237 h 1858154"/>
              <a:gd name="connsiteX35" fmla="*/ 5985730 w 9288370"/>
              <a:gd name="connsiteY35" fmla="*/ 1035396 h 1858154"/>
              <a:gd name="connsiteX36" fmla="*/ 6103109 w 9288370"/>
              <a:gd name="connsiteY36" fmla="*/ 1019019 h 1858154"/>
              <a:gd name="connsiteX37" fmla="*/ 6222406 w 9288370"/>
              <a:gd name="connsiteY37" fmla="*/ 985341 h 1858154"/>
              <a:gd name="connsiteX38" fmla="*/ 6598672 w 9288370"/>
              <a:gd name="connsiteY38" fmla="*/ 902062 h 1858154"/>
              <a:gd name="connsiteX39" fmla="*/ 6766149 w 9288370"/>
              <a:gd name="connsiteY39" fmla="*/ 846132 h 1858154"/>
              <a:gd name="connsiteX40" fmla="*/ 6886312 w 9288370"/>
              <a:gd name="connsiteY40" fmla="*/ 781877 h 1858154"/>
              <a:gd name="connsiteX41" fmla="*/ 7006457 w 9288370"/>
              <a:gd name="connsiteY41" fmla="*/ 699758 h 1858154"/>
              <a:gd name="connsiteX42" fmla="*/ 7231643 w 9288370"/>
              <a:gd name="connsiteY42" fmla="*/ 640778 h 1858154"/>
              <a:gd name="connsiteX43" fmla="*/ 7363123 w 9288370"/>
              <a:gd name="connsiteY43" fmla="*/ 593682 h 1858154"/>
              <a:gd name="connsiteX44" fmla="*/ 7588368 w 9288370"/>
              <a:gd name="connsiteY44" fmla="*/ 531129 h 1858154"/>
              <a:gd name="connsiteX45" fmla="*/ 7952094 w 9288370"/>
              <a:gd name="connsiteY45" fmla="*/ 409302 h 1858154"/>
              <a:gd name="connsiteX46" fmla="*/ 8231938 w 9288370"/>
              <a:gd name="connsiteY46" fmla="*/ 259259 h 1858154"/>
              <a:gd name="connsiteX47" fmla="*/ 8428864 w 9288370"/>
              <a:gd name="connsiteY47" fmla="*/ 208471 h 1858154"/>
              <a:gd name="connsiteX48" fmla="*/ 8616510 w 9288370"/>
              <a:gd name="connsiteY48" fmla="*/ 161973 h 1858154"/>
              <a:gd name="connsiteX49" fmla="*/ 8826766 w 9288370"/>
              <a:gd name="connsiteY49" fmla="*/ 152111 h 1858154"/>
              <a:gd name="connsiteX50" fmla="*/ 8917647 w 9288370"/>
              <a:gd name="connsiteY50" fmla="*/ 112232 h 1858154"/>
              <a:gd name="connsiteX51" fmla="*/ 9182272 w 9288370"/>
              <a:gd name="connsiteY51" fmla="*/ 37171 h 1858154"/>
              <a:gd name="connsiteX52" fmla="*/ 9232990 w 9288370"/>
              <a:gd name="connsiteY52" fmla="*/ 24074 h 1858154"/>
              <a:gd name="connsiteX53" fmla="*/ 9288370 w 9288370"/>
              <a:gd name="connsiteY53" fmla="*/ 0 h 1858154"/>
              <a:gd name="connsiteX54" fmla="*/ 0 w 9288370"/>
              <a:gd name="connsiteY54" fmla="*/ 0 h 1858154"/>
              <a:gd name="connsiteX55" fmla="*/ 0 w 9288370"/>
              <a:gd name="connsiteY55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444611 w 9288370"/>
              <a:gd name="connsiteY20" fmla="*/ 1236739 h 1858154"/>
              <a:gd name="connsiteX21" fmla="*/ 3925616 w 9288370"/>
              <a:gd name="connsiteY21" fmla="*/ 1253751 h 1858154"/>
              <a:gd name="connsiteX22" fmla="*/ 3995849 w 9288370"/>
              <a:gd name="connsiteY22" fmla="*/ 1272939 h 1858154"/>
              <a:gd name="connsiteX23" fmla="*/ 4190310 w 9288370"/>
              <a:gd name="connsiteY23" fmla="*/ 1307786 h 1858154"/>
              <a:gd name="connsiteX24" fmla="*/ 4575478 w 9288370"/>
              <a:gd name="connsiteY24" fmla="*/ 1261726 h 1858154"/>
              <a:gd name="connsiteX25" fmla="*/ 4650026 w 9288370"/>
              <a:gd name="connsiteY25" fmla="*/ 1265798 h 1858154"/>
              <a:gd name="connsiteX26" fmla="*/ 4792008 w 9288370"/>
              <a:gd name="connsiteY26" fmla="*/ 1243899 h 1858154"/>
              <a:gd name="connsiteX27" fmla="*/ 4954126 w 9288370"/>
              <a:gd name="connsiteY27" fmla="*/ 1204617 h 1858154"/>
              <a:gd name="connsiteX28" fmla="*/ 5309678 w 9288370"/>
              <a:gd name="connsiteY28" fmla="*/ 1128278 h 1858154"/>
              <a:gd name="connsiteX29" fmla="*/ 5474724 w 9288370"/>
              <a:gd name="connsiteY29" fmla="*/ 1091167 h 1858154"/>
              <a:gd name="connsiteX30" fmla="*/ 5776618 w 9288370"/>
              <a:gd name="connsiteY30" fmla="*/ 1053037 h 1858154"/>
              <a:gd name="connsiteX31" fmla="*/ 5785786 w 9288370"/>
              <a:gd name="connsiteY31" fmla="*/ 1051213 h 1858154"/>
              <a:gd name="connsiteX32" fmla="*/ 5829381 w 9288370"/>
              <a:gd name="connsiteY32" fmla="*/ 1046878 h 1858154"/>
              <a:gd name="connsiteX33" fmla="*/ 5943596 w 9288370"/>
              <a:gd name="connsiteY33" fmla="*/ 1043237 h 1858154"/>
              <a:gd name="connsiteX34" fmla="*/ 5985730 w 9288370"/>
              <a:gd name="connsiteY34" fmla="*/ 1035396 h 1858154"/>
              <a:gd name="connsiteX35" fmla="*/ 6103109 w 9288370"/>
              <a:gd name="connsiteY35" fmla="*/ 1019019 h 1858154"/>
              <a:gd name="connsiteX36" fmla="*/ 6222406 w 9288370"/>
              <a:gd name="connsiteY36" fmla="*/ 985341 h 1858154"/>
              <a:gd name="connsiteX37" fmla="*/ 6598672 w 9288370"/>
              <a:gd name="connsiteY37" fmla="*/ 902062 h 1858154"/>
              <a:gd name="connsiteX38" fmla="*/ 6766149 w 9288370"/>
              <a:gd name="connsiteY38" fmla="*/ 846132 h 1858154"/>
              <a:gd name="connsiteX39" fmla="*/ 6886312 w 9288370"/>
              <a:gd name="connsiteY39" fmla="*/ 781877 h 1858154"/>
              <a:gd name="connsiteX40" fmla="*/ 7006457 w 9288370"/>
              <a:gd name="connsiteY40" fmla="*/ 699758 h 1858154"/>
              <a:gd name="connsiteX41" fmla="*/ 7231643 w 9288370"/>
              <a:gd name="connsiteY41" fmla="*/ 640778 h 1858154"/>
              <a:gd name="connsiteX42" fmla="*/ 7363123 w 9288370"/>
              <a:gd name="connsiteY42" fmla="*/ 593682 h 1858154"/>
              <a:gd name="connsiteX43" fmla="*/ 7588368 w 9288370"/>
              <a:gd name="connsiteY43" fmla="*/ 531129 h 1858154"/>
              <a:gd name="connsiteX44" fmla="*/ 7952094 w 9288370"/>
              <a:gd name="connsiteY44" fmla="*/ 409302 h 1858154"/>
              <a:gd name="connsiteX45" fmla="*/ 8231938 w 9288370"/>
              <a:gd name="connsiteY45" fmla="*/ 259259 h 1858154"/>
              <a:gd name="connsiteX46" fmla="*/ 8428864 w 9288370"/>
              <a:gd name="connsiteY46" fmla="*/ 208471 h 1858154"/>
              <a:gd name="connsiteX47" fmla="*/ 8616510 w 9288370"/>
              <a:gd name="connsiteY47" fmla="*/ 161973 h 1858154"/>
              <a:gd name="connsiteX48" fmla="*/ 8826766 w 9288370"/>
              <a:gd name="connsiteY48" fmla="*/ 152111 h 1858154"/>
              <a:gd name="connsiteX49" fmla="*/ 8917647 w 9288370"/>
              <a:gd name="connsiteY49" fmla="*/ 112232 h 1858154"/>
              <a:gd name="connsiteX50" fmla="*/ 9182272 w 9288370"/>
              <a:gd name="connsiteY50" fmla="*/ 37171 h 1858154"/>
              <a:gd name="connsiteX51" fmla="*/ 9232990 w 9288370"/>
              <a:gd name="connsiteY51" fmla="*/ 24074 h 1858154"/>
              <a:gd name="connsiteX52" fmla="*/ 9288370 w 9288370"/>
              <a:gd name="connsiteY52" fmla="*/ 0 h 1858154"/>
              <a:gd name="connsiteX53" fmla="*/ 0 w 9288370"/>
              <a:gd name="connsiteY53" fmla="*/ 0 h 1858154"/>
              <a:gd name="connsiteX54" fmla="*/ 0 w 9288370"/>
              <a:gd name="connsiteY54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2101780 w 9288370"/>
              <a:gd name="connsiteY10" fmla="*/ 1409907 h 1858154"/>
              <a:gd name="connsiteX11" fmla="*/ 2244830 w 9288370"/>
              <a:gd name="connsiteY11" fmla="*/ 1388540 h 1858154"/>
              <a:gd name="connsiteX12" fmla="*/ 2428648 w 9288370"/>
              <a:gd name="connsiteY12" fmla="*/ 1372736 h 1858154"/>
              <a:gd name="connsiteX13" fmla="*/ 2645882 w 9288370"/>
              <a:gd name="connsiteY13" fmla="*/ 1341971 h 1858154"/>
              <a:gd name="connsiteX14" fmla="*/ 2707413 w 9288370"/>
              <a:gd name="connsiteY14" fmla="*/ 1347156 h 1858154"/>
              <a:gd name="connsiteX15" fmla="*/ 2843134 w 9288370"/>
              <a:gd name="connsiteY15" fmla="*/ 1323561 h 1858154"/>
              <a:gd name="connsiteX16" fmla="*/ 2923804 w 9288370"/>
              <a:gd name="connsiteY16" fmla="*/ 1314224 h 1858154"/>
              <a:gd name="connsiteX17" fmla="*/ 2953618 w 9288370"/>
              <a:gd name="connsiteY17" fmla="*/ 1318186 h 1858154"/>
              <a:gd name="connsiteX18" fmla="*/ 2995816 w 9288370"/>
              <a:gd name="connsiteY18" fmla="*/ 1318670 h 1858154"/>
              <a:gd name="connsiteX19" fmla="*/ 3444611 w 9288370"/>
              <a:gd name="connsiteY19" fmla="*/ 1236739 h 1858154"/>
              <a:gd name="connsiteX20" fmla="*/ 3925616 w 9288370"/>
              <a:gd name="connsiteY20" fmla="*/ 1253751 h 1858154"/>
              <a:gd name="connsiteX21" fmla="*/ 3995849 w 9288370"/>
              <a:gd name="connsiteY21" fmla="*/ 1272939 h 1858154"/>
              <a:gd name="connsiteX22" fmla="*/ 4190310 w 9288370"/>
              <a:gd name="connsiteY22" fmla="*/ 1307786 h 1858154"/>
              <a:gd name="connsiteX23" fmla="*/ 4575478 w 9288370"/>
              <a:gd name="connsiteY23" fmla="*/ 1261726 h 1858154"/>
              <a:gd name="connsiteX24" fmla="*/ 4650026 w 9288370"/>
              <a:gd name="connsiteY24" fmla="*/ 1265798 h 1858154"/>
              <a:gd name="connsiteX25" fmla="*/ 4792008 w 9288370"/>
              <a:gd name="connsiteY25" fmla="*/ 1243899 h 1858154"/>
              <a:gd name="connsiteX26" fmla="*/ 4954126 w 9288370"/>
              <a:gd name="connsiteY26" fmla="*/ 1204617 h 1858154"/>
              <a:gd name="connsiteX27" fmla="*/ 5309678 w 9288370"/>
              <a:gd name="connsiteY27" fmla="*/ 1128278 h 1858154"/>
              <a:gd name="connsiteX28" fmla="*/ 5474724 w 9288370"/>
              <a:gd name="connsiteY28" fmla="*/ 1091167 h 1858154"/>
              <a:gd name="connsiteX29" fmla="*/ 5776618 w 9288370"/>
              <a:gd name="connsiteY29" fmla="*/ 1053037 h 1858154"/>
              <a:gd name="connsiteX30" fmla="*/ 5785786 w 9288370"/>
              <a:gd name="connsiteY30" fmla="*/ 1051213 h 1858154"/>
              <a:gd name="connsiteX31" fmla="*/ 5829381 w 9288370"/>
              <a:gd name="connsiteY31" fmla="*/ 1046878 h 1858154"/>
              <a:gd name="connsiteX32" fmla="*/ 5943596 w 9288370"/>
              <a:gd name="connsiteY32" fmla="*/ 1043237 h 1858154"/>
              <a:gd name="connsiteX33" fmla="*/ 5985730 w 9288370"/>
              <a:gd name="connsiteY33" fmla="*/ 1035396 h 1858154"/>
              <a:gd name="connsiteX34" fmla="*/ 6103109 w 9288370"/>
              <a:gd name="connsiteY34" fmla="*/ 1019019 h 1858154"/>
              <a:gd name="connsiteX35" fmla="*/ 6222406 w 9288370"/>
              <a:gd name="connsiteY35" fmla="*/ 985341 h 1858154"/>
              <a:gd name="connsiteX36" fmla="*/ 6598672 w 9288370"/>
              <a:gd name="connsiteY36" fmla="*/ 902062 h 1858154"/>
              <a:gd name="connsiteX37" fmla="*/ 6766149 w 9288370"/>
              <a:gd name="connsiteY37" fmla="*/ 846132 h 1858154"/>
              <a:gd name="connsiteX38" fmla="*/ 6886312 w 9288370"/>
              <a:gd name="connsiteY38" fmla="*/ 781877 h 1858154"/>
              <a:gd name="connsiteX39" fmla="*/ 7006457 w 9288370"/>
              <a:gd name="connsiteY39" fmla="*/ 699758 h 1858154"/>
              <a:gd name="connsiteX40" fmla="*/ 7231643 w 9288370"/>
              <a:gd name="connsiteY40" fmla="*/ 640778 h 1858154"/>
              <a:gd name="connsiteX41" fmla="*/ 7363123 w 9288370"/>
              <a:gd name="connsiteY41" fmla="*/ 593682 h 1858154"/>
              <a:gd name="connsiteX42" fmla="*/ 7588368 w 9288370"/>
              <a:gd name="connsiteY42" fmla="*/ 531129 h 1858154"/>
              <a:gd name="connsiteX43" fmla="*/ 7952094 w 9288370"/>
              <a:gd name="connsiteY43" fmla="*/ 409302 h 1858154"/>
              <a:gd name="connsiteX44" fmla="*/ 8231938 w 9288370"/>
              <a:gd name="connsiteY44" fmla="*/ 259259 h 1858154"/>
              <a:gd name="connsiteX45" fmla="*/ 8428864 w 9288370"/>
              <a:gd name="connsiteY45" fmla="*/ 208471 h 1858154"/>
              <a:gd name="connsiteX46" fmla="*/ 8616510 w 9288370"/>
              <a:gd name="connsiteY46" fmla="*/ 161973 h 1858154"/>
              <a:gd name="connsiteX47" fmla="*/ 8826766 w 9288370"/>
              <a:gd name="connsiteY47" fmla="*/ 152111 h 1858154"/>
              <a:gd name="connsiteX48" fmla="*/ 8917647 w 9288370"/>
              <a:gd name="connsiteY48" fmla="*/ 112232 h 1858154"/>
              <a:gd name="connsiteX49" fmla="*/ 9182272 w 9288370"/>
              <a:gd name="connsiteY49" fmla="*/ 37171 h 1858154"/>
              <a:gd name="connsiteX50" fmla="*/ 9232990 w 9288370"/>
              <a:gd name="connsiteY50" fmla="*/ 24074 h 1858154"/>
              <a:gd name="connsiteX51" fmla="*/ 9288370 w 9288370"/>
              <a:gd name="connsiteY51" fmla="*/ 0 h 1858154"/>
              <a:gd name="connsiteX52" fmla="*/ 0 w 9288370"/>
              <a:gd name="connsiteY52" fmla="*/ 0 h 1858154"/>
              <a:gd name="connsiteX53" fmla="*/ 0 w 9288370"/>
              <a:gd name="connsiteY53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643407 w 9288370"/>
              <a:gd name="connsiteY3" fmla="*/ 1597763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2101780 w 9288370"/>
              <a:gd name="connsiteY10" fmla="*/ 1409907 h 1858154"/>
              <a:gd name="connsiteX11" fmla="*/ 2244830 w 9288370"/>
              <a:gd name="connsiteY11" fmla="*/ 1388540 h 1858154"/>
              <a:gd name="connsiteX12" fmla="*/ 2428648 w 9288370"/>
              <a:gd name="connsiteY12" fmla="*/ 1372736 h 1858154"/>
              <a:gd name="connsiteX13" fmla="*/ 2645882 w 9288370"/>
              <a:gd name="connsiteY13" fmla="*/ 1341971 h 1858154"/>
              <a:gd name="connsiteX14" fmla="*/ 2707413 w 9288370"/>
              <a:gd name="connsiteY14" fmla="*/ 1347156 h 1858154"/>
              <a:gd name="connsiteX15" fmla="*/ 2843134 w 9288370"/>
              <a:gd name="connsiteY15" fmla="*/ 1323561 h 1858154"/>
              <a:gd name="connsiteX16" fmla="*/ 2923804 w 9288370"/>
              <a:gd name="connsiteY16" fmla="*/ 1314224 h 1858154"/>
              <a:gd name="connsiteX17" fmla="*/ 2953618 w 9288370"/>
              <a:gd name="connsiteY17" fmla="*/ 1318186 h 1858154"/>
              <a:gd name="connsiteX18" fmla="*/ 2995816 w 9288370"/>
              <a:gd name="connsiteY18" fmla="*/ 1318670 h 1858154"/>
              <a:gd name="connsiteX19" fmla="*/ 3444611 w 9288370"/>
              <a:gd name="connsiteY19" fmla="*/ 1236739 h 1858154"/>
              <a:gd name="connsiteX20" fmla="*/ 3925616 w 9288370"/>
              <a:gd name="connsiteY20" fmla="*/ 1253751 h 1858154"/>
              <a:gd name="connsiteX21" fmla="*/ 3995849 w 9288370"/>
              <a:gd name="connsiteY21" fmla="*/ 1272939 h 1858154"/>
              <a:gd name="connsiteX22" fmla="*/ 4190310 w 9288370"/>
              <a:gd name="connsiteY22" fmla="*/ 1307786 h 1858154"/>
              <a:gd name="connsiteX23" fmla="*/ 4575478 w 9288370"/>
              <a:gd name="connsiteY23" fmla="*/ 1261726 h 1858154"/>
              <a:gd name="connsiteX24" fmla="*/ 4650026 w 9288370"/>
              <a:gd name="connsiteY24" fmla="*/ 1265798 h 1858154"/>
              <a:gd name="connsiteX25" fmla="*/ 4792008 w 9288370"/>
              <a:gd name="connsiteY25" fmla="*/ 1243899 h 1858154"/>
              <a:gd name="connsiteX26" fmla="*/ 4954126 w 9288370"/>
              <a:gd name="connsiteY26" fmla="*/ 1204617 h 1858154"/>
              <a:gd name="connsiteX27" fmla="*/ 5309678 w 9288370"/>
              <a:gd name="connsiteY27" fmla="*/ 1128278 h 1858154"/>
              <a:gd name="connsiteX28" fmla="*/ 5474724 w 9288370"/>
              <a:gd name="connsiteY28" fmla="*/ 1091167 h 1858154"/>
              <a:gd name="connsiteX29" fmla="*/ 5776618 w 9288370"/>
              <a:gd name="connsiteY29" fmla="*/ 1053037 h 1858154"/>
              <a:gd name="connsiteX30" fmla="*/ 5785786 w 9288370"/>
              <a:gd name="connsiteY30" fmla="*/ 1051213 h 1858154"/>
              <a:gd name="connsiteX31" fmla="*/ 5829381 w 9288370"/>
              <a:gd name="connsiteY31" fmla="*/ 1046878 h 1858154"/>
              <a:gd name="connsiteX32" fmla="*/ 5943596 w 9288370"/>
              <a:gd name="connsiteY32" fmla="*/ 1043237 h 1858154"/>
              <a:gd name="connsiteX33" fmla="*/ 5985730 w 9288370"/>
              <a:gd name="connsiteY33" fmla="*/ 1035396 h 1858154"/>
              <a:gd name="connsiteX34" fmla="*/ 6103109 w 9288370"/>
              <a:gd name="connsiteY34" fmla="*/ 1019019 h 1858154"/>
              <a:gd name="connsiteX35" fmla="*/ 6222406 w 9288370"/>
              <a:gd name="connsiteY35" fmla="*/ 985341 h 1858154"/>
              <a:gd name="connsiteX36" fmla="*/ 6598672 w 9288370"/>
              <a:gd name="connsiteY36" fmla="*/ 902062 h 1858154"/>
              <a:gd name="connsiteX37" fmla="*/ 6766149 w 9288370"/>
              <a:gd name="connsiteY37" fmla="*/ 846132 h 1858154"/>
              <a:gd name="connsiteX38" fmla="*/ 6886312 w 9288370"/>
              <a:gd name="connsiteY38" fmla="*/ 781877 h 1858154"/>
              <a:gd name="connsiteX39" fmla="*/ 7006457 w 9288370"/>
              <a:gd name="connsiteY39" fmla="*/ 699758 h 1858154"/>
              <a:gd name="connsiteX40" fmla="*/ 7231643 w 9288370"/>
              <a:gd name="connsiteY40" fmla="*/ 640778 h 1858154"/>
              <a:gd name="connsiteX41" fmla="*/ 7363123 w 9288370"/>
              <a:gd name="connsiteY41" fmla="*/ 593682 h 1858154"/>
              <a:gd name="connsiteX42" fmla="*/ 7588368 w 9288370"/>
              <a:gd name="connsiteY42" fmla="*/ 531129 h 1858154"/>
              <a:gd name="connsiteX43" fmla="*/ 7952094 w 9288370"/>
              <a:gd name="connsiteY43" fmla="*/ 409302 h 1858154"/>
              <a:gd name="connsiteX44" fmla="*/ 8231938 w 9288370"/>
              <a:gd name="connsiteY44" fmla="*/ 259259 h 1858154"/>
              <a:gd name="connsiteX45" fmla="*/ 8428864 w 9288370"/>
              <a:gd name="connsiteY45" fmla="*/ 208471 h 1858154"/>
              <a:gd name="connsiteX46" fmla="*/ 8616510 w 9288370"/>
              <a:gd name="connsiteY46" fmla="*/ 161973 h 1858154"/>
              <a:gd name="connsiteX47" fmla="*/ 8826766 w 9288370"/>
              <a:gd name="connsiteY47" fmla="*/ 152111 h 1858154"/>
              <a:gd name="connsiteX48" fmla="*/ 8917647 w 9288370"/>
              <a:gd name="connsiteY48" fmla="*/ 112232 h 1858154"/>
              <a:gd name="connsiteX49" fmla="*/ 9182272 w 9288370"/>
              <a:gd name="connsiteY49" fmla="*/ 37171 h 1858154"/>
              <a:gd name="connsiteX50" fmla="*/ 9232990 w 9288370"/>
              <a:gd name="connsiteY50" fmla="*/ 24074 h 1858154"/>
              <a:gd name="connsiteX51" fmla="*/ 9288370 w 9288370"/>
              <a:gd name="connsiteY51" fmla="*/ 0 h 1858154"/>
              <a:gd name="connsiteX52" fmla="*/ 0 w 9288370"/>
              <a:gd name="connsiteY52" fmla="*/ 0 h 1858154"/>
              <a:gd name="connsiteX53" fmla="*/ 0 w 9288370"/>
              <a:gd name="connsiteY53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172940 w 9288370"/>
              <a:gd name="connsiteY2" fmla="*/ 1764711 h 1858154"/>
              <a:gd name="connsiteX3" fmla="*/ 643407 w 9288370"/>
              <a:gd name="connsiteY3" fmla="*/ 1597763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2101780 w 9288370"/>
              <a:gd name="connsiteY10" fmla="*/ 1409907 h 1858154"/>
              <a:gd name="connsiteX11" fmla="*/ 2244830 w 9288370"/>
              <a:gd name="connsiteY11" fmla="*/ 1388540 h 1858154"/>
              <a:gd name="connsiteX12" fmla="*/ 2428648 w 9288370"/>
              <a:gd name="connsiteY12" fmla="*/ 1372736 h 1858154"/>
              <a:gd name="connsiteX13" fmla="*/ 2645882 w 9288370"/>
              <a:gd name="connsiteY13" fmla="*/ 1341971 h 1858154"/>
              <a:gd name="connsiteX14" fmla="*/ 2707413 w 9288370"/>
              <a:gd name="connsiteY14" fmla="*/ 1347156 h 1858154"/>
              <a:gd name="connsiteX15" fmla="*/ 2843134 w 9288370"/>
              <a:gd name="connsiteY15" fmla="*/ 1323561 h 1858154"/>
              <a:gd name="connsiteX16" fmla="*/ 2923804 w 9288370"/>
              <a:gd name="connsiteY16" fmla="*/ 1314224 h 1858154"/>
              <a:gd name="connsiteX17" fmla="*/ 2953618 w 9288370"/>
              <a:gd name="connsiteY17" fmla="*/ 1318186 h 1858154"/>
              <a:gd name="connsiteX18" fmla="*/ 2995816 w 9288370"/>
              <a:gd name="connsiteY18" fmla="*/ 1318670 h 1858154"/>
              <a:gd name="connsiteX19" fmla="*/ 3444611 w 9288370"/>
              <a:gd name="connsiteY19" fmla="*/ 1236739 h 1858154"/>
              <a:gd name="connsiteX20" fmla="*/ 3925616 w 9288370"/>
              <a:gd name="connsiteY20" fmla="*/ 1253751 h 1858154"/>
              <a:gd name="connsiteX21" fmla="*/ 3995849 w 9288370"/>
              <a:gd name="connsiteY21" fmla="*/ 1272939 h 1858154"/>
              <a:gd name="connsiteX22" fmla="*/ 4190310 w 9288370"/>
              <a:gd name="connsiteY22" fmla="*/ 1307786 h 1858154"/>
              <a:gd name="connsiteX23" fmla="*/ 4575478 w 9288370"/>
              <a:gd name="connsiteY23" fmla="*/ 1261726 h 1858154"/>
              <a:gd name="connsiteX24" fmla="*/ 4650026 w 9288370"/>
              <a:gd name="connsiteY24" fmla="*/ 1265798 h 1858154"/>
              <a:gd name="connsiteX25" fmla="*/ 4792008 w 9288370"/>
              <a:gd name="connsiteY25" fmla="*/ 1243899 h 1858154"/>
              <a:gd name="connsiteX26" fmla="*/ 4954126 w 9288370"/>
              <a:gd name="connsiteY26" fmla="*/ 1204617 h 1858154"/>
              <a:gd name="connsiteX27" fmla="*/ 5309678 w 9288370"/>
              <a:gd name="connsiteY27" fmla="*/ 1128278 h 1858154"/>
              <a:gd name="connsiteX28" fmla="*/ 5474724 w 9288370"/>
              <a:gd name="connsiteY28" fmla="*/ 1091167 h 1858154"/>
              <a:gd name="connsiteX29" fmla="*/ 5776618 w 9288370"/>
              <a:gd name="connsiteY29" fmla="*/ 1053037 h 1858154"/>
              <a:gd name="connsiteX30" fmla="*/ 5785786 w 9288370"/>
              <a:gd name="connsiteY30" fmla="*/ 1051213 h 1858154"/>
              <a:gd name="connsiteX31" fmla="*/ 5829381 w 9288370"/>
              <a:gd name="connsiteY31" fmla="*/ 1046878 h 1858154"/>
              <a:gd name="connsiteX32" fmla="*/ 5943596 w 9288370"/>
              <a:gd name="connsiteY32" fmla="*/ 1043237 h 1858154"/>
              <a:gd name="connsiteX33" fmla="*/ 5985730 w 9288370"/>
              <a:gd name="connsiteY33" fmla="*/ 1035396 h 1858154"/>
              <a:gd name="connsiteX34" fmla="*/ 6103109 w 9288370"/>
              <a:gd name="connsiteY34" fmla="*/ 1019019 h 1858154"/>
              <a:gd name="connsiteX35" fmla="*/ 6222406 w 9288370"/>
              <a:gd name="connsiteY35" fmla="*/ 985341 h 1858154"/>
              <a:gd name="connsiteX36" fmla="*/ 6598672 w 9288370"/>
              <a:gd name="connsiteY36" fmla="*/ 902062 h 1858154"/>
              <a:gd name="connsiteX37" fmla="*/ 6766149 w 9288370"/>
              <a:gd name="connsiteY37" fmla="*/ 846132 h 1858154"/>
              <a:gd name="connsiteX38" fmla="*/ 6886312 w 9288370"/>
              <a:gd name="connsiteY38" fmla="*/ 781877 h 1858154"/>
              <a:gd name="connsiteX39" fmla="*/ 7006457 w 9288370"/>
              <a:gd name="connsiteY39" fmla="*/ 699758 h 1858154"/>
              <a:gd name="connsiteX40" fmla="*/ 7231643 w 9288370"/>
              <a:gd name="connsiteY40" fmla="*/ 640778 h 1858154"/>
              <a:gd name="connsiteX41" fmla="*/ 7363123 w 9288370"/>
              <a:gd name="connsiteY41" fmla="*/ 593682 h 1858154"/>
              <a:gd name="connsiteX42" fmla="*/ 7588368 w 9288370"/>
              <a:gd name="connsiteY42" fmla="*/ 531129 h 1858154"/>
              <a:gd name="connsiteX43" fmla="*/ 7952094 w 9288370"/>
              <a:gd name="connsiteY43" fmla="*/ 409302 h 1858154"/>
              <a:gd name="connsiteX44" fmla="*/ 8231938 w 9288370"/>
              <a:gd name="connsiteY44" fmla="*/ 259259 h 1858154"/>
              <a:gd name="connsiteX45" fmla="*/ 8428864 w 9288370"/>
              <a:gd name="connsiteY45" fmla="*/ 208471 h 1858154"/>
              <a:gd name="connsiteX46" fmla="*/ 8616510 w 9288370"/>
              <a:gd name="connsiteY46" fmla="*/ 161973 h 1858154"/>
              <a:gd name="connsiteX47" fmla="*/ 8826766 w 9288370"/>
              <a:gd name="connsiteY47" fmla="*/ 152111 h 1858154"/>
              <a:gd name="connsiteX48" fmla="*/ 8917647 w 9288370"/>
              <a:gd name="connsiteY48" fmla="*/ 112232 h 1858154"/>
              <a:gd name="connsiteX49" fmla="*/ 9182272 w 9288370"/>
              <a:gd name="connsiteY49" fmla="*/ 37171 h 1858154"/>
              <a:gd name="connsiteX50" fmla="*/ 9232990 w 9288370"/>
              <a:gd name="connsiteY50" fmla="*/ 24074 h 1858154"/>
              <a:gd name="connsiteX51" fmla="*/ 9288370 w 9288370"/>
              <a:gd name="connsiteY51" fmla="*/ 0 h 1858154"/>
              <a:gd name="connsiteX52" fmla="*/ 0 w 9288370"/>
              <a:gd name="connsiteY52" fmla="*/ 0 h 1858154"/>
              <a:gd name="connsiteX53" fmla="*/ 0 w 9288370"/>
              <a:gd name="connsiteY53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172940 w 9288370"/>
              <a:gd name="connsiteY2" fmla="*/ 1764711 h 1858154"/>
              <a:gd name="connsiteX3" fmla="*/ 454148 w 9288370"/>
              <a:gd name="connsiteY3" fmla="*/ 1669800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2101780 w 9288370"/>
              <a:gd name="connsiteY10" fmla="*/ 1409907 h 1858154"/>
              <a:gd name="connsiteX11" fmla="*/ 2244830 w 9288370"/>
              <a:gd name="connsiteY11" fmla="*/ 1388540 h 1858154"/>
              <a:gd name="connsiteX12" fmla="*/ 2428648 w 9288370"/>
              <a:gd name="connsiteY12" fmla="*/ 1372736 h 1858154"/>
              <a:gd name="connsiteX13" fmla="*/ 2645882 w 9288370"/>
              <a:gd name="connsiteY13" fmla="*/ 1341971 h 1858154"/>
              <a:gd name="connsiteX14" fmla="*/ 2707413 w 9288370"/>
              <a:gd name="connsiteY14" fmla="*/ 1347156 h 1858154"/>
              <a:gd name="connsiteX15" fmla="*/ 2843134 w 9288370"/>
              <a:gd name="connsiteY15" fmla="*/ 1323561 h 1858154"/>
              <a:gd name="connsiteX16" fmla="*/ 2923804 w 9288370"/>
              <a:gd name="connsiteY16" fmla="*/ 1314224 h 1858154"/>
              <a:gd name="connsiteX17" fmla="*/ 2953618 w 9288370"/>
              <a:gd name="connsiteY17" fmla="*/ 1318186 h 1858154"/>
              <a:gd name="connsiteX18" fmla="*/ 2995816 w 9288370"/>
              <a:gd name="connsiteY18" fmla="*/ 1318670 h 1858154"/>
              <a:gd name="connsiteX19" fmla="*/ 3444611 w 9288370"/>
              <a:gd name="connsiteY19" fmla="*/ 1236739 h 1858154"/>
              <a:gd name="connsiteX20" fmla="*/ 3925616 w 9288370"/>
              <a:gd name="connsiteY20" fmla="*/ 1253751 h 1858154"/>
              <a:gd name="connsiteX21" fmla="*/ 3995849 w 9288370"/>
              <a:gd name="connsiteY21" fmla="*/ 1272939 h 1858154"/>
              <a:gd name="connsiteX22" fmla="*/ 4190310 w 9288370"/>
              <a:gd name="connsiteY22" fmla="*/ 1307786 h 1858154"/>
              <a:gd name="connsiteX23" fmla="*/ 4575478 w 9288370"/>
              <a:gd name="connsiteY23" fmla="*/ 1261726 h 1858154"/>
              <a:gd name="connsiteX24" fmla="*/ 4650026 w 9288370"/>
              <a:gd name="connsiteY24" fmla="*/ 1265798 h 1858154"/>
              <a:gd name="connsiteX25" fmla="*/ 4792008 w 9288370"/>
              <a:gd name="connsiteY25" fmla="*/ 1243899 h 1858154"/>
              <a:gd name="connsiteX26" fmla="*/ 4954126 w 9288370"/>
              <a:gd name="connsiteY26" fmla="*/ 1204617 h 1858154"/>
              <a:gd name="connsiteX27" fmla="*/ 5309678 w 9288370"/>
              <a:gd name="connsiteY27" fmla="*/ 1128278 h 1858154"/>
              <a:gd name="connsiteX28" fmla="*/ 5474724 w 9288370"/>
              <a:gd name="connsiteY28" fmla="*/ 1091167 h 1858154"/>
              <a:gd name="connsiteX29" fmla="*/ 5776618 w 9288370"/>
              <a:gd name="connsiteY29" fmla="*/ 1053037 h 1858154"/>
              <a:gd name="connsiteX30" fmla="*/ 5785786 w 9288370"/>
              <a:gd name="connsiteY30" fmla="*/ 1051213 h 1858154"/>
              <a:gd name="connsiteX31" fmla="*/ 5829381 w 9288370"/>
              <a:gd name="connsiteY31" fmla="*/ 1046878 h 1858154"/>
              <a:gd name="connsiteX32" fmla="*/ 5943596 w 9288370"/>
              <a:gd name="connsiteY32" fmla="*/ 1043237 h 1858154"/>
              <a:gd name="connsiteX33" fmla="*/ 5985730 w 9288370"/>
              <a:gd name="connsiteY33" fmla="*/ 1035396 h 1858154"/>
              <a:gd name="connsiteX34" fmla="*/ 6103109 w 9288370"/>
              <a:gd name="connsiteY34" fmla="*/ 1019019 h 1858154"/>
              <a:gd name="connsiteX35" fmla="*/ 6222406 w 9288370"/>
              <a:gd name="connsiteY35" fmla="*/ 985341 h 1858154"/>
              <a:gd name="connsiteX36" fmla="*/ 6598672 w 9288370"/>
              <a:gd name="connsiteY36" fmla="*/ 902062 h 1858154"/>
              <a:gd name="connsiteX37" fmla="*/ 6766149 w 9288370"/>
              <a:gd name="connsiteY37" fmla="*/ 846132 h 1858154"/>
              <a:gd name="connsiteX38" fmla="*/ 6886312 w 9288370"/>
              <a:gd name="connsiteY38" fmla="*/ 781877 h 1858154"/>
              <a:gd name="connsiteX39" fmla="*/ 7006457 w 9288370"/>
              <a:gd name="connsiteY39" fmla="*/ 699758 h 1858154"/>
              <a:gd name="connsiteX40" fmla="*/ 7231643 w 9288370"/>
              <a:gd name="connsiteY40" fmla="*/ 640778 h 1858154"/>
              <a:gd name="connsiteX41" fmla="*/ 7363123 w 9288370"/>
              <a:gd name="connsiteY41" fmla="*/ 593682 h 1858154"/>
              <a:gd name="connsiteX42" fmla="*/ 7588368 w 9288370"/>
              <a:gd name="connsiteY42" fmla="*/ 531129 h 1858154"/>
              <a:gd name="connsiteX43" fmla="*/ 7952094 w 9288370"/>
              <a:gd name="connsiteY43" fmla="*/ 409302 h 1858154"/>
              <a:gd name="connsiteX44" fmla="*/ 8231938 w 9288370"/>
              <a:gd name="connsiteY44" fmla="*/ 259259 h 1858154"/>
              <a:gd name="connsiteX45" fmla="*/ 8428864 w 9288370"/>
              <a:gd name="connsiteY45" fmla="*/ 208471 h 1858154"/>
              <a:gd name="connsiteX46" fmla="*/ 8616510 w 9288370"/>
              <a:gd name="connsiteY46" fmla="*/ 161973 h 1858154"/>
              <a:gd name="connsiteX47" fmla="*/ 8826766 w 9288370"/>
              <a:gd name="connsiteY47" fmla="*/ 152111 h 1858154"/>
              <a:gd name="connsiteX48" fmla="*/ 8917647 w 9288370"/>
              <a:gd name="connsiteY48" fmla="*/ 112232 h 1858154"/>
              <a:gd name="connsiteX49" fmla="*/ 9182272 w 9288370"/>
              <a:gd name="connsiteY49" fmla="*/ 37171 h 1858154"/>
              <a:gd name="connsiteX50" fmla="*/ 9232990 w 9288370"/>
              <a:gd name="connsiteY50" fmla="*/ 24074 h 1858154"/>
              <a:gd name="connsiteX51" fmla="*/ 9288370 w 9288370"/>
              <a:gd name="connsiteY51" fmla="*/ 0 h 1858154"/>
              <a:gd name="connsiteX52" fmla="*/ 0 w 9288370"/>
              <a:gd name="connsiteY52" fmla="*/ 0 h 1858154"/>
              <a:gd name="connsiteX53" fmla="*/ 0 w 9288370"/>
              <a:gd name="connsiteY53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172940 w 9288370"/>
              <a:gd name="connsiteY2" fmla="*/ 1764711 h 1858154"/>
              <a:gd name="connsiteX3" fmla="*/ 454148 w 9288370"/>
              <a:gd name="connsiteY3" fmla="*/ 1669800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2101780 w 9288370"/>
              <a:gd name="connsiteY10" fmla="*/ 1409907 h 1858154"/>
              <a:gd name="connsiteX11" fmla="*/ 2244830 w 9288370"/>
              <a:gd name="connsiteY11" fmla="*/ 1388540 h 1858154"/>
              <a:gd name="connsiteX12" fmla="*/ 2428648 w 9288370"/>
              <a:gd name="connsiteY12" fmla="*/ 1372736 h 1858154"/>
              <a:gd name="connsiteX13" fmla="*/ 2645882 w 9288370"/>
              <a:gd name="connsiteY13" fmla="*/ 1341971 h 1858154"/>
              <a:gd name="connsiteX14" fmla="*/ 2707413 w 9288370"/>
              <a:gd name="connsiteY14" fmla="*/ 1347156 h 1858154"/>
              <a:gd name="connsiteX15" fmla="*/ 2843134 w 9288370"/>
              <a:gd name="connsiteY15" fmla="*/ 1323561 h 1858154"/>
              <a:gd name="connsiteX16" fmla="*/ 2923804 w 9288370"/>
              <a:gd name="connsiteY16" fmla="*/ 1314224 h 1858154"/>
              <a:gd name="connsiteX17" fmla="*/ 2953618 w 9288370"/>
              <a:gd name="connsiteY17" fmla="*/ 1318186 h 1858154"/>
              <a:gd name="connsiteX18" fmla="*/ 2995816 w 9288370"/>
              <a:gd name="connsiteY18" fmla="*/ 1318670 h 1858154"/>
              <a:gd name="connsiteX19" fmla="*/ 3444611 w 9288370"/>
              <a:gd name="connsiteY19" fmla="*/ 1236739 h 1858154"/>
              <a:gd name="connsiteX20" fmla="*/ 3925616 w 9288370"/>
              <a:gd name="connsiteY20" fmla="*/ 1253751 h 1858154"/>
              <a:gd name="connsiteX21" fmla="*/ 3995849 w 9288370"/>
              <a:gd name="connsiteY21" fmla="*/ 1272939 h 1858154"/>
              <a:gd name="connsiteX22" fmla="*/ 4190310 w 9288370"/>
              <a:gd name="connsiteY22" fmla="*/ 1307786 h 1858154"/>
              <a:gd name="connsiteX23" fmla="*/ 4575478 w 9288370"/>
              <a:gd name="connsiteY23" fmla="*/ 1261726 h 1858154"/>
              <a:gd name="connsiteX24" fmla="*/ 4650026 w 9288370"/>
              <a:gd name="connsiteY24" fmla="*/ 1265798 h 1858154"/>
              <a:gd name="connsiteX25" fmla="*/ 4792008 w 9288370"/>
              <a:gd name="connsiteY25" fmla="*/ 1243899 h 1858154"/>
              <a:gd name="connsiteX26" fmla="*/ 4954126 w 9288370"/>
              <a:gd name="connsiteY26" fmla="*/ 1204617 h 1858154"/>
              <a:gd name="connsiteX27" fmla="*/ 5309678 w 9288370"/>
              <a:gd name="connsiteY27" fmla="*/ 1128278 h 1858154"/>
              <a:gd name="connsiteX28" fmla="*/ 5474724 w 9288370"/>
              <a:gd name="connsiteY28" fmla="*/ 1091167 h 1858154"/>
              <a:gd name="connsiteX29" fmla="*/ 5776618 w 9288370"/>
              <a:gd name="connsiteY29" fmla="*/ 1053037 h 1858154"/>
              <a:gd name="connsiteX30" fmla="*/ 5785786 w 9288370"/>
              <a:gd name="connsiteY30" fmla="*/ 1051213 h 1858154"/>
              <a:gd name="connsiteX31" fmla="*/ 5829381 w 9288370"/>
              <a:gd name="connsiteY31" fmla="*/ 1046878 h 1858154"/>
              <a:gd name="connsiteX32" fmla="*/ 5943596 w 9288370"/>
              <a:gd name="connsiteY32" fmla="*/ 1043237 h 1858154"/>
              <a:gd name="connsiteX33" fmla="*/ 5985730 w 9288370"/>
              <a:gd name="connsiteY33" fmla="*/ 1035396 h 1858154"/>
              <a:gd name="connsiteX34" fmla="*/ 6103109 w 9288370"/>
              <a:gd name="connsiteY34" fmla="*/ 1019019 h 1858154"/>
              <a:gd name="connsiteX35" fmla="*/ 6222406 w 9288370"/>
              <a:gd name="connsiteY35" fmla="*/ 985341 h 1858154"/>
              <a:gd name="connsiteX36" fmla="*/ 6598672 w 9288370"/>
              <a:gd name="connsiteY36" fmla="*/ 902062 h 1858154"/>
              <a:gd name="connsiteX37" fmla="*/ 6766149 w 9288370"/>
              <a:gd name="connsiteY37" fmla="*/ 846132 h 1858154"/>
              <a:gd name="connsiteX38" fmla="*/ 6886312 w 9288370"/>
              <a:gd name="connsiteY38" fmla="*/ 781877 h 1858154"/>
              <a:gd name="connsiteX39" fmla="*/ 7006457 w 9288370"/>
              <a:gd name="connsiteY39" fmla="*/ 699758 h 1858154"/>
              <a:gd name="connsiteX40" fmla="*/ 7231643 w 9288370"/>
              <a:gd name="connsiteY40" fmla="*/ 640778 h 1858154"/>
              <a:gd name="connsiteX41" fmla="*/ 7363123 w 9288370"/>
              <a:gd name="connsiteY41" fmla="*/ 593682 h 1858154"/>
              <a:gd name="connsiteX42" fmla="*/ 7588368 w 9288370"/>
              <a:gd name="connsiteY42" fmla="*/ 531129 h 1858154"/>
              <a:gd name="connsiteX43" fmla="*/ 7952094 w 9288370"/>
              <a:gd name="connsiteY43" fmla="*/ 409302 h 1858154"/>
              <a:gd name="connsiteX44" fmla="*/ 8231938 w 9288370"/>
              <a:gd name="connsiteY44" fmla="*/ 259259 h 1858154"/>
              <a:gd name="connsiteX45" fmla="*/ 8428864 w 9288370"/>
              <a:gd name="connsiteY45" fmla="*/ 208471 h 1858154"/>
              <a:gd name="connsiteX46" fmla="*/ 8616510 w 9288370"/>
              <a:gd name="connsiteY46" fmla="*/ 161973 h 1858154"/>
              <a:gd name="connsiteX47" fmla="*/ 8826766 w 9288370"/>
              <a:gd name="connsiteY47" fmla="*/ 152111 h 1858154"/>
              <a:gd name="connsiteX48" fmla="*/ 8917647 w 9288370"/>
              <a:gd name="connsiteY48" fmla="*/ 112232 h 1858154"/>
              <a:gd name="connsiteX49" fmla="*/ 9182272 w 9288370"/>
              <a:gd name="connsiteY49" fmla="*/ 37171 h 1858154"/>
              <a:gd name="connsiteX50" fmla="*/ 9232990 w 9288370"/>
              <a:gd name="connsiteY50" fmla="*/ 24074 h 1858154"/>
              <a:gd name="connsiteX51" fmla="*/ 9288370 w 9288370"/>
              <a:gd name="connsiteY51" fmla="*/ 0 h 1858154"/>
              <a:gd name="connsiteX52" fmla="*/ 0 w 9288370"/>
              <a:gd name="connsiteY52" fmla="*/ 0 h 1858154"/>
              <a:gd name="connsiteX53" fmla="*/ 0 w 9288370"/>
              <a:gd name="connsiteY53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172940 w 9288370"/>
              <a:gd name="connsiteY2" fmla="*/ 1764711 h 1858154"/>
              <a:gd name="connsiteX3" fmla="*/ 454148 w 9288370"/>
              <a:gd name="connsiteY3" fmla="*/ 1669800 h 1858154"/>
              <a:gd name="connsiteX4" fmla="*/ 667158 w 9288370"/>
              <a:gd name="connsiteY4" fmla="*/ 1589385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2101780 w 9288370"/>
              <a:gd name="connsiteY10" fmla="*/ 1409907 h 1858154"/>
              <a:gd name="connsiteX11" fmla="*/ 2244830 w 9288370"/>
              <a:gd name="connsiteY11" fmla="*/ 1388540 h 1858154"/>
              <a:gd name="connsiteX12" fmla="*/ 2428648 w 9288370"/>
              <a:gd name="connsiteY12" fmla="*/ 1372736 h 1858154"/>
              <a:gd name="connsiteX13" fmla="*/ 2645882 w 9288370"/>
              <a:gd name="connsiteY13" fmla="*/ 1341971 h 1858154"/>
              <a:gd name="connsiteX14" fmla="*/ 2707413 w 9288370"/>
              <a:gd name="connsiteY14" fmla="*/ 1347156 h 1858154"/>
              <a:gd name="connsiteX15" fmla="*/ 2843134 w 9288370"/>
              <a:gd name="connsiteY15" fmla="*/ 1323561 h 1858154"/>
              <a:gd name="connsiteX16" fmla="*/ 2923804 w 9288370"/>
              <a:gd name="connsiteY16" fmla="*/ 1314224 h 1858154"/>
              <a:gd name="connsiteX17" fmla="*/ 2953618 w 9288370"/>
              <a:gd name="connsiteY17" fmla="*/ 1318186 h 1858154"/>
              <a:gd name="connsiteX18" fmla="*/ 2995816 w 9288370"/>
              <a:gd name="connsiteY18" fmla="*/ 1318670 h 1858154"/>
              <a:gd name="connsiteX19" fmla="*/ 3444611 w 9288370"/>
              <a:gd name="connsiteY19" fmla="*/ 1236739 h 1858154"/>
              <a:gd name="connsiteX20" fmla="*/ 3925616 w 9288370"/>
              <a:gd name="connsiteY20" fmla="*/ 1253751 h 1858154"/>
              <a:gd name="connsiteX21" fmla="*/ 3995849 w 9288370"/>
              <a:gd name="connsiteY21" fmla="*/ 1272939 h 1858154"/>
              <a:gd name="connsiteX22" fmla="*/ 4190310 w 9288370"/>
              <a:gd name="connsiteY22" fmla="*/ 1307786 h 1858154"/>
              <a:gd name="connsiteX23" fmla="*/ 4575478 w 9288370"/>
              <a:gd name="connsiteY23" fmla="*/ 1261726 h 1858154"/>
              <a:gd name="connsiteX24" fmla="*/ 4650026 w 9288370"/>
              <a:gd name="connsiteY24" fmla="*/ 1265798 h 1858154"/>
              <a:gd name="connsiteX25" fmla="*/ 4792008 w 9288370"/>
              <a:gd name="connsiteY25" fmla="*/ 1243899 h 1858154"/>
              <a:gd name="connsiteX26" fmla="*/ 4954126 w 9288370"/>
              <a:gd name="connsiteY26" fmla="*/ 1204617 h 1858154"/>
              <a:gd name="connsiteX27" fmla="*/ 5309678 w 9288370"/>
              <a:gd name="connsiteY27" fmla="*/ 1128278 h 1858154"/>
              <a:gd name="connsiteX28" fmla="*/ 5474724 w 9288370"/>
              <a:gd name="connsiteY28" fmla="*/ 1091167 h 1858154"/>
              <a:gd name="connsiteX29" fmla="*/ 5776618 w 9288370"/>
              <a:gd name="connsiteY29" fmla="*/ 1053037 h 1858154"/>
              <a:gd name="connsiteX30" fmla="*/ 5785786 w 9288370"/>
              <a:gd name="connsiteY30" fmla="*/ 1051213 h 1858154"/>
              <a:gd name="connsiteX31" fmla="*/ 5829381 w 9288370"/>
              <a:gd name="connsiteY31" fmla="*/ 1046878 h 1858154"/>
              <a:gd name="connsiteX32" fmla="*/ 5943596 w 9288370"/>
              <a:gd name="connsiteY32" fmla="*/ 1043237 h 1858154"/>
              <a:gd name="connsiteX33" fmla="*/ 5985730 w 9288370"/>
              <a:gd name="connsiteY33" fmla="*/ 1035396 h 1858154"/>
              <a:gd name="connsiteX34" fmla="*/ 6103109 w 9288370"/>
              <a:gd name="connsiteY34" fmla="*/ 1019019 h 1858154"/>
              <a:gd name="connsiteX35" fmla="*/ 6222406 w 9288370"/>
              <a:gd name="connsiteY35" fmla="*/ 985341 h 1858154"/>
              <a:gd name="connsiteX36" fmla="*/ 6598672 w 9288370"/>
              <a:gd name="connsiteY36" fmla="*/ 902062 h 1858154"/>
              <a:gd name="connsiteX37" fmla="*/ 6766149 w 9288370"/>
              <a:gd name="connsiteY37" fmla="*/ 846132 h 1858154"/>
              <a:gd name="connsiteX38" fmla="*/ 6886312 w 9288370"/>
              <a:gd name="connsiteY38" fmla="*/ 781877 h 1858154"/>
              <a:gd name="connsiteX39" fmla="*/ 7006457 w 9288370"/>
              <a:gd name="connsiteY39" fmla="*/ 699758 h 1858154"/>
              <a:gd name="connsiteX40" fmla="*/ 7231643 w 9288370"/>
              <a:gd name="connsiteY40" fmla="*/ 640778 h 1858154"/>
              <a:gd name="connsiteX41" fmla="*/ 7363123 w 9288370"/>
              <a:gd name="connsiteY41" fmla="*/ 593682 h 1858154"/>
              <a:gd name="connsiteX42" fmla="*/ 7588368 w 9288370"/>
              <a:gd name="connsiteY42" fmla="*/ 531129 h 1858154"/>
              <a:gd name="connsiteX43" fmla="*/ 7952094 w 9288370"/>
              <a:gd name="connsiteY43" fmla="*/ 409302 h 1858154"/>
              <a:gd name="connsiteX44" fmla="*/ 8231938 w 9288370"/>
              <a:gd name="connsiteY44" fmla="*/ 259259 h 1858154"/>
              <a:gd name="connsiteX45" fmla="*/ 8428864 w 9288370"/>
              <a:gd name="connsiteY45" fmla="*/ 208471 h 1858154"/>
              <a:gd name="connsiteX46" fmla="*/ 8616510 w 9288370"/>
              <a:gd name="connsiteY46" fmla="*/ 161973 h 1858154"/>
              <a:gd name="connsiteX47" fmla="*/ 8826766 w 9288370"/>
              <a:gd name="connsiteY47" fmla="*/ 152111 h 1858154"/>
              <a:gd name="connsiteX48" fmla="*/ 8917647 w 9288370"/>
              <a:gd name="connsiteY48" fmla="*/ 112232 h 1858154"/>
              <a:gd name="connsiteX49" fmla="*/ 9182272 w 9288370"/>
              <a:gd name="connsiteY49" fmla="*/ 37171 h 1858154"/>
              <a:gd name="connsiteX50" fmla="*/ 9232990 w 9288370"/>
              <a:gd name="connsiteY50" fmla="*/ 24074 h 1858154"/>
              <a:gd name="connsiteX51" fmla="*/ 9288370 w 9288370"/>
              <a:gd name="connsiteY51" fmla="*/ 0 h 1858154"/>
              <a:gd name="connsiteX52" fmla="*/ 0 w 9288370"/>
              <a:gd name="connsiteY52" fmla="*/ 0 h 1858154"/>
              <a:gd name="connsiteX53" fmla="*/ 0 w 9288370"/>
              <a:gd name="connsiteY53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172940 w 9288370"/>
              <a:gd name="connsiteY2" fmla="*/ 1764711 h 1858154"/>
              <a:gd name="connsiteX3" fmla="*/ 454148 w 9288370"/>
              <a:gd name="connsiteY3" fmla="*/ 1669800 h 1858154"/>
              <a:gd name="connsiteX4" fmla="*/ 667158 w 9288370"/>
              <a:gd name="connsiteY4" fmla="*/ 1589385 h 1858154"/>
              <a:gd name="connsiteX5" fmla="*/ 849294 w 9288370"/>
              <a:gd name="connsiteY5" fmla="*/ 1552735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2101780 w 9288370"/>
              <a:gd name="connsiteY10" fmla="*/ 1409907 h 1858154"/>
              <a:gd name="connsiteX11" fmla="*/ 2244830 w 9288370"/>
              <a:gd name="connsiteY11" fmla="*/ 1388540 h 1858154"/>
              <a:gd name="connsiteX12" fmla="*/ 2428648 w 9288370"/>
              <a:gd name="connsiteY12" fmla="*/ 1372736 h 1858154"/>
              <a:gd name="connsiteX13" fmla="*/ 2645882 w 9288370"/>
              <a:gd name="connsiteY13" fmla="*/ 1341971 h 1858154"/>
              <a:gd name="connsiteX14" fmla="*/ 2707413 w 9288370"/>
              <a:gd name="connsiteY14" fmla="*/ 1347156 h 1858154"/>
              <a:gd name="connsiteX15" fmla="*/ 2843134 w 9288370"/>
              <a:gd name="connsiteY15" fmla="*/ 1323561 h 1858154"/>
              <a:gd name="connsiteX16" fmla="*/ 2923804 w 9288370"/>
              <a:gd name="connsiteY16" fmla="*/ 1314224 h 1858154"/>
              <a:gd name="connsiteX17" fmla="*/ 2953618 w 9288370"/>
              <a:gd name="connsiteY17" fmla="*/ 1318186 h 1858154"/>
              <a:gd name="connsiteX18" fmla="*/ 2995816 w 9288370"/>
              <a:gd name="connsiteY18" fmla="*/ 1318670 h 1858154"/>
              <a:gd name="connsiteX19" fmla="*/ 3444611 w 9288370"/>
              <a:gd name="connsiteY19" fmla="*/ 1236739 h 1858154"/>
              <a:gd name="connsiteX20" fmla="*/ 3925616 w 9288370"/>
              <a:gd name="connsiteY20" fmla="*/ 1253751 h 1858154"/>
              <a:gd name="connsiteX21" fmla="*/ 3995849 w 9288370"/>
              <a:gd name="connsiteY21" fmla="*/ 1272939 h 1858154"/>
              <a:gd name="connsiteX22" fmla="*/ 4190310 w 9288370"/>
              <a:gd name="connsiteY22" fmla="*/ 1307786 h 1858154"/>
              <a:gd name="connsiteX23" fmla="*/ 4575478 w 9288370"/>
              <a:gd name="connsiteY23" fmla="*/ 1261726 h 1858154"/>
              <a:gd name="connsiteX24" fmla="*/ 4650026 w 9288370"/>
              <a:gd name="connsiteY24" fmla="*/ 1265798 h 1858154"/>
              <a:gd name="connsiteX25" fmla="*/ 4792008 w 9288370"/>
              <a:gd name="connsiteY25" fmla="*/ 1243899 h 1858154"/>
              <a:gd name="connsiteX26" fmla="*/ 4954126 w 9288370"/>
              <a:gd name="connsiteY26" fmla="*/ 1204617 h 1858154"/>
              <a:gd name="connsiteX27" fmla="*/ 5309678 w 9288370"/>
              <a:gd name="connsiteY27" fmla="*/ 1128278 h 1858154"/>
              <a:gd name="connsiteX28" fmla="*/ 5474724 w 9288370"/>
              <a:gd name="connsiteY28" fmla="*/ 1091167 h 1858154"/>
              <a:gd name="connsiteX29" fmla="*/ 5776618 w 9288370"/>
              <a:gd name="connsiteY29" fmla="*/ 1053037 h 1858154"/>
              <a:gd name="connsiteX30" fmla="*/ 5785786 w 9288370"/>
              <a:gd name="connsiteY30" fmla="*/ 1051213 h 1858154"/>
              <a:gd name="connsiteX31" fmla="*/ 5829381 w 9288370"/>
              <a:gd name="connsiteY31" fmla="*/ 1046878 h 1858154"/>
              <a:gd name="connsiteX32" fmla="*/ 5943596 w 9288370"/>
              <a:gd name="connsiteY32" fmla="*/ 1043237 h 1858154"/>
              <a:gd name="connsiteX33" fmla="*/ 5985730 w 9288370"/>
              <a:gd name="connsiteY33" fmla="*/ 1035396 h 1858154"/>
              <a:gd name="connsiteX34" fmla="*/ 6103109 w 9288370"/>
              <a:gd name="connsiteY34" fmla="*/ 1019019 h 1858154"/>
              <a:gd name="connsiteX35" fmla="*/ 6222406 w 9288370"/>
              <a:gd name="connsiteY35" fmla="*/ 985341 h 1858154"/>
              <a:gd name="connsiteX36" fmla="*/ 6598672 w 9288370"/>
              <a:gd name="connsiteY36" fmla="*/ 902062 h 1858154"/>
              <a:gd name="connsiteX37" fmla="*/ 6766149 w 9288370"/>
              <a:gd name="connsiteY37" fmla="*/ 846132 h 1858154"/>
              <a:gd name="connsiteX38" fmla="*/ 6886312 w 9288370"/>
              <a:gd name="connsiteY38" fmla="*/ 781877 h 1858154"/>
              <a:gd name="connsiteX39" fmla="*/ 7006457 w 9288370"/>
              <a:gd name="connsiteY39" fmla="*/ 699758 h 1858154"/>
              <a:gd name="connsiteX40" fmla="*/ 7231643 w 9288370"/>
              <a:gd name="connsiteY40" fmla="*/ 640778 h 1858154"/>
              <a:gd name="connsiteX41" fmla="*/ 7363123 w 9288370"/>
              <a:gd name="connsiteY41" fmla="*/ 593682 h 1858154"/>
              <a:gd name="connsiteX42" fmla="*/ 7588368 w 9288370"/>
              <a:gd name="connsiteY42" fmla="*/ 531129 h 1858154"/>
              <a:gd name="connsiteX43" fmla="*/ 7952094 w 9288370"/>
              <a:gd name="connsiteY43" fmla="*/ 409302 h 1858154"/>
              <a:gd name="connsiteX44" fmla="*/ 8231938 w 9288370"/>
              <a:gd name="connsiteY44" fmla="*/ 259259 h 1858154"/>
              <a:gd name="connsiteX45" fmla="*/ 8428864 w 9288370"/>
              <a:gd name="connsiteY45" fmla="*/ 208471 h 1858154"/>
              <a:gd name="connsiteX46" fmla="*/ 8616510 w 9288370"/>
              <a:gd name="connsiteY46" fmla="*/ 161973 h 1858154"/>
              <a:gd name="connsiteX47" fmla="*/ 8826766 w 9288370"/>
              <a:gd name="connsiteY47" fmla="*/ 152111 h 1858154"/>
              <a:gd name="connsiteX48" fmla="*/ 8917647 w 9288370"/>
              <a:gd name="connsiteY48" fmla="*/ 112232 h 1858154"/>
              <a:gd name="connsiteX49" fmla="*/ 9182272 w 9288370"/>
              <a:gd name="connsiteY49" fmla="*/ 37171 h 1858154"/>
              <a:gd name="connsiteX50" fmla="*/ 9232990 w 9288370"/>
              <a:gd name="connsiteY50" fmla="*/ 24074 h 1858154"/>
              <a:gd name="connsiteX51" fmla="*/ 9288370 w 9288370"/>
              <a:gd name="connsiteY51" fmla="*/ 0 h 1858154"/>
              <a:gd name="connsiteX52" fmla="*/ 0 w 9288370"/>
              <a:gd name="connsiteY52" fmla="*/ 0 h 1858154"/>
              <a:gd name="connsiteX53" fmla="*/ 0 w 9288370"/>
              <a:gd name="connsiteY53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172940 w 9288370"/>
              <a:gd name="connsiteY2" fmla="*/ 1764711 h 1858154"/>
              <a:gd name="connsiteX3" fmla="*/ 454148 w 9288370"/>
              <a:gd name="connsiteY3" fmla="*/ 1669800 h 1858154"/>
              <a:gd name="connsiteX4" fmla="*/ 667158 w 9288370"/>
              <a:gd name="connsiteY4" fmla="*/ 1589385 h 1858154"/>
              <a:gd name="connsiteX5" fmla="*/ 849294 w 9288370"/>
              <a:gd name="connsiteY5" fmla="*/ 1552735 h 1858154"/>
              <a:gd name="connsiteX6" fmla="*/ 1456865 w 9288370"/>
              <a:gd name="connsiteY6" fmla="*/ 1510292 h 1858154"/>
              <a:gd name="connsiteX7" fmla="*/ 1051573 w 9288370"/>
              <a:gd name="connsiteY7" fmla="*/ 1521570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2101780 w 9288370"/>
              <a:gd name="connsiteY10" fmla="*/ 1409907 h 1858154"/>
              <a:gd name="connsiteX11" fmla="*/ 2244830 w 9288370"/>
              <a:gd name="connsiteY11" fmla="*/ 1388540 h 1858154"/>
              <a:gd name="connsiteX12" fmla="*/ 2428648 w 9288370"/>
              <a:gd name="connsiteY12" fmla="*/ 1372736 h 1858154"/>
              <a:gd name="connsiteX13" fmla="*/ 2645882 w 9288370"/>
              <a:gd name="connsiteY13" fmla="*/ 1341971 h 1858154"/>
              <a:gd name="connsiteX14" fmla="*/ 2707413 w 9288370"/>
              <a:gd name="connsiteY14" fmla="*/ 1347156 h 1858154"/>
              <a:gd name="connsiteX15" fmla="*/ 2843134 w 9288370"/>
              <a:gd name="connsiteY15" fmla="*/ 1323561 h 1858154"/>
              <a:gd name="connsiteX16" fmla="*/ 2923804 w 9288370"/>
              <a:gd name="connsiteY16" fmla="*/ 1314224 h 1858154"/>
              <a:gd name="connsiteX17" fmla="*/ 2953618 w 9288370"/>
              <a:gd name="connsiteY17" fmla="*/ 1318186 h 1858154"/>
              <a:gd name="connsiteX18" fmla="*/ 2995816 w 9288370"/>
              <a:gd name="connsiteY18" fmla="*/ 1318670 h 1858154"/>
              <a:gd name="connsiteX19" fmla="*/ 3444611 w 9288370"/>
              <a:gd name="connsiteY19" fmla="*/ 1236739 h 1858154"/>
              <a:gd name="connsiteX20" fmla="*/ 3925616 w 9288370"/>
              <a:gd name="connsiteY20" fmla="*/ 1253751 h 1858154"/>
              <a:gd name="connsiteX21" fmla="*/ 3995849 w 9288370"/>
              <a:gd name="connsiteY21" fmla="*/ 1272939 h 1858154"/>
              <a:gd name="connsiteX22" fmla="*/ 4190310 w 9288370"/>
              <a:gd name="connsiteY22" fmla="*/ 1307786 h 1858154"/>
              <a:gd name="connsiteX23" fmla="*/ 4575478 w 9288370"/>
              <a:gd name="connsiteY23" fmla="*/ 1261726 h 1858154"/>
              <a:gd name="connsiteX24" fmla="*/ 4650026 w 9288370"/>
              <a:gd name="connsiteY24" fmla="*/ 1265798 h 1858154"/>
              <a:gd name="connsiteX25" fmla="*/ 4792008 w 9288370"/>
              <a:gd name="connsiteY25" fmla="*/ 1243899 h 1858154"/>
              <a:gd name="connsiteX26" fmla="*/ 4954126 w 9288370"/>
              <a:gd name="connsiteY26" fmla="*/ 1204617 h 1858154"/>
              <a:gd name="connsiteX27" fmla="*/ 5309678 w 9288370"/>
              <a:gd name="connsiteY27" fmla="*/ 1128278 h 1858154"/>
              <a:gd name="connsiteX28" fmla="*/ 5474724 w 9288370"/>
              <a:gd name="connsiteY28" fmla="*/ 1091167 h 1858154"/>
              <a:gd name="connsiteX29" fmla="*/ 5776618 w 9288370"/>
              <a:gd name="connsiteY29" fmla="*/ 1053037 h 1858154"/>
              <a:gd name="connsiteX30" fmla="*/ 5785786 w 9288370"/>
              <a:gd name="connsiteY30" fmla="*/ 1051213 h 1858154"/>
              <a:gd name="connsiteX31" fmla="*/ 5829381 w 9288370"/>
              <a:gd name="connsiteY31" fmla="*/ 1046878 h 1858154"/>
              <a:gd name="connsiteX32" fmla="*/ 5943596 w 9288370"/>
              <a:gd name="connsiteY32" fmla="*/ 1043237 h 1858154"/>
              <a:gd name="connsiteX33" fmla="*/ 5985730 w 9288370"/>
              <a:gd name="connsiteY33" fmla="*/ 1035396 h 1858154"/>
              <a:gd name="connsiteX34" fmla="*/ 6103109 w 9288370"/>
              <a:gd name="connsiteY34" fmla="*/ 1019019 h 1858154"/>
              <a:gd name="connsiteX35" fmla="*/ 6222406 w 9288370"/>
              <a:gd name="connsiteY35" fmla="*/ 985341 h 1858154"/>
              <a:gd name="connsiteX36" fmla="*/ 6598672 w 9288370"/>
              <a:gd name="connsiteY36" fmla="*/ 902062 h 1858154"/>
              <a:gd name="connsiteX37" fmla="*/ 6766149 w 9288370"/>
              <a:gd name="connsiteY37" fmla="*/ 846132 h 1858154"/>
              <a:gd name="connsiteX38" fmla="*/ 6886312 w 9288370"/>
              <a:gd name="connsiteY38" fmla="*/ 781877 h 1858154"/>
              <a:gd name="connsiteX39" fmla="*/ 7006457 w 9288370"/>
              <a:gd name="connsiteY39" fmla="*/ 699758 h 1858154"/>
              <a:gd name="connsiteX40" fmla="*/ 7231643 w 9288370"/>
              <a:gd name="connsiteY40" fmla="*/ 640778 h 1858154"/>
              <a:gd name="connsiteX41" fmla="*/ 7363123 w 9288370"/>
              <a:gd name="connsiteY41" fmla="*/ 593682 h 1858154"/>
              <a:gd name="connsiteX42" fmla="*/ 7588368 w 9288370"/>
              <a:gd name="connsiteY42" fmla="*/ 531129 h 1858154"/>
              <a:gd name="connsiteX43" fmla="*/ 7952094 w 9288370"/>
              <a:gd name="connsiteY43" fmla="*/ 409302 h 1858154"/>
              <a:gd name="connsiteX44" fmla="*/ 8231938 w 9288370"/>
              <a:gd name="connsiteY44" fmla="*/ 259259 h 1858154"/>
              <a:gd name="connsiteX45" fmla="*/ 8428864 w 9288370"/>
              <a:gd name="connsiteY45" fmla="*/ 208471 h 1858154"/>
              <a:gd name="connsiteX46" fmla="*/ 8616510 w 9288370"/>
              <a:gd name="connsiteY46" fmla="*/ 161973 h 1858154"/>
              <a:gd name="connsiteX47" fmla="*/ 8826766 w 9288370"/>
              <a:gd name="connsiteY47" fmla="*/ 152111 h 1858154"/>
              <a:gd name="connsiteX48" fmla="*/ 8917647 w 9288370"/>
              <a:gd name="connsiteY48" fmla="*/ 112232 h 1858154"/>
              <a:gd name="connsiteX49" fmla="*/ 9182272 w 9288370"/>
              <a:gd name="connsiteY49" fmla="*/ 37171 h 1858154"/>
              <a:gd name="connsiteX50" fmla="*/ 9232990 w 9288370"/>
              <a:gd name="connsiteY50" fmla="*/ 24074 h 1858154"/>
              <a:gd name="connsiteX51" fmla="*/ 9288370 w 9288370"/>
              <a:gd name="connsiteY51" fmla="*/ 0 h 1858154"/>
              <a:gd name="connsiteX52" fmla="*/ 0 w 9288370"/>
              <a:gd name="connsiteY52" fmla="*/ 0 h 1858154"/>
              <a:gd name="connsiteX53" fmla="*/ 0 w 9288370"/>
              <a:gd name="connsiteY53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172940 w 9288370"/>
              <a:gd name="connsiteY2" fmla="*/ 1764711 h 1858154"/>
              <a:gd name="connsiteX3" fmla="*/ 388319 w 9288370"/>
              <a:gd name="connsiteY3" fmla="*/ 1690382 h 1858154"/>
              <a:gd name="connsiteX4" fmla="*/ 667158 w 9288370"/>
              <a:gd name="connsiteY4" fmla="*/ 1589385 h 1858154"/>
              <a:gd name="connsiteX5" fmla="*/ 849294 w 9288370"/>
              <a:gd name="connsiteY5" fmla="*/ 1552735 h 1858154"/>
              <a:gd name="connsiteX6" fmla="*/ 1456865 w 9288370"/>
              <a:gd name="connsiteY6" fmla="*/ 1510292 h 1858154"/>
              <a:gd name="connsiteX7" fmla="*/ 1051573 w 9288370"/>
              <a:gd name="connsiteY7" fmla="*/ 1521570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2101780 w 9288370"/>
              <a:gd name="connsiteY10" fmla="*/ 1409907 h 1858154"/>
              <a:gd name="connsiteX11" fmla="*/ 2244830 w 9288370"/>
              <a:gd name="connsiteY11" fmla="*/ 1388540 h 1858154"/>
              <a:gd name="connsiteX12" fmla="*/ 2428648 w 9288370"/>
              <a:gd name="connsiteY12" fmla="*/ 1372736 h 1858154"/>
              <a:gd name="connsiteX13" fmla="*/ 2645882 w 9288370"/>
              <a:gd name="connsiteY13" fmla="*/ 1341971 h 1858154"/>
              <a:gd name="connsiteX14" fmla="*/ 2707413 w 9288370"/>
              <a:gd name="connsiteY14" fmla="*/ 1347156 h 1858154"/>
              <a:gd name="connsiteX15" fmla="*/ 2843134 w 9288370"/>
              <a:gd name="connsiteY15" fmla="*/ 1323561 h 1858154"/>
              <a:gd name="connsiteX16" fmla="*/ 2923804 w 9288370"/>
              <a:gd name="connsiteY16" fmla="*/ 1314224 h 1858154"/>
              <a:gd name="connsiteX17" fmla="*/ 2953618 w 9288370"/>
              <a:gd name="connsiteY17" fmla="*/ 1318186 h 1858154"/>
              <a:gd name="connsiteX18" fmla="*/ 2995816 w 9288370"/>
              <a:gd name="connsiteY18" fmla="*/ 1318670 h 1858154"/>
              <a:gd name="connsiteX19" fmla="*/ 3444611 w 9288370"/>
              <a:gd name="connsiteY19" fmla="*/ 1236739 h 1858154"/>
              <a:gd name="connsiteX20" fmla="*/ 3925616 w 9288370"/>
              <a:gd name="connsiteY20" fmla="*/ 1253751 h 1858154"/>
              <a:gd name="connsiteX21" fmla="*/ 3995849 w 9288370"/>
              <a:gd name="connsiteY21" fmla="*/ 1272939 h 1858154"/>
              <a:gd name="connsiteX22" fmla="*/ 4190310 w 9288370"/>
              <a:gd name="connsiteY22" fmla="*/ 1307786 h 1858154"/>
              <a:gd name="connsiteX23" fmla="*/ 4575478 w 9288370"/>
              <a:gd name="connsiteY23" fmla="*/ 1261726 h 1858154"/>
              <a:gd name="connsiteX24" fmla="*/ 4650026 w 9288370"/>
              <a:gd name="connsiteY24" fmla="*/ 1265798 h 1858154"/>
              <a:gd name="connsiteX25" fmla="*/ 4792008 w 9288370"/>
              <a:gd name="connsiteY25" fmla="*/ 1243899 h 1858154"/>
              <a:gd name="connsiteX26" fmla="*/ 4954126 w 9288370"/>
              <a:gd name="connsiteY26" fmla="*/ 1204617 h 1858154"/>
              <a:gd name="connsiteX27" fmla="*/ 5309678 w 9288370"/>
              <a:gd name="connsiteY27" fmla="*/ 1128278 h 1858154"/>
              <a:gd name="connsiteX28" fmla="*/ 5474724 w 9288370"/>
              <a:gd name="connsiteY28" fmla="*/ 1091167 h 1858154"/>
              <a:gd name="connsiteX29" fmla="*/ 5776618 w 9288370"/>
              <a:gd name="connsiteY29" fmla="*/ 1053037 h 1858154"/>
              <a:gd name="connsiteX30" fmla="*/ 5785786 w 9288370"/>
              <a:gd name="connsiteY30" fmla="*/ 1051213 h 1858154"/>
              <a:gd name="connsiteX31" fmla="*/ 5829381 w 9288370"/>
              <a:gd name="connsiteY31" fmla="*/ 1046878 h 1858154"/>
              <a:gd name="connsiteX32" fmla="*/ 5943596 w 9288370"/>
              <a:gd name="connsiteY32" fmla="*/ 1043237 h 1858154"/>
              <a:gd name="connsiteX33" fmla="*/ 5985730 w 9288370"/>
              <a:gd name="connsiteY33" fmla="*/ 1035396 h 1858154"/>
              <a:gd name="connsiteX34" fmla="*/ 6103109 w 9288370"/>
              <a:gd name="connsiteY34" fmla="*/ 1019019 h 1858154"/>
              <a:gd name="connsiteX35" fmla="*/ 6222406 w 9288370"/>
              <a:gd name="connsiteY35" fmla="*/ 985341 h 1858154"/>
              <a:gd name="connsiteX36" fmla="*/ 6598672 w 9288370"/>
              <a:gd name="connsiteY36" fmla="*/ 902062 h 1858154"/>
              <a:gd name="connsiteX37" fmla="*/ 6766149 w 9288370"/>
              <a:gd name="connsiteY37" fmla="*/ 846132 h 1858154"/>
              <a:gd name="connsiteX38" fmla="*/ 6886312 w 9288370"/>
              <a:gd name="connsiteY38" fmla="*/ 781877 h 1858154"/>
              <a:gd name="connsiteX39" fmla="*/ 7006457 w 9288370"/>
              <a:gd name="connsiteY39" fmla="*/ 699758 h 1858154"/>
              <a:gd name="connsiteX40" fmla="*/ 7231643 w 9288370"/>
              <a:gd name="connsiteY40" fmla="*/ 640778 h 1858154"/>
              <a:gd name="connsiteX41" fmla="*/ 7363123 w 9288370"/>
              <a:gd name="connsiteY41" fmla="*/ 593682 h 1858154"/>
              <a:gd name="connsiteX42" fmla="*/ 7588368 w 9288370"/>
              <a:gd name="connsiteY42" fmla="*/ 531129 h 1858154"/>
              <a:gd name="connsiteX43" fmla="*/ 7952094 w 9288370"/>
              <a:gd name="connsiteY43" fmla="*/ 409302 h 1858154"/>
              <a:gd name="connsiteX44" fmla="*/ 8231938 w 9288370"/>
              <a:gd name="connsiteY44" fmla="*/ 259259 h 1858154"/>
              <a:gd name="connsiteX45" fmla="*/ 8428864 w 9288370"/>
              <a:gd name="connsiteY45" fmla="*/ 208471 h 1858154"/>
              <a:gd name="connsiteX46" fmla="*/ 8616510 w 9288370"/>
              <a:gd name="connsiteY46" fmla="*/ 161973 h 1858154"/>
              <a:gd name="connsiteX47" fmla="*/ 8826766 w 9288370"/>
              <a:gd name="connsiteY47" fmla="*/ 152111 h 1858154"/>
              <a:gd name="connsiteX48" fmla="*/ 8917647 w 9288370"/>
              <a:gd name="connsiteY48" fmla="*/ 112232 h 1858154"/>
              <a:gd name="connsiteX49" fmla="*/ 9182272 w 9288370"/>
              <a:gd name="connsiteY49" fmla="*/ 37171 h 1858154"/>
              <a:gd name="connsiteX50" fmla="*/ 9232990 w 9288370"/>
              <a:gd name="connsiteY50" fmla="*/ 24074 h 1858154"/>
              <a:gd name="connsiteX51" fmla="*/ 9288370 w 9288370"/>
              <a:gd name="connsiteY51" fmla="*/ 0 h 1858154"/>
              <a:gd name="connsiteX52" fmla="*/ 0 w 9288370"/>
              <a:gd name="connsiteY52" fmla="*/ 0 h 1858154"/>
              <a:gd name="connsiteX53" fmla="*/ 0 w 9288370"/>
              <a:gd name="connsiteY53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172940 w 9288370"/>
              <a:gd name="connsiteY2" fmla="*/ 1764711 h 1858154"/>
              <a:gd name="connsiteX3" fmla="*/ 388319 w 9288370"/>
              <a:gd name="connsiteY3" fmla="*/ 1690382 h 1858154"/>
              <a:gd name="connsiteX4" fmla="*/ 667158 w 9288370"/>
              <a:gd name="connsiteY4" fmla="*/ 1589385 h 1858154"/>
              <a:gd name="connsiteX5" fmla="*/ 849294 w 9288370"/>
              <a:gd name="connsiteY5" fmla="*/ 1552735 h 1858154"/>
              <a:gd name="connsiteX6" fmla="*/ 1456865 w 9288370"/>
              <a:gd name="connsiteY6" fmla="*/ 1510292 h 1858154"/>
              <a:gd name="connsiteX7" fmla="*/ 1051573 w 9288370"/>
              <a:gd name="connsiteY7" fmla="*/ 1521570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2101780 w 9288370"/>
              <a:gd name="connsiteY10" fmla="*/ 1409907 h 1858154"/>
              <a:gd name="connsiteX11" fmla="*/ 2244830 w 9288370"/>
              <a:gd name="connsiteY11" fmla="*/ 1388540 h 1858154"/>
              <a:gd name="connsiteX12" fmla="*/ 2428648 w 9288370"/>
              <a:gd name="connsiteY12" fmla="*/ 1372736 h 1858154"/>
              <a:gd name="connsiteX13" fmla="*/ 2645882 w 9288370"/>
              <a:gd name="connsiteY13" fmla="*/ 1341971 h 1858154"/>
              <a:gd name="connsiteX14" fmla="*/ 2707413 w 9288370"/>
              <a:gd name="connsiteY14" fmla="*/ 1347156 h 1858154"/>
              <a:gd name="connsiteX15" fmla="*/ 2843134 w 9288370"/>
              <a:gd name="connsiteY15" fmla="*/ 1323561 h 1858154"/>
              <a:gd name="connsiteX16" fmla="*/ 2923804 w 9288370"/>
              <a:gd name="connsiteY16" fmla="*/ 1314224 h 1858154"/>
              <a:gd name="connsiteX17" fmla="*/ 2953618 w 9288370"/>
              <a:gd name="connsiteY17" fmla="*/ 1318186 h 1858154"/>
              <a:gd name="connsiteX18" fmla="*/ 2995816 w 9288370"/>
              <a:gd name="connsiteY18" fmla="*/ 1318670 h 1858154"/>
              <a:gd name="connsiteX19" fmla="*/ 3444611 w 9288370"/>
              <a:gd name="connsiteY19" fmla="*/ 1236739 h 1858154"/>
              <a:gd name="connsiteX20" fmla="*/ 3925616 w 9288370"/>
              <a:gd name="connsiteY20" fmla="*/ 1253751 h 1858154"/>
              <a:gd name="connsiteX21" fmla="*/ 3995849 w 9288370"/>
              <a:gd name="connsiteY21" fmla="*/ 1272939 h 1858154"/>
              <a:gd name="connsiteX22" fmla="*/ 4190310 w 9288370"/>
              <a:gd name="connsiteY22" fmla="*/ 1307786 h 1858154"/>
              <a:gd name="connsiteX23" fmla="*/ 4575478 w 9288370"/>
              <a:gd name="connsiteY23" fmla="*/ 1261726 h 1858154"/>
              <a:gd name="connsiteX24" fmla="*/ 4650026 w 9288370"/>
              <a:gd name="connsiteY24" fmla="*/ 1265798 h 1858154"/>
              <a:gd name="connsiteX25" fmla="*/ 4792008 w 9288370"/>
              <a:gd name="connsiteY25" fmla="*/ 1243899 h 1858154"/>
              <a:gd name="connsiteX26" fmla="*/ 4954126 w 9288370"/>
              <a:gd name="connsiteY26" fmla="*/ 1204617 h 1858154"/>
              <a:gd name="connsiteX27" fmla="*/ 5309678 w 9288370"/>
              <a:gd name="connsiteY27" fmla="*/ 1128278 h 1858154"/>
              <a:gd name="connsiteX28" fmla="*/ 5474724 w 9288370"/>
              <a:gd name="connsiteY28" fmla="*/ 1091167 h 1858154"/>
              <a:gd name="connsiteX29" fmla="*/ 5776618 w 9288370"/>
              <a:gd name="connsiteY29" fmla="*/ 1053037 h 1858154"/>
              <a:gd name="connsiteX30" fmla="*/ 5785786 w 9288370"/>
              <a:gd name="connsiteY30" fmla="*/ 1051213 h 1858154"/>
              <a:gd name="connsiteX31" fmla="*/ 5829381 w 9288370"/>
              <a:gd name="connsiteY31" fmla="*/ 1046878 h 1858154"/>
              <a:gd name="connsiteX32" fmla="*/ 5943596 w 9288370"/>
              <a:gd name="connsiteY32" fmla="*/ 1043237 h 1858154"/>
              <a:gd name="connsiteX33" fmla="*/ 5985730 w 9288370"/>
              <a:gd name="connsiteY33" fmla="*/ 1035396 h 1858154"/>
              <a:gd name="connsiteX34" fmla="*/ 6103109 w 9288370"/>
              <a:gd name="connsiteY34" fmla="*/ 1019019 h 1858154"/>
              <a:gd name="connsiteX35" fmla="*/ 6222406 w 9288370"/>
              <a:gd name="connsiteY35" fmla="*/ 985341 h 1858154"/>
              <a:gd name="connsiteX36" fmla="*/ 6598672 w 9288370"/>
              <a:gd name="connsiteY36" fmla="*/ 902062 h 1858154"/>
              <a:gd name="connsiteX37" fmla="*/ 6766149 w 9288370"/>
              <a:gd name="connsiteY37" fmla="*/ 846132 h 1858154"/>
              <a:gd name="connsiteX38" fmla="*/ 6886312 w 9288370"/>
              <a:gd name="connsiteY38" fmla="*/ 781877 h 1858154"/>
              <a:gd name="connsiteX39" fmla="*/ 7006457 w 9288370"/>
              <a:gd name="connsiteY39" fmla="*/ 699758 h 1858154"/>
              <a:gd name="connsiteX40" fmla="*/ 7231643 w 9288370"/>
              <a:gd name="connsiteY40" fmla="*/ 640778 h 1858154"/>
              <a:gd name="connsiteX41" fmla="*/ 7363123 w 9288370"/>
              <a:gd name="connsiteY41" fmla="*/ 593682 h 1858154"/>
              <a:gd name="connsiteX42" fmla="*/ 7588368 w 9288370"/>
              <a:gd name="connsiteY42" fmla="*/ 531129 h 1858154"/>
              <a:gd name="connsiteX43" fmla="*/ 7952094 w 9288370"/>
              <a:gd name="connsiteY43" fmla="*/ 409302 h 1858154"/>
              <a:gd name="connsiteX44" fmla="*/ 8231938 w 9288370"/>
              <a:gd name="connsiteY44" fmla="*/ 259259 h 1858154"/>
              <a:gd name="connsiteX45" fmla="*/ 8428864 w 9288370"/>
              <a:gd name="connsiteY45" fmla="*/ 208471 h 1858154"/>
              <a:gd name="connsiteX46" fmla="*/ 8616510 w 9288370"/>
              <a:gd name="connsiteY46" fmla="*/ 161973 h 1858154"/>
              <a:gd name="connsiteX47" fmla="*/ 8826766 w 9288370"/>
              <a:gd name="connsiteY47" fmla="*/ 152111 h 1858154"/>
              <a:gd name="connsiteX48" fmla="*/ 8917647 w 9288370"/>
              <a:gd name="connsiteY48" fmla="*/ 112232 h 1858154"/>
              <a:gd name="connsiteX49" fmla="*/ 9182272 w 9288370"/>
              <a:gd name="connsiteY49" fmla="*/ 37171 h 1858154"/>
              <a:gd name="connsiteX50" fmla="*/ 9232990 w 9288370"/>
              <a:gd name="connsiteY50" fmla="*/ 24074 h 1858154"/>
              <a:gd name="connsiteX51" fmla="*/ 9288370 w 9288370"/>
              <a:gd name="connsiteY51" fmla="*/ 0 h 1858154"/>
              <a:gd name="connsiteX52" fmla="*/ 0 w 9288370"/>
              <a:gd name="connsiteY52" fmla="*/ 0 h 1858154"/>
              <a:gd name="connsiteX53" fmla="*/ 0 w 9288370"/>
              <a:gd name="connsiteY53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172940 w 9288370"/>
              <a:gd name="connsiteY2" fmla="*/ 1764711 h 1858154"/>
              <a:gd name="connsiteX3" fmla="*/ 338948 w 9288370"/>
              <a:gd name="connsiteY3" fmla="*/ 1710964 h 1858154"/>
              <a:gd name="connsiteX4" fmla="*/ 667158 w 9288370"/>
              <a:gd name="connsiteY4" fmla="*/ 1589385 h 1858154"/>
              <a:gd name="connsiteX5" fmla="*/ 849294 w 9288370"/>
              <a:gd name="connsiteY5" fmla="*/ 1552735 h 1858154"/>
              <a:gd name="connsiteX6" fmla="*/ 1456865 w 9288370"/>
              <a:gd name="connsiteY6" fmla="*/ 1510292 h 1858154"/>
              <a:gd name="connsiteX7" fmla="*/ 1051573 w 9288370"/>
              <a:gd name="connsiteY7" fmla="*/ 1521570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2101780 w 9288370"/>
              <a:gd name="connsiteY10" fmla="*/ 1409907 h 1858154"/>
              <a:gd name="connsiteX11" fmla="*/ 2244830 w 9288370"/>
              <a:gd name="connsiteY11" fmla="*/ 1388540 h 1858154"/>
              <a:gd name="connsiteX12" fmla="*/ 2428648 w 9288370"/>
              <a:gd name="connsiteY12" fmla="*/ 1372736 h 1858154"/>
              <a:gd name="connsiteX13" fmla="*/ 2645882 w 9288370"/>
              <a:gd name="connsiteY13" fmla="*/ 1341971 h 1858154"/>
              <a:gd name="connsiteX14" fmla="*/ 2707413 w 9288370"/>
              <a:gd name="connsiteY14" fmla="*/ 1347156 h 1858154"/>
              <a:gd name="connsiteX15" fmla="*/ 2843134 w 9288370"/>
              <a:gd name="connsiteY15" fmla="*/ 1323561 h 1858154"/>
              <a:gd name="connsiteX16" fmla="*/ 2923804 w 9288370"/>
              <a:gd name="connsiteY16" fmla="*/ 1314224 h 1858154"/>
              <a:gd name="connsiteX17" fmla="*/ 2953618 w 9288370"/>
              <a:gd name="connsiteY17" fmla="*/ 1318186 h 1858154"/>
              <a:gd name="connsiteX18" fmla="*/ 2995816 w 9288370"/>
              <a:gd name="connsiteY18" fmla="*/ 1318670 h 1858154"/>
              <a:gd name="connsiteX19" fmla="*/ 3444611 w 9288370"/>
              <a:gd name="connsiteY19" fmla="*/ 1236739 h 1858154"/>
              <a:gd name="connsiteX20" fmla="*/ 3925616 w 9288370"/>
              <a:gd name="connsiteY20" fmla="*/ 1253751 h 1858154"/>
              <a:gd name="connsiteX21" fmla="*/ 3995849 w 9288370"/>
              <a:gd name="connsiteY21" fmla="*/ 1272939 h 1858154"/>
              <a:gd name="connsiteX22" fmla="*/ 4190310 w 9288370"/>
              <a:gd name="connsiteY22" fmla="*/ 1307786 h 1858154"/>
              <a:gd name="connsiteX23" fmla="*/ 4575478 w 9288370"/>
              <a:gd name="connsiteY23" fmla="*/ 1261726 h 1858154"/>
              <a:gd name="connsiteX24" fmla="*/ 4650026 w 9288370"/>
              <a:gd name="connsiteY24" fmla="*/ 1265798 h 1858154"/>
              <a:gd name="connsiteX25" fmla="*/ 4792008 w 9288370"/>
              <a:gd name="connsiteY25" fmla="*/ 1243899 h 1858154"/>
              <a:gd name="connsiteX26" fmla="*/ 4954126 w 9288370"/>
              <a:gd name="connsiteY26" fmla="*/ 1204617 h 1858154"/>
              <a:gd name="connsiteX27" fmla="*/ 5309678 w 9288370"/>
              <a:gd name="connsiteY27" fmla="*/ 1128278 h 1858154"/>
              <a:gd name="connsiteX28" fmla="*/ 5474724 w 9288370"/>
              <a:gd name="connsiteY28" fmla="*/ 1091167 h 1858154"/>
              <a:gd name="connsiteX29" fmla="*/ 5776618 w 9288370"/>
              <a:gd name="connsiteY29" fmla="*/ 1053037 h 1858154"/>
              <a:gd name="connsiteX30" fmla="*/ 5785786 w 9288370"/>
              <a:gd name="connsiteY30" fmla="*/ 1051213 h 1858154"/>
              <a:gd name="connsiteX31" fmla="*/ 5829381 w 9288370"/>
              <a:gd name="connsiteY31" fmla="*/ 1046878 h 1858154"/>
              <a:gd name="connsiteX32" fmla="*/ 5943596 w 9288370"/>
              <a:gd name="connsiteY32" fmla="*/ 1043237 h 1858154"/>
              <a:gd name="connsiteX33" fmla="*/ 5985730 w 9288370"/>
              <a:gd name="connsiteY33" fmla="*/ 1035396 h 1858154"/>
              <a:gd name="connsiteX34" fmla="*/ 6103109 w 9288370"/>
              <a:gd name="connsiteY34" fmla="*/ 1019019 h 1858154"/>
              <a:gd name="connsiteX35" fmla="*/ 6222406 w 9288370"/>
              <a:gd name="connsiteY35" fmla="*/ 985341 h 1858154"/>
              <a:gd name="connsiteX36" fmla="*/ 6598672 w 9288370"/>
              <a:gd name="connsiteY36" fmla="*/ 902062 h 1858154"/>
              <a:gd name="connsiteX37" fmla="*/ 6766149 w 9288370"/>
              <a:gd name="connsiteY37" fmla="*/ 846132 h 1858154"/>
              <a:gd name="connsiteX38" fmla="*/ 6886312 w 9288370"/>
              <a:gd name="connsiteY38" fmla="*/ 781877 h 1858154"/>
              <a:gd name="connsiteX39" fmla="*/ 7006457 w 9288370"/>
              <a:gd name="connsiteY39" fmla="*/ 699758 h 1858154"/>
              <a:gd name="connsiteX40" fmla="*/ 7231643 w 9288370"/>
              <a:gd name="connsiteY40" fmla="*/ 640778 h 1858154"/>
              <a:gd name="connsiteX41" fmla="*/ 7363123 w 9288370"/>
              <a:gd name="connsiteY41" fmla="*/ 593682 h 1858154"/>
              <a:gd name="connsiteX42" fmla="*/ 7588368 w 9288370"/>
              <a:gd name="connsiteY42" fmla="*/ 531129 h 1858154"/>
              <a:gd name="connsiteX43" fmla="*/ 7952094 w 9288370"/>
              <a:gd name="connsiteY43" fmla="*/ 409302 h 1858154"/>
              <a:gd name="connsiteX44" fmla="*/ 8231938 w 9288370"/>
              <a:gd name="connsiteY44" fmla="*/ 259259 h 1858154"/>
              <a:gd name="connsiteX45" fmla="*/ 8428864 w 9288370"/>
              <a:gd name="connsiteY45" fmla="*/ 208471 h 1858154"/>
              <a:gd name="connsiteX46" fmla="*/ 8616510 w 9288370"/>
              <a:gd name="connsiteY46" fmla="*/ 161973 h 1858154"/>
              <a:gd name="connsiteX47" fmla="*/ 8826766 w 9288370"/>
              <a:gd name="connsiteY47" fmla="*/ 152111 h 1858154"/>
              <a:gd name="connsiteX48" fmla="*/ 8917647 w 9288370"/>
              <a:gd name="connsiteY48" fmla="*/ 112232 h 1858154"/>
              <a:gd name="connsiteX49" fmla="*/ 9182272 w 9288370"/>
              <a:gd name="connsiteY49" fmla="*/ 37171 h 1858154"/>
              <a:gd name="connsiteX50" fmla="*/ 9232990 w 9288370"/>
              <a:gd name="connsiteY50" fmla="*/ 24074 h 1858154"/>
              <a:gd name="connsiteX51" fmla="*/ 9288370 w 9288370"/>
              <a:gd name="connsiteY51" fmla="*/ 0 h 1858154"/>
              <a:gd name="connsiteX52" fmla="*/ 0 w 9288370"/>
              <a:gd name="connsiteY52" fmla="*/ 0 h 1858154"/>
              <a:gd name="connsiteX53" fmla="*/ 0 w 9288370"/>
              <a:gd name="connsiteY53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172940 w 9288370"/>
              <a:gd name="connsiteY2" fmla="*/ 1764711 h 1858154"/>
              <a:gd name="connsiteX3" fmla="*/ 338948 w 9288370"/>
              <a:gd name="connsiteY3" fmla="*/ 1710964 h 1858154"/>
              <a:gd name="connsiteX4" fmla="*/ 535500 w 9288370"/>
              <a:gd name="connsiteY4" fmla="*/ 1645986 h 1858154"/>
              <a:gd name="connsiteX5" fmla="*/ 849294 w 9288370"/>
              <a:gd name="connsiteY5" fmla="*/ 1552735 h 1858154"/>
              <a:gd name="connsiteX6" fmla="*/ 1456865 w 9288370"/>
              <a:gd name="connsiteY6" fmla="*/ 1510292 h 1858154"/>
              <a:gd name="connsiteX7" fmla="*/ 1051573 w 9288370"/>
              <a:gd name="connsiteY7" fmla="*/ 1521570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2101780 w 9288370"/>
              <a:gd name="connsiteY10" fmla="*/ 1409907 h 1858154"/>
              <a:gd name="connsiteX11" fmla="*/ 2244830 w 9288370"/>
              <a:gd name="connsiteY11" fmla="*/ 1388540 h 1858154"/>
              <a:gd name="connsiteX12" fmla="*/ 2428648 w 9288370"/>
              <a:gd name="connsiteY12" fmla="*/ 1372736 h 1858154"/>
              <a:gd name="connsiteX13" fmla="*/ 2645882 w 9288370"/>
              <a:gd name="connsiteY13" fmla="*/ 1341971 h 1858154"/>
              <a:gd name="connsiteX14" fmla="*/ 2707413 w 9288370"/>
              <a:gd name="connsiteY14" fmla="*/ 1347156 h 1858154"/>
              <a:gd name="connsiteX15" fmla="*/ 2843134 w 9288370"/>
              <a:gd name="connsiteY15" fmla="*/ 1323561 h 1858154"/>
              <a:gd name="connsiteX16" fmla="*/ 2923804 w 9288370"/>
              <a:gd name="connsiteY16" fmla="*/ 1314224 h 1858154"/>
              <a:gd name="connsiteX17" fmla="*/ 2953618 w 9288370"/>
              <a:gd name="connsiteY17" fmla="*/ 1318186 h 1858154"/>
              <a:gd name="connsiteX18" fmla="*/ 2995816 w 9288370"/>
              <a:gd name="connsiteY18" fmla="*/ 1318670 h 1858154"/>
              <a:gd name="connsiteX19" fmla="*/ 3444611 w 9288370"/>
              <a:gd name="connsiteY19" fmla="*/ 1236739 h 1858154"/>
              <a:gd name="connsiteX20" fmla="*/ 3925616 w 9288370"/>
              <a:gd name="connsiteY20" fmla="*/ 1253751 h 1858154"/>
              <a:gd name="connsiteX21" fmla="*/ 3995849 w 9288370"/>
              <a:gd name="connsiteY21" fmla="*/ 1272939 h 1858154"/>
              <a:gd name="connsiteX22" fmla="*/ 4190310 w 9288370"/>
              <a:gd name="connsiteY22" fmla="*/ 1307786 h 1858154"/>
              <a:gd name="connsiteX23" fmla="*/ 4575478 w 9288370"/>
              <a:gd name="connsiteY23" fmla="*/ 1261726 h 1858154"/>
              <a:gd name="connsiteX24" fmla="*/ 4650026 w 9288370"/>
              <a:gd name="connsiteY24" fmla="*/ 1265798 h 1858154"/>
              <a:gd name="connsiteX25" fmla="*/ 4792008 w 9288370"/>
              <a:gd name="connsiteY25" fmla="*/ 1243899 h 1858154"/>
              <a:gd name="connsiteX26" fmla="*/ 4954126 w 9288370"/>
              <a:gd name="connsiteY26" fmla="*/ 1204617 h 1858154"/>
              <a:gd name="connsiteX27" fmla="*/ 5309678 w 9288370"/>
              <a:gd name="connsiteY27" fmla="*/ 1128278 h 1858154"/>
              <a:gd name="connsiteX28" fmla="*/ 5474724 w 9288370"/>
              <a:gd name="connsiteY28" fmla="*/ 1091167 h 1858154"/>
              <a:gd name="connsiteX29" fmla="*/ 5776618 w 9288370"/>
              <a:gd name="connsiteY29" fmla="*/ 1053037 h 1858154"/>
              <a:gd name="connsiteX30" fmla="*/ 5785786 w 9288370"/>
              <a:gd name="connsiteY30" fmla="*/ 1051213 h 1858154"/>
              <a:gd name="connsiteX31" fmla="*/ 5829381 w 9288370"/>
              <a:gd name="connsiteY31" fmla="*/ 1046878 h 1858154"/>
              <a:gd name="connsiteX32" fmla="*/ 5943596 w 9288370"/>
              <a:gd name="connsiteY32" fmla="*/ 1043237 h 1858154"/>
              <a:gd name="connsiteX33" fmla="*/ 5985730 w 9288370"/>
              <a:gd name="connsiteY33" fmla="*/ 1035396 h 1858154"/>
              <a:gd name="connsiteX34" fmla="*/ 6103109 w 9288370"/>
              <a:gd name="connsiteY34" fmla="*/ 1019019 h 1858154"/>
              <a:gd name="connsiteX35" fmla="*/ 6222406 w 9288370"/>
              <a:gd name="connsiteY35" fmla="*/ 985341 h 1858154"/>
              <a:gd name="connsiteX36" fmla="*/ 6598672 w 9288370"/>
              <a:gd name="connsiteY36" fmla="*/ 902062 h 1858154"/>
              <a:gd name="connsiteX37" fmla="*/ 6766149 w 9288370"/>
              <a:gd name="connsiteY37" fmla="*/ 846132 h 1858154"/>
              <a:gd name="connsiteX38" fmla="*/ 6886312 w 9288370"/>
              <a:gd name="connsiteY38" fmla="*/ 781877 h 1858154"/>
              <a:gd name="connsiteX39" fmla="*/ 7006457 w 9288370"/>
              <a:gd name="connsiteY39" fmla="*/ 699758 h 1858154"/>
              <a:gd name="connsiteX40" fmla="*/ 7231643 w 9288370"/>
              <a:gd name="connsiteY40" fmla="*/ 640778 h 1858154"/>
              <a:gd name="connsiteX41" fmla="*/ 7363123 w 9288370"/>
              <a:gd name="connsiteY41" fmla="*/ 593682 h 1858154"/>
              <a:gd name="connsiteX42" fmla="*/ 7588368 w 9288370"/>
              <a:gd name="connsiteY42" fmla="*/ 531129 h 1858154"/>
              <a:gd name="connsiteX43" fmla="*/ 7952094 w 9288370"/>
              <a:gd name="connsiteY43" fmla="*/ 409302 h 1858154"/>
              <a:gd name="connsiteX44" fmla="*/ 8231938 w 9288370"/>
              <a:gd name="connsiteY44" fmla="*/ 259259 h 1858154"/>
              <a:gd name="connsiteX45" fmla="*/ 8428864 w 9288370"/>
              <a:gd name="connsiteY45" fmla="*/ 208471 h 1858154"/>
              <a:gd name="connsiteX46" fmla="*/ 8616510 w 9288370"/>
              <a:gd name="connsiteY46" fmla="*/ 161973 h 1858154"/>
              <a:gd name="connsiteX47" fmla="*/ 8826766 w 9288370"/>
              <a:gd name="connsiteY47" fmla="*/ 152111 h 1858154"/>
              <a:gd name="connsiteX48" fmla="*/ 8917647 w 9288370"/>
              <a:gd name="connsiteY48" fmla="*/ 112232 h 1858154"/>
              <a:gd name="connsiteX49" fmla="*/ 9182272 w 9288370"/>
              <a:gd name="connsiteY49" fmla="*/ 37171 h 1858154"/>
              <a:gd name="connsiteX50" fmla="*/ 9232990 w 9288370"/>
              <a:gd name="connsiteY50" fmla="*/ 24074 h 1858154"/>
              <a:gd name="connsiteX51" fmla="*/ 9288370 w 9288370"/>
              <a:gd name="connsiteY51" fmla="*/ 0 h 1858154"/>
              <a:gd name="connsiteX52" fmla="*/ 0 w 9288370"/>
              <a:gd name="connsiteY52" fmla="*/ 0 h 1858154"/>
              <a:gd name="connsiteX53" fmla="*/ 0 w 9288370"/>
              <a:gd name="connsiteY53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172940 w 9288370"/>
              <a:gd name="connsiteY2" fmla="*/ 1764711 h 1858154"/>
              <a:gd name="connsiteX3" fmla="*/ 338948 w 9288370"/>
              <a:gd name="connsiteY3" fmla="*/ 1710964 h 1858154"/>
              <a:gd name="connsiteX4" fmla="*/ 535500 w 9288370"/>
              <a:gd name="connsiteY4" fmla="*/ 1645986 h 1858154"/>
              <a:gd name="connsiteX5" fmla="*/ 717636 w 9288370"/>
              <a:gd name="connsiteY5" fmla="*/ 1599045 h 1858154"/>
              <a:gd name="connsiteX6" fmla="*/ 1456865 w 9288370"/>
              <a:gd name="connsiteY6" fmla="*/ 1510292 h 1858154"/>
              <a:gd name="connsiteX7" fmla="*/ 1051573 w 9288370"/>
              <a:gd name="connsiteY7" fmla="*/ 1521570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2101780 w 9288370"/>
              <a:gd name="connsiteY10" fmla="*/ 1409907 h 1858154"/>
              <a:gd name="connsiteX11" fmla="*/ 2244830 w 9288370"/>
              <a:gd name="connsiteY11" fmla="*/ 1388540 h 1858154"/>
              <a:gd name="connsiteX12" fmla="*/ 2428648 w 9288370"/>
              <a:gd name="connsiteY12" fmla="*/ 1372736 h 1858154"/>
              <a:gd name="connsiteX13" fmla="*/ 2645882 w 9288370"/>
              <a:gd name="connsiteY13" fmla="*/ 1341971 h 1858154"/>
              <a:gd name="connsiteX14" fmla="*/ 2707413 w 9288370"/>
              <a:gd name="connsiteY14" fmla="*/ 1347156 h 1858154"/>
              <a:gd name="connsiteX15" fmla="*/ 2843134 w 9288370"/>
              <a:gd name="connsiteY15" fmla="*/ 1323561 h 1858154"/>
              <a:gd name="connsiteX16" fmla="*/ 2923804 w 9288370"/>
              <a:gd name="connsiteY16" fmla="*/ 1314224 h 1858154"/>
              <a:gd name="connsiteX17" fmla="*/ 2953618 w 9288370"/>
              <a:gd name="connsiteY17" fmla="*/ 1318186 h 1858154"/>
              <a:gd name="connsiteX18" fmla="*/ 2995816 w 9288370"/>
              <a:gd name="connsiteY18" fmla="*/ 1318670 h 1858154"/>
              <a:gd name="connsiteX19" fmla="*/ 3444611 w 9288370"/>
              <a:gd name="connsiteY19" fmla="*/ 1236739 h 1858154"/>
              <a:gd name="connsiteX20" fmla="*/ 3925616 w 9288370"/>
              <a:gd name="connsiteY20" fmla="*/ 1253751 h 1858154"/>
              <a:gd name="connsiteX21" fmla="*/ 3995849 w 9288370"/>
              <a:gd name="connsiteY21" fmla="*/ 1272939 h 1858154"/>
              <a:gd name="connsiteX22" fmla="*/ 4190310 w 9288370"/>
              <a:gd name="connsiteY22" fmla="*/ 1307786 h 1858154"/>
              <a:gd name="connsiteX23" fmla="*/ 4575478 w 9288370"/>
              <a:gd name="connsiteY23" fmla="*/ 1261726 h 1858154"/>
              <a:gd name="connsiteX24" fmla="*/ 4650026 w 9288370"/>
              <a:gd name="connsiteY24" fmla="*/ 1265798 h 1858154"/>
              <a:gd name="connsiteX25" fmla="*/ 4792008 w 9288370"/>
              <a:gd name="connsiteY25" fmla="*/ 1243899 h 1858154"/>
              <a:gd name="connsiteX26" fmla="*/ 4954126 w 9288370"/>
              <a:gd name="connsiteY26" fmla="*/ 1204617 h 1858154"/>
              <a:gd name="connsiteX27" fmla="*/ 5309678 w 9288370"/>
              <a:gd name="connsiteY27" fmla="*/ 1128278 h 1858154"/>
              <a:gd name="connsiteX28" fmla="*/ 5474724 w 9288370"/>
              <a:gd name="connsiteY28" fmla="*/ 1091167 h 1858154"/>
              <a:gd name="connsiteX29" fmla="*/ 5776618 w 9288370"/>
              <a:gd name="connsiteY29" fmla="*/ 1053037 h 1858154"/>
              <a:gd name="connsiteX30" fmla="*/ 5785786 w 9288370"/>
              <a:gd name="connsiteY30" fmla="*/ 1051213 h 1858154"/>
              <a:gd name="connsiteX31" fmla="*/ 5829381 w 9288370"/>
              <a:gd name="connsiteY31" fmla="*/ 1046878 h 1858154"/>
              <a:gd name="connsiteX32" fmla="*/ 5943596 w 9288370"/>
              <a:gd name="connsiteY32" fmla="*/ 1043237 h 1858154"/>
              <a:gd name="connsiteX33" fmla="*/ 5985730 w 9288370"/>
              <a:gd name="connsiteY33" fmla="*/ 1035396 h 1858154"/>
              <a:gd name="connsiteX34" fmla="*/ 6103109 w 9288370"/>
              <a:gd name="connsiteY34" fmla="*/ 1019019 h 1858154"/>
              <a:gd name="connsiteX35" fmla="*/ 6222406 w 9288370"/>
              <a:gd name="connsiteY35" fmla="*/ 985341 h 1858154"/>
              <a:gd name="connsiteX36" fmla="*/ 6598672 w 9288370"/>
              <a:gd name="connsiteY36" fmla="*/ 902062 h 1858154"/>
              <a:gd name="connsiteX37" fmla="*/ 6766149 w 9288370"/>
              <a:gd name="connsiteY37" fmla="*/ 846132 h 1858154"/>
              <a:gd name="connsiteX38" fmla="*/ 6886312 w 9288370"/>
              <a:gd name="connsiteY38" fmla="*/ 781877 h 1858154"/>
              <a:gd name="connsiteX39" fmla="*/ 7006457 w 9288370"/>
              <a:gd name="connsiteY39" fmla="*/ 699758 h 1858154"/>
              <a:gd name="connsiteX40" fmla="*/ 7231643 w 9288370"/>
              <a:gd name="connsiteY40" fmla="*/ 640778 h 1858154"/>
              <a:gd name="connsiteX41" fmla="*/ 7363123 w 9288370"/>
              <a:gd name="connsiteY41" fmla="*/ 593682 h 1858154"/>
              <a:gd name="connsiteX42" fmla="*/ 7588368 w 9288370"/>
              <a:gd name="connsiteY42" fmla="*/ 531129 h 1858154"/>
              <a:gd name="connsiteX43" fmla="*/ 7952094 w 9288370"/>
              <a:gd name="connsiteY43" fmla="*/ 409302 h 1858154"/>
              <a:gd name="connsiteX44" fmla="*/ 8231938 w 9288370"/>
              <a:gd name="connsiteY44" fmla="*/ 259259 h 1858154"/>
              <a:gd name="connsiteX45" fmla="*/ 8428864 w 9288370"/>
              <a:gd name="connsiteY45" fmla="*/ 208471 h 1858154"/>
              <a:gd name="connsiteX46" fmla="*/ 8616510 w 9288370"/>
              <a:gd name="connsiteY46" fmla="*/ 161973 h 1858154"/>
              <a:gd name="connsiteX47" fmla="*/ 8826766 w 9288370"/>
              <a:gd name="connsiteY47" fmla="*/ 152111 h 1858154"/>
              <a:gd name="connsiteX48" fmla="*/ 8917647 w 9288370"/>
              <a:gd name="connsiteY48" fmla="*/ 112232 h 1858154"/>
              <a:gd name="connsiteX49" fmla="*/ 9182272 w 9288370"/>
              <a:gd name="connsiteY49" fmla="*/ 37171 h 1858154"/>
              <a:gd name="connsiteX50" fmla="*/ 9232990 w 9288370"/>
              <a:gd name="connsiteY50" fmla="*/ 24074 h 1858154"/>
              <a:gd name="connsiteX51" fmla="*/ 9288370 w 9288370"/>
              <a:gd name="connsiteY51" fmla="*/ 0 h 1858154"/>
              <a:gd name="connsiteX52" fmla="*/ 0 w 9288370"/>
              <a:gd name="connsiteY52" fmla="*/ 0 h 1858154"/>
              <a:gd name="connsiteX53" fmla="*/ 0 w 9288370"/>
              <a:gd name="connsiteY53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172940 w 9288370"/>
              <a:gd name="connsiteY2" fmla="*/ 1764711 h 1858154"/>
              <a:gd name="connsiteX3" fmla="*/ 338948 w 9288370"/>
              <a:gd name="connsiteY3" fmla="*/ 1710964 h 1858154"/>
              <a:gd name="connsiteX4" fmla="*/ 535500 w 9288370"/>
              <a:gd name="connsiteY4" fmla="*/ 1645986 h 1858154"/>
              <a:gd name="connsiteX5" fmla="*/ 717636 w 9288370"/>
              <a:gd name="connsiteY5" fmla="*/ 1599045 h 1858154"/>
              <a:gd name="connsiteX6" fmla="*/ 1456865 w 9288370"/>
              <a:gd name="connsiteY6" fmla="*/ 1510292 h 1858154"/>
              <a:gd name="connsiteX7" fmla="*/ 1604999 w 9288370"/>
              <a:gd name="connsiteY7" fmla="*/ 1513599 h 1858154"/>
              <a:gd name="connsiteX8" fmla="*/ 1717911 w 9288370"/>
              <a:gd name="connsiteY8" fmla="*/ 1497764 h 1858154"/>
              <a:gd name="connsiteX9" fmla="*/ 2101780 w 9288370"/>
              <a:gd name="connsiteY9" fmla="*/ 1409907 h 1858154"/>
              <a:gd name="connsiteX10" fmla="*/ 2244830 w 9288370"/>
              <a:gd name="connsiteY10" fmla="*/ 1388540 h 1858154"/>
              <a:gd name="connsiteX11" fmla="*/ 2428648 w 9288370"/>
              <a:gd name="connsiteY11" fmla="*/ 1372736 h 1858154"/>
              <a:gd name="connsiteX12" fmla="*/ 2645882 w 9288370"/>
              <a:gd name="connsiteY12" fmla="*/ 1341971 h 1858154"/>
              <a:gd name="connsiteX13" fmla="*/ 2707413 w 9288370"/>
              <a:gd name="connsiteY13" fmla="*/ 1347156 h 1858154"/>
              <a:gd name="connsiteX14" fmla="*/ 2843134 w 9288370"/>
              <a:gd name="connsiteY14" fmla="*/ 1323561 h 1858154"/>
              <a:gd name="connsiteX15" fmla="*/ 2923804 w 9288370"/>
              <a:gd name="connsiteY15" fmla="*/ 1314224 h 1858154"/>
              <a:gd name="connsiteX16" fmla="*/ 2953618 w 9288370"/>
              <a:gd name="connsiteY16" fmla="*/ 1318186 h 1858154"/>
              <a:gd name="connsiteX17" fmla="*/ 2995816 w 9288370"/>
              <a:gd name="connsiteY17" fmla="*/ 1318670 h 1858154"/>
              <a:gd name="connsiteX18" fmla="*/ 3444611 w 9288370"/>
              <a:gd name="connsiteY18" fmla="*/ 1236739 h 1858154"/>
              <a:gd name="connsiteX19" fmla="*/ 3925616 w 9288370"/>
              <a:gd name="connsiteY19" fmla="*/ 1253751 h 1858154"/>
              <a:gd name="connsiteX20" fmla="*/ 3995849 w 9288370"/>
              <a:gd name="connsiteY20" fmla="*/ 1272939 h 1858154"/>
              <a:gd name="connsiteX21" fmla="*/ 4190310 w 9288370"/>
              <a:gd name="connsiteY21" fmla="*/ 1307786 h 1858154"/>
              <a:gd name="connsiteX22" fmla="*/ 4575478 w 9288370"/>
              <a:gd name="connsiteY22" fmla="*/ 1261726 h 1858154"/>
              <a:gd name="connsiteX23" fmla="*/ 4650026 w 9288370"/>
              <a:gd name="connsiteY23" fmla="*/ 1265798 h 1858154"/>
              <a:gd name="connsiteX24" fmla="*/ 4792008 w 9288370"/>
              <a:gd name="connsiteY24" fmla="*/ 1243899 h 1858154"/>
              <a:gd name="connsiteX25" fmla="*/ 4954126 w 9288370"/>
              <a:gd name="connsiteY25" fmla="*/ 1204617 h 1858154"/>
              <a:gd name="connsiteX26" fmla="*/ 5309678 w 9288370"/>
              <a:gd name="connsiteY26" fmla="*/ 1128278 h 1858154"/>
              <a:gd name="connsiteX27" fmla="*/ 5474724 w 9288370"/>
              <a:gd name="connsiteY27" fmla="*/ 1091167 h 1858154"/>
              <a:gd name="connsiteX28" fmla="*/ 5776618 w 9288370"/>
              <a:gd name="connsiteY28" fmla="*/ 1053037 h 1858154"/>
              <a:gd name="connsiteX29" fmla="*/ 5785786 w 9288370"/>
              <a:gd name="connsiteY29" fmla="*/ 1051213 h 1858154"/>
              <a:gd name="connsiteX30" fmla="*/ 5829381 w 9288370"/>
              <a:gd name="connsiteY30" fmla="*/ 1046878 h 1858154"/>
              <a:gd name="connsiteX31" fmla="*/ 5943596 w 9288370"/>
              <a:gd name="connsiteY31" fmla="*/ 1043237 h 1858154"/>
              <a:gd name="connsiteX32" fmla="*/ 5985730 w 9288370"/>
              <a:gd name="connsiteY32" fmla="*/ 1035396 h 1858154"/>
              <a:gd name="connsiteX33" fmla="*/ 6103109 w 9288370"/>
              <a:gd name="connsiteY33" fmla="*/ 1019019 h 1858154"/>
              <a:gd name="connsiteX34" fmla="*/ 6222406 w 9288370"/>
              <a:gd name="connsiteY34" fmla="*/ 985341 h 1858154"/>
              <a:gd name="connsiteX35" fmla="*/ 6598672 w 9288370"/>
              <a:gd name="connsiteY35" fmla="*/ 902062 h 1858154"/>
              <a:gd name="connsiteX36" fmla="*/ 6766149 w 9288370"/>
              <a:gd name="connsiteY36" fmla="*/ 846132 h 1858154"/>
              <a:gd name="connsiteX37" fmla="*/ 6886312 w 9288370"/>
              <a:gd name="connsiteY37" fmla="*/ 781877 h 1858154"/>
              <a:gd name="connsiteX38" fmla="*/ 7006457 w 9288370"/>
              <a:gd name="connsiteY38" fmla="*/ 699758 h 1858154"/>
              <a:gd name="connsiteX39" fmla="*/ 7231643 w 9288370"/>
              <a:gd name="connsiteY39" fmla="*/ 640778 h 1858154"/>
              <a:gd name="connsiteX40" fmla="*/ 7363123 w 9288370"/>
              <a:gd name="connsiteY40" fmla="*/ 593682 h 1858154"/>
              <a:gd name="connsiteX41" fmla="*/ 7588368 w 9288370"/>
              <a:gd name="connsiteY41" fmla="*/ 531129 h 1858154"/>
              <a:gd name="connsiteX42" fmla="*/ 7952094 w 9288370"/>
              <a:gd name="connsiteY42" fmla="*/ 409302 h 1858154"/>
              <a:gd name="connsiteX43" fmla="*/ 8231938 w 9288370"/>
              <a:gd name="connsiteY43" fmla="*/ 259259 h 1858154"/>
              <a:gd name="connsiteX44" fmla="*/ 8428864 w 9288370"/>
              <a:gd name="connsiteY44" fmla="*/ 208471 h 1858154"/>
              <a:gd name="connsiteX45" fmla="*/ 8616510 w 9288370"/>
              <a:gd name="connsiteY45" fmla="*/ 161973 h 1858154"/>
              <a:gd name="connsiteX46" fmla="*/ 8826766 w 9288370"/>
              <a:gd name="connsiteY46" fmla="*/ 152111 h 1858154"/>
              <a:gd name="connsiteX47" fmla="*/ 8917647 w 9288370"/>
              <a:gd name="connsiteY47" fmla="*/ 112232 h 1858154"/>
              <a:gd name="connsiteX48" fmla="*/ 9182272 w 9288370"/>
              <a:gd name="connsiteY48" fmla="*/ 37171 h 1858154"/>
              <a:gd name="connsiteX49" fmla="*/ 9232990 w 9288370"/>
              <a:gd name="connsiteY49" fmla="*/ 24074 h 1858154"/>
              <a:gd name="connsiteX50" fmla="*/ 9288370 w 9288370"/>
              <a:gd name="connsiteY50" fmla="*/ 0 h 1858154"/>
              <a:gd name="connsiteX51" fmla="*/ 0 w 9288370"/>
              <a:gd name="connsiteY51" fmla="*/ 0 h 1858154"/>
              <a:gd name="connsiteX52" fmla="*/ 0 w 9288370"/>
              <a:gd name="connsiteY52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172940 w 9288370"/>
              <a:gd name="connsiteY2" fmla="*/ 1764711 h 1858154"/>
              <a:gd name="connsiteX3" fmla="*/ 338948 w 9288370"/>
              <a:gd name="connsiteY3" fmla="*/ 1710964 h 1858154"/>
              <a:gd name="connsiteX4" fmla="*/ 535500 w 9288370"/>
              <a:gd name="connsiteY4" fmla="*/ 1645986 h 1858154"/>
              <a:gd name="connsiteX5" fmla="*/ 717636 w 9288370"/>
              <a:gd name="connsiteY5" fmla="*/ 1599045 h 1858154"/>
              <a:gd name="connsiteX6" fmla="*/ 1086577 w 9288370"/>
              <a:gd name="connsiteY6" fmla="*/ 1505147 h 1858154"/>
              <a:gd name="connsiteX7" fmla="*/ 1604999 w 9288370"/>
              <a:gd name="connsiteY7" fmla="*/ 1513599 h 1858154"/>
              <a:gd name="connsiteX8" fmla="*/ 1717911 w 9288370"/>
              <a:gd name="connsiteY8" fmla="*/ 1497764 h 1858154"/>
              <a:gd name="connsiteX9" fmla="*/ 2101780 w 9288370"/>
              <a:gd name="connsiteY9" fmla="*/ 1409907 h 1858154"/>
              <a:gd name="connsiteX10" fmla="*/ 2244830 w 9288370"/>
              <a:gd name="connsiteY10" fmla="*/ 1388540 h 1858154"/>
              <a:gd name="connsiteX11" fmla="*/ 2428648 w 9288370"/>
              <a:gd name="connsiteY11" fmla="*/ 1372736 h 1858154"/>
              <a:gd name="connsiteX12" fmla="*/ 2645882 w 9288370"/>
              <a:gd name="connsiteY12" fmla="*/ 1341971 h 1858154"/>
              <a:gd name="connsiteX13" fmla="*/ 2707413 w 9288370"/>
              <a:gd name="connsiteY13" fmla="*/ 1347156 h 1858154"/>
              <a:gd name="connsiteX14" fmla="*/ 2843134 w 9288370"/>
              <a:gd name="connsiteY14" fmla="*/ 1323561 h 1858154"/>
              <a:gd name="connsiteX15" fmla="*/ 2923804 w 9288370"/>
              <a:gd name="connsiteY15" fmla="*/ 1314224 h 1858154"/>
              <a:gd name="connsiteX16" fmla="*/ 2953618 w 9288370"/>
              <a:gd name="connsiteY16" fmla="*/ 1318186 h 1858154"/>
              <a:gd name="connsiteX17" fmla="*/ 2995816 w 9288370"/>
              <a:gd name="connsiteY17" fmla="*/ 1318670 h 1858154"/>
              <a:gd name="connsiteX18" fmla="*/ 3444611 w 9288370"/>
              <a:gd name="connsiteY18" fmla="*/ 1236739 h 1858154"/>
              <a:gd name="connsiteX19" fmla="*/ 3925616 w 9288370"/>
              <a:gd name="connsiteY19" fmla="*/ 1253751 h 1858154"/>
              <a:gd name="connsiteX20" fmla="*/ 3995849 w 9288370"/>
              <a:gd name="connsiteY20" fmla="*/ 1272939 h 1858154"/>
              <a:gd name="connsiteX21" fmla="*/ 4190310 w 9288370"/>
              <a:gd name="connsiteY21" fmla="*/ 1307786 h 1858154"/>
              <a:gd name="connsiteX22" fmla="*/ 4575478 w 9288370"/>
              <a:gd name="connsiteY22" fmla="*/ 1261726 h 1858154"/>
              <a:gd name="connsiteX23" fmla="*/ 4650026 w 9288370"/>
              <a:gd name="connsiteY23" fmla="*/ 1265798 h 1858154"/>
              <a:gd name="connsiteX24" fmla="*/ 4792008 w 9288370"/>
              <a:gd name="connsiteY24" fmla="*/ 1243899 h 1858154"/>
              <a:gd name="connsiteX25" fmla="*/ 4954126 w 9288370"/>
              <a:gd name="connsiteY25" fmla="*/ 1204617 h 1858154"/>
              <a:gd name="connsiteX26" fmla="*/ 5309678 w 9288370"/>
              <a:gd name="connsiteY26" fmla="*/ 1128278 h 1858154"/>
              <a:gd name="connsiteX27" fmla="*/ 5474724 w 9288370"/>
              <a:gd name="connsiteY27" fmla="*/ 1091167 h 1858154"/>
              <a:gd name="connsiteX28" fmla="*/ 5776618 w 9288370"/>
              <a:gd name="connsiteY28" fmla="*/ 1053037 h 1858154"/>
              <a:gd name="connsiteX29" fmla="*/ 5785786 w 9288370"/>
              <a:gd name="connsiteY29" fmla="*/ 1051213 h 1858154"/>
              <a:gd name="connsiteX30" fmla="*/ 5829381 w 9288370"/>
              <a:gd name="connsiteY30" fmla="*/ 1046878 h 1858154"/>
              <a:gd name="connsiteX31" fmla="*/ 5943596 w 9288370"/>
              <a:gd name="connsiteY31" fmla="*/ 1043237 h 1858154"/>
              <a:gd name="connsiteX32" fmla="*/ 5985730 w 9288370"/>
              <a:gd name="connsiteY32" fmla="*/ 1035396 h 1858154"/>
              <a:gd name="connsiteX33" fmla="*/ 6103109 w 9288370"/>
              <a:gd name="connsiteY33" fmla="*/ 1019019 h 1858154"/>
              <a:gd name="connsiteX34" fmla="*/ 6222406 w 9288370"/>
              <a:gd name="connsiteY34" fmla="*/ 985341 h 1858154"/>
              <a:gd name="connsiteX35" fmla="*/ 6598672 w 9288370"/>
              <a:gd name="connsiteY35" fmla="*/ 902062 h 1858154"/>
              <a:gd name="connsiteX36" fmla="*/ 6766149 w 9288370"/>
              <a:gd name="connsiteY36" fmla="*/ 846132 h 1858154"/>
              <a:gd name="connsiteX37" fmla="*/ 6886312 w 9288370"/>
              <a:gd name="connsiteY37" fmla="*/ 781877 h 1858154"/>
              <a:gd name="connsiteX38" fmla="*/ 7006457 w 9288370"/>
              <a:gd name="connsiteY38" fmla="*/ 699758 h 1858154"/>
              <a:gd name="connsiteX39" fmla="*/ 7231643 w 9288370"/>
              <a:gd name="connsiteY39" fmla="*/ 640778 h 1858154"/>
              <a:gd name="connsiteX40" fmla="*/ 7363123 w 9288370"/>
              <a:gd name="connsiteY40" fmla="*/ 593682 h 1858154"/>
              <a:gd name="connsiteX41" fmla="*/ 7588368 w 9288370"/>
              <a:gd name="connsiteY41" fmla="*/ 531129 h 1858154"/>
              <a:gd name="connsiteX42" fmla="*/ 7952094 w 9288370"/>
              <a:gd name="connsiteY42" fmla="*/ 409302 h 1858154"/>
              <a:gd name="connsiteX43" fmla="*/ 8231938 w 9288370"/>
              <a:gd name="connsiteY43" fmla="*/ 259259 h 1858154"/>
              <a:gd name="connsiteX44" fmla="*/ 8428864 w 9288370"/>
              <a:gd name="connsiteY44" fmla="*/ 208471 h 1858154"/>
              <a:gd name="connsiteX45" fmla="*/ 8616510 w 9288370"/>
              <a:gd name="connsiteY45" fmla="*/ 161973 h 1858154"/>
              <a:gd name="connsiteX46" fmla="*/ 8826766 w 9288370"/>
              <a:gd name="connsiteY46" fmla="*/ 152111 h 1858154"/>
              <a:gd name="connsiteX47" fmla="*/ 8917647 w 9288370"/>
              <a:gd name="connsiteY47" fmla="*/ 112232 h 1858154"/>
              <a:gd name="connsiteX48" fmla="*/ 9182272 w 9288370"/>
              <a:gd name="connsiteY48" fmla="*/ 37171 h 1858154"/>
              <a:gd name="connsiteX49" fmla="*/ 9232990 w 9288370"/>
              <a:gd name="connsiteY49" fmla="*/ 24074 h 1858154"/>
              <a:gd name="connsiteX50" fmla="*/ 9288370 w 9288370"/>
              <a:gd name="connsiteY50" fmla="*/ 0 h 1858154"/>
              <a:gd name="connsiteX51" fmla="*/ 0 w 9288370"/>
              <a:gd name="connsiteY51" fmla="*/ 0 h 1858154"/>
              <a:gd name="connsiteX52" fmla="*/ 0 w 9288370"/>
              <a:gd name="connsiteY52" fmla="*/ 1858154 h 1858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9288370" h="1858154">
                <a:moveTo>
                  <a:pt x="0" y="1858154"/>
                </a:moveTo>
                <a:lnTo>
                  <a:pt x="1049" y="1857909"/>
                </a:lnTo>
                <a:cubicBezTo>
                  <a:pt x="74675" y="1831386"/>
                  <a:pt x="21048" y="1865568"/>
                  <a:pt x="172940" y="1764711"/>
                </a:cubicBezTo>
                <a:cubicBezTo>
                  <a:pt x="311483" y="1711511"/>
                  <a:pt x="169495" y="1729979"/>
                  <a:pt x="338948" y="1710964"/>
                </a:cubicBezTo>
                <a:cubicBezTo>
                  <a:pt x="385385" y="1705560"/>
                  <a:pt x="461234" y="1665690"/>
                  <a:pt x="535500" y="1645986"/>
                </a:cubicBezTo>
                <a:cubicBezTo>
                  <a:pt x="594561" y="1643179"/>
                  <a:pt x="628315" y="1617973"/>
                  <a:pt x="717636" y="1599045"/>
                </a:cubicBezTo>
                <a:lnTo>
                  <a:pt x="1086577" y="1505147"/>
                </a:lnTo>
                <a:lnTo>
                  <a:pt x="1604999" y="1513599"/>
                </a:lnTo>
                <a:lnTo>
                  <a:pt x="1717911" y="1497764"/>
                </a:lnTo>
                <a:cubicBezTo>
                  <a:pt x="1800708" y="1480482"/>
                  <a:pt x="2013960" y="1428111"/>
                  <a:pt x="2101780" y="1409907"/>
                </a:cubicBezTo>
                <a:cubicBezTo>
                  <a:pt x="2138594" y="1385934"/>
                  <a:pt x="2193900" y="1407074"/>
                  <a:pt x="2244830" y="1388540"/>
                </a:cubicBezTo>
                <a:cubicBezTo>
                  <a:pt x="2310706" y="1379336"/>
                  <a:pt x="2366733" y="1379060"/>
                  <a:pt x="2428648" y="1372736"/>
                </a:cubicBezTo>
                <a:cubicBezTo>
                  <a:pt x="2495490" y="1364975"/>
                  <a:pt x="2599421" y="1346234"/>
                  <a:pt x="2645882" y="1341971"/>
                </a:cubicBezTo>
                <a:cubicBezTo>
                  <a:pt x="2670920" y="1340537"/>
                  <a:pt x="2669117" y="1348484"/>
                  <a:pt x="2707413" y="1347156"/>
                </a:cubicBezTo>
                <a:cubicBezTo>
                  <a:pt x="2743721" y="1324535"/>
                  <a:pt x="2798213" y="1353269"/>
                  <a:pt x="2843134" y="1323561"/>
                </a:cubicBezTo>
                <a:cubicBezTo>
                  <a:pt x="2859865" y="1315298"/>
                  <a:pt x="2912970" y="1306041"/>
                  <a:pt x="2923804" y="1314224"/>
                </a:cubicBezTo>
                <a:cubicBezTo>
                  <a:pt x="2935040" y="1314339"/>
                  <a:pt x="2947659" y="1308371"/>
                  <a:pt x="2953618" y="1318186"/>
                </a:cubicBezTo>
                <a:cubicBezTo>
                  <a:pt x="2963089" y="1329568"/>
                  <a:pt x="3000111" y="1302355"/>
                  <a:pt x="2995816" y="1318670"/>
                </a:cubicBezTo>
                <a:cubicBezTo>
                  <a:pt x="3077648" y="1305096"/>
                  <a:pt x="3335568" y="1253614"/>
                  <a:pt x="3444611" y="1236739"/>
                </a:cubicBezTo>
                <a:cubicBezTo>
                  <a:pt x="3599578" y="1225919"/>
                  <a:pt x="3833743" y="1247718"/>
                  <a:pt x="3925616" y="1253751"/>
                </a:cubicBezTo>
                <a:cubicBezTo>
                  <a:pt x="3973615" y="1258954"/>
                  <a:pt x="3951733" y="1263933"/>
                  <a:pt x="3995849" y="1272939"/>
                </a:cubicBezTo>
                <a:cubicBezTo>
                  <a:pt x="4035170" y="1280272"/>
                  <a:pt x="4151284" y="1302685"/>
                  <a:pt x="4190310" y="1307786"/>
                </a:cubicBezTo>
                <a:cubicBezTo>
                  <a:pt x="4286915" y="1305917"/>
                  <a:pt x="4498859" y="1268724"/>
                  <a:pt x="4575478" y="1261726"/>
                </a:cubicBezTo>
                <a:lnTo>
                  <a:pt x="4650026" y="1265798"/>
                </a:lnTo>
                <a:lnTo>
                  <a:pt x="4792008" y="1243899"/>
                </a:lnTo>
                <a:cubicBezTo>
                  <a:pt x="4864797" y="1217989"/>
                  <a:pt x="4892960" y="1244893"/>
                  <a:pt x="4954126" y="1204617"/>
                </a:cubicBezTo>
                <a:cubicBezTo>
                  <a:pt x="5072643" y="1179171"/>
                  <a:pt x="5136253" y="1145277"/>
                  <a:pt x="5309678" y="1128278"/>
                </a:cubicBezTo>
                <a:cubicBezTo>
                  <a:pt x="5365406" y="1122815"/>
                  <a:pt x="5419708" y="1103537"/>
                  <a:pt x="5474724" y="1091167"/>
                </a:cubicBezTo>
                <a:lnTo>
                  <a:pt x="5776618" y="1053037"/>
                </a:lnTo>
                <a:lnTo>
                  <a:pt x="5785786" y="1051213"/>
                </a:lnTo>
                <a:lnTo>
                  <a:pt x="5829381" y="1046878"/>
                </a:lnTo>
                <a:cubicBezTo>
                  <a:pt x="5855683" y="1045549"/>
                  <a:pt x="5917537" y="1045151"/>
                  <a:pt x="5943596" y="1043237"/>
                </a:cubicBezTo>
                <a:cubicBezTo>
                  <a:pt x="5955032" y="1029831"/>
                  <a:pt x="5969545" y="1030469"/>
                  <a:pt x="5985730" y="1035396"/>
                </a:cubicBezTo>
                <a:cubicBezTo>
                  <a:pt x="6020901" y="1022497"/>
                  <a:pt x="6059962" y="1025742"/>
                  <a:pt x="6103109" y="1019019"/>
                </a:cubicBezTo>
                <a:cubicBezTo>
                  <a:pt x="6142495" y="996126"/>
                  <a:pt x="6176341" y="992625"/>
                  <a:pt x="6222406" y="985341"/>
                </a:cubicBezTo>
                <a:cubicBezTo>
                  <a:pt x="6305000" y="965848"/>
                  <a:pt x="6389790" y="916113"/>
                  <a:pt x="6598672" y="902062"/>
                </a:cubicBezTo>
                <a:cubicBezTo>
                  <a:pt x="6696217" y="878308"/>
                  <a:pt x="6705019" y="864412"/>
                  <a:pt x="6766149" y="846132"/>
                </a:cubicBezTo>
                <a:cubicBezTo>
                  <a:pt x="6828622" y="816303"/>
                  <a:pt x="6844288" y="800250"/>
                  <a:pt x="6886312" y="781877"/>
                </a:cubicBezTo>
                <a:cubicBezTo>
                  <a:pt x="6904346" y="770915"/>
                  <a:pt x="6974811" y="693660"/>
                  <a:pt x="7006457" y="699758"/>
                </a:cubicBezTo>
                <a:cubicBezTo>
                  <a:pt x="7015878" y="688760"/>
                  <a:pt x="7169942" y="678731"/>
                  <a:pt x="7231643" y="640778"/>
                </a:cubicBezTo>
                <a:cubicBezTo>
                  <a:pt x="7291087" y="623099"/>
                  <a:pt x="7308597" y="611957"/>
                  <a:pt x="7363123" y="593682"/>
                </a:cubicBezTo>
                <a:cubicBezTo>
                  <a:pt x="7401879" y="595559"/>
                  <a:pt x="7517574" y="550445"/>
                  <a:pt x="7588368" y="531129"/>
                </a:cubicBezTo>
                <a:cubicBezTo>
                  <a:pt x="7669636" y="521516"/>
                  <a:pt x="7844833" y="454614"/>
                  <a:pt x="7952094" y="409302"/>
                </a:cubicBezTo>
                <a:cubicBezTo>
                  <a:pt x="8059356" y="363990"/>
                  <a:pt x="8146910" y="253405"/>
                  <a:pt x="8231938" y="259259"/>
                </a:cubicBezTo>
                <a:cubicBezTo>
                  <a:pt x="8305929" y="256630"/>
                  <a:pt x="8363222" y="225400"/>
                  <a:pt x="8428864" y="208471"/>
                </a:cubicBezTo>
                <a:cubicBezTo>
                  <a:pt x="8491413" y="192972"/>
                  <a:pt x="8456819" y="173248"/>
                  <a:pt x="8616510" y="161973"/>
                </a:cubicBezTo>
                <a:cubicBezTo>
                  <a:pt x="8658196" y="158015"/>
                  <a:pt x="8776576" y="160401"/>
                  <a:pt x="8826766" y="152111"/>
                </a:cubicBezTo>
                <a:lnTo>
                  <a:pt x="8917647" y="112232"/>
                </a:lnTo>
                <a:cubicBezTo>
                  <a:pt x="8976899" y="93075"/>
                  <a:pt x="9069756" y="89380"/>
                  <a:pt x="9182272" y="37171"/>
                </a:cubicBezTo>
                <a:cubicBezTo>
                  <a:pt x="9197307" y="35724"/>
                  <a:pt x="9214647" y="30863"/>
                  <a:pt x="9232990" y="24074"/>
                </a:cubicBezTo>
                <a:lnTo>
                  <a:pt x="9288370" y="0"/>
                </a:lnTo>
                <a:lnTo>
                  <a:pt x="0" y="0"/>
                </a:lnTo>
                <a:lnTo>
                  <a:pt x="0" y="1858154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58CF3DF-0183-419B-93BB-68C620D83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1391900" cy="6542709"/>
          </a:xfrm>
          <a:custGeom>
            <a:avLst/>
            <a:gdLst>
              <a:gd name="connsiteX0" fmla="*/ 11391900 w 11391900"/>
              <a:gd name="connsiteY0" fmla="*/ 0 h 6542709"/>
              <a:gd name="connsiteX1" fmla="*/ 214241 w 11391900"/>
              <a:gd name="connsiteY1" fmla="*/ 0 h 6542709"/>
              <a:gd name="connsiteX2" fmla="*/ 0 w 11391900"/>
              <a:gd name="connsiteY2" fmla="*/ 6163678 h 6542709"/>
              <a:gd name="connsiteX3" fmla="*/ 11391900 w 11391900"/>
              <a:gd name="connsiteY3" fmla="*/ 6542709 h 6542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91900" h="6542709">
                <a:moveTo>
                  <a:pt x="11391900" y="0"/>
                </a:moveTo>
                <a:lnTo>
                  <a:pt x="214241" y="0"/>
                </a:lnTo>
                <a:lnTo>
                  <a:pt x="0" y="6163678"/>
                </a:lnTo>
                <a:lnTo>
                  <a:pt x="11391900" y="6542709"/>
                </a:lnTo>
                <a:close/>
              </a:path>
            </a:pathLst>
          </a:custGeom>
          <a:solidFill>
            <a:srgbClr val="EFEEE9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E08A0D-1A1D-1661-59DF-CD63C93C2D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5" r="-1" b="-1"/>
          <a:stretch/>
        </p:blipFill>
        <p:spPr>
          <a:xfrm>
            <a:off x="20" y="-17243"/>
            <a:ext cx="11244875" cy="6393594"/>
          </a:xfrm>
          <a:custGeom>
            <a:avLst/>
            <a:gdLst/>
            <a:ahLst/>
            <a:cxnLst/>
            <a:rect l="l" t="t" r="r" b="b"/>
            <a:pathLst>
              <a:path w="11244895" h="6393604">
                <a:moveTo>
                  <a:pt x="0" y="0"/>
                </a:moveTo>
                <a:lnTo>
                  <a:pt x="11024882" y="0"/>
                </a:lnTo>
                <a:lnTo>
                  <a:pt x="11244874" y="5980202"/>
                </a:lnTo>
                <a:cubicBezTo>
                  <a:pt x="11245230" y="5990765"/>
                  <a:pt x="11241062" y="6000472"/>
                  <a:pt x="11234024" y="6007639"/>
                </a:cubicBezTo>
                <a:lnTo>
                  <a:pt x="11206188" y="6019725"/>
                </a:lnTo>
                <a:cubicBezTo>
                  <a:pt x="11206216" y="6020500"/>
                  <a:pt x="11206246" y="6021274"/>
                  <a:pt x="11206274" y="6022049"/>
                </a:cubicBezTo>
                <a:lnTo>
                  <a:pt x="10574878" y="6042984"/>
                </a:lnTo>
                <a:lnTo>
                  <a:pt x="10558875" y="6047706"/>
                </a:lnTo>
                <a:cubicBezTo>
                  <a:pt x="10550278" y="6049738"/>
                  <a:pt x="10538428" y="6051751"/>
                  <a:pt x="10520436" y="6053193"/>
                </a:cubicBezTo>
                <a:cubicBezTo>
                  <a:pt x="10475138" y="6040706"/>
                  <a:pt x="10418243" y="6076360"/>
                  <a:pt x="10361896" y="6059419"/>
                </a:cubicBezTo>
                <a:cubicBezTo>
                  <a:pt x="10341403" y="6055542"/>
                  <a:pt x="10279362" y="6057956"/>
                  <a:pt x="10268486" y="6067189"/>
                </a:cubicBezTo>
                <a:cubicBezTo>
                  <a:pt x="10255727" y="6069499"/>
                  <a:pt x="10240317" y="6066803"/>
                  <a:pt x="10235276" y="6076493"/>
                </a:cubicBezTo>
                <a:cubicBezTo>
                  <a:pt x="10226520" y="6088232"/>
                  <a:pt x="10179594" y="6071903"/>
                  <a:pt x="10187365" y="6085214"/>
                </a:cubicBezTo>
                <a:cubicBezTo>
                  <a:pt x="10154086" y="6074061"/>
                  <a:pt x="10130952" y="6098795"/>
                  <a:pt x="10104570" y="6105527"/>
                </a:cubicBezTo>
                <a:lnTo>
                  <a:pt x="10024444" y="6115758"/>
                </a:lnTo>
                <a:lnTo>
                  <a:pt x="9970441" y="6119015"/>
                </a:lnTo>
                <a:lnTo>
                  <a:pt x="9962588" y="6118985"/>
                </a:lnTo>
                <a:lnTo>
                  <a:pt x="9897357" y="6110779"/>
                </a:lnTo>
                <a:cubicBezTo>
                  <a:pt x="9895915" y="6112721"/>
                  <a:pt x="9893945" y="6114547"/>
                  <a:pt x="9891504" y="6116195"/>
                </a:cubicBezTo>
                <a:lnTo>
                  <a:pt x="9871379" y="6122185"/>
                </a:lnTo>
                <a:lnTo>
                  <a:pt x="9853740" y="6116538"/>
                </a:lnTo>
                <a:lnTo>
                  <a:pt x="9771804" y="6108146"/>
                </a:lnTo>
                <a:lnTo>
                  <a:pt x="9652162" y="6101878"/>
                </a:lnTo>
                <a:lnTo>
                  <a:pt x="9633903" y="6096074"/>
                </a:lnTo>
                <a:cubicBezTo>
                  <a:pt x="9592509" y="6090410"/>
                  <a:pt x="9543168" y="6099341"/>
                  <a:pt x="9516360" y="6084309"/>
                </a:cubicBezTo>
                <a:lnTo>
                  <a:pt x="9454893" y="6083927"/>
                </a:lnTo>
                <a:lnTo>
                  <a:pt x="9448281" y="6090004"/>
                </a:lnTo>
                <a:lnTo>
                  <a:pt x="9430107" y="6089060"/>
                </a:lnTo>
                <a:lnTo>
                  <a:pt x="9425264" y="6090092"/>
                </a:lnTo>
                <a:cubicBezTo>
                  <a:pt x="9416026" y="6092092"/>
                  <a:pt x="9406854" y="6093861"/>
                  <a:pt x="9397520" y="6094724"/>
                </a:cubicBezTo>
                <a:cubicBezTo>
                  <a:pt x="9398304" y="6089168"/>
                  <a:pt x="9396028" y="6085782"/>
                  <a:pt x="9391940" y="6083785"/>
                </a:cubicBezTo>
                <a:lnTo>
                  <a:pt x="9383661" y="6082480"/>
                </a:lnTo>
                <a:lnTo>
                  <a:pt x="9082566" y="6092463"/>
                </a:lnTo>
                <a:lnTo>
                  <a:pt x="9057129" y="6103516"/>
                </a:lnTo>
                <a:lnTo>
                  <a:pt x="8977002" y="6113748"/>
                </a:lnTo>
                <a:lnTo>
                  <a:pt x="8922998" y="6117005"/>
                </a:lnTo>
                <a:lnTo>
                  <a:pt x="8915145" y="6116975"/>
                </a:lnTo>
                <a:lnTo>
                  <a:pt x="8849913" y="6108769"/>
                </a:lnTo>
                <a:cubicBezTo>
                  <a:pt x="8848472" y="6110709"/>
                  <a:pt x="8846502" y="6112536"/>
                  <a:pt x="8844062" y="6114185"/>
                </a:cubicBezTo>
                <a:lnTo>
                  <a:pt x="8823936" y="6120175"/>
                </a:lnTo>
                <a:lnTo>
                  <a:pt x="8806296" y="6114528"/>
                </a:lnTo>
                <a:lnTo>
                  <a:pt x="8724361" y="6106136"/>
                </a:lnTo>
                <a:lnTo>
                  <a:pt x="8703362" y="6105036"/>
                </a:lnTo>
                <a:lnTo>
                  <a:pt x="7828889" y="6134030"/>
                </a:lnTo>
                <a:lnTo>
                  <a:pt x="7072945" y="6159094"/>
                </a:lnTo>
                <a:lnTo>
                  <a:pt x="6575033" y="6175603"/>
                </a:lnTo>
                <a:lnTo>
                  <a:pt x="6535251" y="6177101"/>
                </a:lnTo>
                <a:cubicBezTo>
                  <a:pt x="6544375" y="6185039"/>
                  <a:pt x="6360160" y="6189774"/>
                  <a:pt x="6293471" y="6185203"/>
                </a:cubicBezTo>
                <a:lnTo>
                  <a:pt x="6291786" y="6184994"/>
                </a:lnTo>
                <a:lnTo>
                  <a:pt x="3497393" y="6277645"/>
                </a:lnTo>
                <a:lnTo>
                  <a:pt x="0" y="6393604"/>
                </a:ln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1CFAF5C-B656-4964-BB14-3E870B286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3454463"/>
            <a:ext cx="11244895" cy="2939141"/>
          </a:xfrm>
          <a:custGeom>
            <a:avLst/>
            <a:gdLst>
              <a:gd name="connsiteX0" fmla="*/ 215404 w 10676609"/>
              <a:gd name="connsiteY0" fmla="*/ 0 h 6579963"/>
              <a:gd name="connsiteX1" fmla="*/ 10676609 w 10676609"/>
              <a:gd name="connsiteY1" fmla="*/ 0 h 6579963"/>
              <a:gd name="connsiteX2" fmla="*/ 10676609 w 10676609"/>
              <a:gd name="connsiteY2" fmla="*/ 6579963 h 6579963"/>
              <a:gd name="connsiteX3" fmla="*/ 7355965 w 10676609"/>
              <a:gd name="connsiteY3" fmla="*/ 6464004 h 6579963"/>
              <a:gd name="connsiteX4" fmla="*/ 4702793 w 10676609"/>
              <a:gd name="connsiteY4" fmla="*/ 6371353 h 6579963"/>
              <a:gd name="connsiteX5" fmla="*/ 4701193 w 10676609"/>
              <a:gd name="connsiteY5" fmla="*/ 6371562 h 6579963"/>
              <a:gd name="connsiteX6" fmla="*/ 4471632 w 10676609"/>
              <a:gd name="connsiteY6" fmla="*/ 6363460 h 6579963"/>
              <a:gd name="connsiteX7" fmla="*/ 4433860 w 10676609"/>
              <a:gd name="connsiteY7" fmla="*/ 6361962 h 6579963"/>
              <a:gd name="connsiteX8" fmla="*/ 3961111 w 10676609"/>
              <a:gd name="connsiteY8" fmla="*/ 6345453 h 6579963"/>
              <a:gd name="connsiteX9" fmla="*/ 3243371 w 10676609"/>
              <a:gd name="connsiteY9" fmla="*/ 6320389 h 6579963"/>
              <a:gd name="connsiteX10" fmla="*/ 2413091 w 10676609"/>
              <a:gd name="connsiteY10" fmla="*/ 6291395 h 6579963"/>
              <a:gd name="connsiteX11" fmla="*/ 2393153 w 10676609"/>
              <a:gd name="connsiteY11" fmla="*/ 6292495 h 6579963"/>
              <a:gd name="connsiteX12" fmla="*/ 2315359 w 10676609"/>
              <a:gd name="connsiteY12" fmla="*/ 6300887 h 6579963"/>
              <a:gd name="connsiteX13" fmla="*/ 2298610 w 10676609"/>
              <a:gd name="connsiteY13" fmla="*/ 6306534 h 6579963"/>
              <a:gd name="connsiteX14" fmla="*/ 2279502 w 10676609"/>
              <a:gd name="connsiteY14" fmla="*/ 6300544 h 6579963"/>
              <a:gd name="connsiteX15" fmla="*/ 2273946 w 10676609"/>
              <a:gd name="connsiteY15" fmla="*/ 6295128 h 6579963"/>
              <a:gd name="connsiteX16" fmla="*/ 2212011 w 10676609"/>
              <a:gd name="connsiteY16" fmla="*/ 6303334 h 6579963"/>
              <a:gd name="connsiteX17" fmla="*/ 2204555 w 10676609"/>
              <a:gd name="connsiteY17" fmla="*/ 6303364 h 6579963"/>
              <a:gd name="connsiteX18" fmla="*/ 2153280 w 10676609"/>
              <a:gd name="connsiteY18" fmla="*/ 6300107 h 6579963"/>
              <a:gd name="connsiteX19" fmla="*/ 2077202 w 10676609"/>
              <a:gd name="connsiteY19" fmla="*/ 6289875 h 6579963"/>
              <a:gd name="connsiteX20" fmla="*/ 2053051 w 10676609"/>
              <a:gd name="connsiteY20" fmla="*/ 6278822 h 6579963"/>
              <a:gd name="connsiteX21" fmla="*/ 1767172 w 10676609"/>
              <a:gd name="connsiteY21" fmla="*/ 6268839 h 6579963"/>
              <a:gd name="connsiteX22" fmla="*/ 1759312 w 10676609"/>
              <a:gd name="connsiteY22" fmla="*/ 6270144 h 6579963"/>
              <a:gd name="connsiteX23" fmla="*/ 1754014 w 10676609"/>
              <a:gd name="connsiteY23" fmla="*/ 6281083 h 6579963"/>
              <a:gd name="connsiteX24" fmla="*/ 1727672 w 10676609"/>
              <a:gd name="connsiteY24" fmla="*/ 6276451 h 6579963"/>
              <a:gd name="connsiteX25" fmla="*/ 1723074 w 10676609"/>
              <a:gd name="connsiteY25" fmla="*/ 6275419 h 6579963"/>
              <a:gd name="connsiteX26" fmla="*/ 1705818 w 10676609"/>
              <a:gd name="connsiteY26" fmla="*/ 6276363 h 6579963"/>
              <a:gd name="connsiteX27" fmla="*/ 1699540 w 10676609"/>
              <a:gd name="connsiteY27" fmla="*/ 6270286 h 6579963"/>
              <a:gd name="connsiteX28" fmla="*/ 1641180 w 10676609"/>
              <a:gd name="connsiteY28" fmla="*/ 6270668 h 6579963"/>
              <a:gd name="connsiteX29" fmla="*/ 1529577 w 10676609"/>
              <a:gd name="connsiteY29" fmla="*/ 6282433 h 6579963"/>
              <a:gd name="connsiteX30" fmla="*/ 1512241 w 10676609"/>
              <a:gd name="connsiteY30" fmla="*/ 6288237 h 6579963"/>
              <a:gd name="connsiteX31" fmla="*/ 1398645 w 10676609"/>
              <a:gd name="connsiteY31" fmla="*/ 6294505 h 6579963"/>
              <a:gd name="connsiteX32" fmla="*/ 1320850 w 10676609"/>
              <a:gd name="connsiteY32" fmla="*/ 6302897 h 6579963"/>
              <a:gd name="connsiteX33" fmla="*/ 1304102 w 10676609"/>
              <a:gd name="connsiteY33" fmla="*/ 6308544 h 6579963"/>
              <a:gd name="connsiteX34" fmla="*/ 1284994 w 10676609"/>
              <a:gd name="connsiteY34" fmla="*/ 6302554 h 6579963"/>
              <a:gd name="connsiteX35" fmla="*/ 1279437 w 10676609"/>
              <a:gd name="connsiteY35" fmla="*/ 6297138 h 6579963"/>
              <a:gd name="connsiteX36" fmla="*/ 1217503 w 10676609"/>
              <a:gd name="connsiteY36" fmla="*/ 6305344 h 6579963"/>
              <a:gd name="connsiteX37" fmla="*/ 1210047 w 10676609"/>
              <a:gd name="connsiteY37" fmla="*/ 6305374 h 6579963"/>
              <a:gd name="connsiteX38" fmla="*/ 1158773 w 10676609"/>
              <a:gd name="connsiteY38" fmla="*/ 6302117 h 6579963"/>
              <a:gd name="connsiteX39" fmla="*/ 1082696 w 10676609"/>
              <a:gd name="connsiteY39" fmla="*/ 6291886 h 6579963"/>
              <a:gd name="connsiteX40" fmla="*/ 1004085 w 10676609"/>
              <a:gd name="connsiteY40" fmla="*/ 6271573 h 6579963"/>
              <a:gd name="connsiteX41" fmla="*/ 958596 w 10676609"/>
              <a:gd name="connsiteY41" fmla="*/ 6262852 h 6579963"/>
              <a:gd name="connsiteX42" fmla="*/ 927064 w 10676609"/>
              <a:gd name="connsiteY42" fmla="*/ 6253548 h 6579963"/>
              <a:gd name="connsiteX43" fmla="*/ 838375 w 10676609"/>
              <a:gd name="connsiteY43" fmla="*/ 6245778 h 6579963"/>
              <a:gd name="connsiteX44" fmla="*/ 687847 w 10676609"/>
              <a:gd name="connsiteY44" fmla="*/ 6239552 h 6579963"/>
              <a:gd name="connsiteX45" fmla="*/ 651350 w 10676609"/>
              <a:gd name="connsiteY45" fmla="*/ 6234065 h 6579963"/>
              <a:gd name="connsiteX46" fmla="*/ 636156 w 10676609"/>
              <a:gd name="connsiteY46" fmla="*/ 6229343 h 6579963"/>
              <a:gd name="connsiteX47" fmla="*/ 36669 w 10676609"/>
              <a:gd name="connsiteY47" fmla="*/ 6208408 h 6579963"/>
              <a:gd name="connsiteX48" fmla="*/ 36751 w 10676609"/>
              <a:gd name="connsiteY48" fmla="*/ 6206084 h 6579963"/>
              <a:gd name="connsiteX49" fmla="*/ 10322 w 10676609"/>
              <a:gd name="connsiteY49" fmla="*/ 6193998 h 6579963"/>
              <a:gd name="connsiteX50" fmla="*/ 20 w 10676609"/>
              <a:gd name="connsiteY50" fmla="*/ 6166561 h 6579963"/>
              <a:gd name="connsiteX51" fmla="*/ 109133 w 10676609"/>
              <a:gd name="connsiteY51" fmla="*/ 3041977 h 6579963"/>
              <a:gd name="connsiteX52" fmla="*/ 114182 w 10676609"/>
              <a:gd name="connsiteY52" fmla="*/ 3032927 h 6579963"/>
              <a:gd name="connsiteX53" fmla="*/ 109890 w 10676609"/>
              <a:gd name="connsiteY53" fmla="*/ 3021493 h 6579963"/>
              <a:gd name="connsiteX0" fmla="*/ 215404 w 10676609"/>
              <a:gd name="connsiteY0" fmla="*/ 0 h 6579963"/>
              <a:gd name="connsiteX1" fmla="*/ 10676609 w 10676609"/>
              <a:gd name="connsiteY1" fmla="*/ 0 h 6579963"/>
              <a:gd name="connsiteX2" fmla="*/ 10676609 w 10676609"/>
              <a:gd name="connsiteY2" fmla="*/ 6579963 h 6579963"/>
              <a:gd name="connsiteX3" fmla="*/ 7355965 w 10676609"/>
              <a:gd name="connsiteY3" fmla="*/ 6464004 h 6579963"/>
              <a:gd name="connsiteX4" fmla="*/ 4702793 w 10676609"/>
              <a:gd name="connsiteY4" fmla="*/ 6371353 h 6579963"/>
              <a:gd name="connsiteX5" fmla="*/ 4701193 w 10676609"/>
              <a:gd name="connsiteY5" fmla="*/ 6371562 h 6579963"/>
              <a:gd name="connsiteX6" fmla="*/ 4471632 w 10676609"/>
              <a:gd name="connsiteY6" fmla="*/ 6363460 h 6579963"/>
              <a:gd name="connsiteX7" fmla="*/ 4433860 w 10676609"/>
              <a:gd name="connsiteY7" fmla="*/ 6361962 h 6579963"/>
              <a:gd name="connsiteX8" fmla="*/ 3961111 w 10676609"/>
              <a:gd name="connsiteY8" fmla="*/ 6345453 h 6579963"/>
              <a:gd name="connsiteX9" fmla="*/ 3243371 w 10676609"/>
              <a:gd name="connsiteY9" fmla="*/ 6320389 h 6579963"/>
              <a:gd name="connsiteX10" fmla="*/ 2413091 w 10676609"/>
              <a:gd name="connsiteY10" fmla="*/ 6291395 h 6579963"/>
              <a:gd name="connsiteX11" fmla="*/ 2393153 w 10676609"/>
              <a:gd name="connsiteY11" fmla="*/ 6292495 h 6579963"/>
              <a:gd name="connsiteX12" fmla="*/ 2315359 w 10676609"/>
              <a:gd name="connsiteY12" fmla="*/ 6300887 h 6579963"/>
              <a:gd name="connsiteX13" fmla="*/ 2298610 w 10676609"/>
              <a:gd name="connsiteY13" fmla="*/ 6306534 h 6579963"/>
              <a:gd name="connsiteX14" fmla="*/ 2279502 w 10676609"/>
              <a:gd name="connsiteY14" fmla="*/ 6300544 h 6579963"/>
              <a:gd name="connsiteX15" fmla="*/ 2273946 w 10676609"/>
              <a:gd name="connsiteY15" fmla="*/ 6295128 h 6579963"/>
              <a:gd name="connsiteX16" fmla="*/ 2212011 w 10676609"/>
              <a:gd name="connsiteY16" fmla="*/ 6303334 h 6579963"/>
              <a:gd name="connsiteX17" fmla="*/ 2204555 w 10676609"/>
              <a:gd name="connsiteY17" fmla="*/ 6303364 h 6579963"/>
              <a:gd name="connsiteX18" fmla="*/ 2153280 w 10676609"/>
              <a:gd name="connsiteY18" fmla="*/ 6300107 h 6579963"/>
              <a:gd name="connsiteX19" fmla="*/ 2077202 w 10676609"/>
              <a:gd name="connsiteY19" fmla="*/ 6289875 h 6579963"/>
              <a:gd name="connsiteX20" fmla="*/ 2053051 w 10676609"/>
              <a:gd name="connsiteY20" fmla="*/ 6278822 h 6579963"/>
              <a:gd name="connsiteX21" fmla="*/ 1767172 w 10676609"/>
              <a:gd name="connsiteY21" fmla="*/ 6268839 h 6579963"/>
              <a:gd name="connsiteX22" fmla="*/ 1759312 w 10676609"/>
              <a:gd name="connsiteY22" fmla="*/ 6270144 h 6579963"/>
              <a:gd name="connsiteX23" fmla="*/ 1754014 w 10676609"/>
              <a:gd name="connsiteY23" fmla="*/ 6281083 h 6579963"/>
              <a:gd name="connsiteX24" fmla="*/ 1727672 w 10676609"/>
              <a:gd name="connsiteY24" fmla="*/ 6276451 h 6579963"/>
              <a:gd name="connsiteX25" fmla="*/ 1723074 w 10676609"/>
              <a:gd name="connsiteY25" fmla="*/ 6275419 h 6579963"/>
              <a:gd name="connsiteX26" fmla="*/ 1705818 w 10676609"/>
              <a:gd name="connsiteY26" fmla="*/ 6276363 h 6579963"/>
              <a:gd name="connsiteX27" fmla="*/ 1699540 w 10676609"/>
              <a:gd name="connsiteY27" fmla="*/ 6270286 h 6579963"/>
              <a:gd name="connsiteX28" fmla="*/ 1641180 w 10676609"/>
              <a:gd name="connsiteY28" fmla="*/ 6270668 h 6579963"/>
              <a:gd name="connsiteX29" fmla="*/ 1529577 w 10676609"/>
              <a:gd name="connsiteY29" fmla="*/ 6282433 h 6579963"/>
              <a:gd name="connsiteX30" fmla="*/ 1512241 w 10676609"/>
              <a:gd name="connsiteY30" fmla="*/ 6288237 h 6579963"/>
              <a:gd name="connsiteX31" fmla="*/ 1398645 w 10676609"/>
              <a:gd name="connsiteY31" fmla="*/ 6294505 h 6579963"/>
              <a:gd name="connsiteX32" fmla="*/ 1320850 w 10676609"/>
              <a:gd name="connsiteY32" fmla="*/ 6302897 h 6579963"/>
              <a:gd name="connsiteX33" fmla="*/ 1304102 w 10676609"/>
              <a:gd name="connsiteY33" fmla="*/ 6308544 h 6579963"/>
              <a:gd name="connsiteX34" fmla="*/ 1284994 w 10676609"/>
              <a:gd name="connsiteY34" fmla="*/ 6302554 h 6579963"/>
              <a:gd name="connsiteX35" fmla="*/ 1279437 w 10676609"/>
              <a:gd name="connsiteY35" fmla="*/ 6297138 h 6579963"/>
              <a:gd name="connsiteX36" fmla="*/ 1217503 w 10676609"/>
              <a:gd name="connsiteY36" fmla="*/ 6305344 h 6579963"/>
              <a:gd name="connsiteX37" fmla="*/ 1210047 w 10676609"/>
              <a:gd name="connsiteY37" fmla="*/ 6305374 h 6579963"/>
              <a:gd name="connsiteX38" fmla="*/ 1158773 w 10676609"/>
              <a:gd name="connsiteY38" fmla="*/ 6302117 h 6579963"/>
              <a:gd name="connsiteX39" fmla="*/ 1082696 w 10676609"/>
              <a:gd name="connsiteY39" fmla="*/ 6291886 h 6579963"/>
              <a:gd name="connsiteX40" fmla="*/ 1004085 w 10676609"/>
              <a:gd name="connsiteY40" fmla="*/ 6271573 h 6579963"/>
              <a:gd name="connsiteX41" fmla="*/ 958596 w 10676609"/>
              <a:gd name="connsiteY41" fmla="*/ 6262852 h 6579963"/>
              <a:gd name="connsiteX42" fmla="*/ 927064 w 10676609"/>
              <a:gd name="connsiteY42" fmla="*/ 6253548 h 6579963"/>
              <a:gd name="connsiteX43" fmla="*/ 838375 w 10676609"/>
              <a:gd name="connsiteY43" fmla="*/ 6245778 h 6579963"/>
              <a:gd name="connsiteX44" fmla="*/ 687847 w 10676609"/>
              <a:gd name="connsiteY44" fmla="*/ 6239552 h 6579963"/>
              <a:gd name="connsiteX45" fmla="*/ 651350 w 10676609"/>
              <a:gd name="connsiteY45" fmla="*/ 6234065 h 6579963"/>
              <a:gd name="connsiteX46" fmla="*/ 636156 w 10676609"/>
              <a:gd name="connsiteY46" fmla="*/ 6229343 h 6579963"/>
              <a:gd name="connsiteX47" fmla="*/ 36669 w 10676609"/>
              <a:gd name="connsiteY47" fmla="*/ 6208408 h 6579963"/>
              <a:gd name="connsiteX48" fmla="*/ 36751 w 10676609"/>
              <a:gd name="connsiteY48" fmla="*/ 6206084 h 6579963"/>
              <a:gd name="connsiteX49" fmla="*/ 10322 w 10676609"/>
              <a:gd name="connsiteY49" fmla="*/ 6193998 h 6579963"/>
              <a:gd name="connsiteX50" fmla="*/ 20 w 10676609"/>
              <a:gd name="connsiteY50" fmla="*/ 6166561 h 6579963"/>
              <a:gd name="connsiteX51" fmla="*/ 109133 w 10676609"/>
              <a:gd name="connsiteY51" fmla="*/ 3041977 h 6579963"/>
              <a:gd name="connsiteX52" fmla="*/ 114182 w 10676609"/>
              <a:gd name="connsiteY52" fmla="*/ 3032927 h 6579963"/>
              <a:gd name="connsiteX53" fmla="*/ 215404 w 10676609"/>
              <a:gd name="connsiteY53" fmla="*/ 0 h 6579963"/>
              <a:gd name="connsiteX0" fmla="*/ 215404 w 10676609"/>
              <a:gd name="connsiteY0" fmla="*/ 0 h 6579963"/>
              <a:gd name="connsiteX1" fmla="*/ 10676609 w 10676609"/>
              <a:gd name="connsiteY1" fmla="*/ 0 h 6579963"/>
              <a:gd name="connsiteX2" fmla="*/ 10676609 w 10676609"/>
              <a:gd name="connsiteY2" fmla="*/ 6579963 h 6579963"/>
              <a:gd name="connsiteX3" fmla="*/ 7355965 w 10676609"/>
              <a:gd name="connsiteY3" fmla="*/ 6464004 h 6579963"/>
              <a:gd name="connsiteX4" fmla="*/ 4702793 w 10676609"/>
              <a:gd name="connsiteY4" fmla="*/ 6371353 h 6579963"/>
              <a:gd name="connsiteX5" fmla="*/ 4701193 w 10676609"/>
              <a:gd name="connsiteY5" fmla="*/ 6371562 h 6579963"/>
              <a:gd name="connsiteX6" fmla="*/ 4471632 w 10676609"/>
              <a:gd name="connsiteY6" fmla="*/ 6363460 h 6579963"/>
              <a:gd name="connsiteX7" fmla="*/ 4433860 w 10676609"/>
              <a:gd name="connsiteY7" fmla="*/ 6361962 h 6579963"/>
              <a:gd name="connsiteX8" fmla="*/ 3961111 w 10676609"/>
              <a:gd name="connsiteY8" fmla="*/ 6345453 h 6579963"/>
              <a:gd name="connsiteX9" fmla="*/ 3243371 w 10676609"/>
              <a:gd name="connsiteY9" fmla="*/ 6320389 h 6579963"/>
              <a:gd name="connsiteX10" fmla="*/ 2413091 w 10676609"/>
              <a:gd name="connsiteY10" fmla="*/ 6291395 h 6579963"/>
              <a:gd name="connsiteX11" fmla="*/ 2393153 w 10676609"/>
              <a:gd name="connsiteY11" fmla="*/ 6292495 h 6579963"/>
              <a:gd name="connsiteX12" fmla="*/ 2315359 w 10676609"/>
              <a:gd name="connsiteY12" fmla="*/ 6300887 h 6579963"/>
              <a:gd name="connsiteX13" fmla="*/ 2298610 w 10676609"/>
              <a:gd name="connsiteY13" fmla="*/ 6306534 h 6579963"/>
              <a:gd name="connsiteX14" fmla="*/ 2279502 w 10676609"/>
              <a:gd name="connsiteY14" fmla="*/ 6300544 h 6579963"/>
              <a:gd name="connsiteX15" fmla="*/ 2273946 w 10676609"/>
              <a:gd name="connsiteY15" fmla="*/ 6295128 h 6579963"/>
              <a:gd name="connsiteX16" fmla="*/ 2212011 w 10676609"/>
              <a:gd name="connsiteY16" fmla="*/ 6303334 h 6579963"/>
              <a:gd name="connsiteX17" fmla="*/ 2204555 w 10676609"/>
              <a:gd name="connsiteY17" fmla="*/ 6303364 h 6579963"/>
              <a:gd name="connsiteX18" fmla="*/ 2153280 w 10676609"/>
              <a:gd name="connsiteY18" fmla="*/ 6300107 h 6579963"/>
              <a:gd name="connsiteX19" fmla="*/ 2077202 w 10676609"/>
              <a:gd name="connsiteY19" fmla="*/ 6289875 h 6579963"/>
              <a:gd name="connsiteX20" fmla="*/ 2053051 w 10676609"/>
              <a:gd name="connsiteY20" fmla="*/ 6278822 h 6579963"/>
              <a:gd name="connsiteX21" fmla="*/ 1767172 w 10676609"/>
              <a:gd name="connsiteY21" fmla="*/ 6268839 h 6579963"/>
              <a:gd name="connsiteX22" fmla="*/ 1759312 w 10676609"/>
              <a:gd name="connsiteY22" fmla="*/ 6270144 h 6579963"/>
              <a:gd name="connsiteX23" fmla="*/ 1754014 w 10676609"/>
              <a:gd name="connsiteY23" fmla="*/ 6281083 h 6579963"/>
              <a:gd name="connsiteX24" fmla="*/ 1727672 w 10676609"/>
              <a:gd name="connsiteY24" fmla="*/ 6276451 h 6579963"/>
              <a:gd name="connsiteX25" fmla="*/ 1723074 w 10676609"/>
              <a:gd name="connsiteY25" fmla="*/ 6275419 h 6579963"/>
              <a:gd name="connsiteX26" fmla="*/ 1705818 w 10676609"/>
              <a:gd name="connsiteY26" fmla="*/ 6276363 h 6579963"/>
              <a:gd name="connsiteX27" fmla="*/ 1699540 w 10676609"/>
              <a:gd name="connsiteY27" fmla="*/ 6270286 h 6579963"/>
              <a:gd name="connsiteX28" fmla="*/ 1641180 w 10676609"/>
              <a:gd name="connsiteY28" fmla="*/ 6270668 h 6579963"/>
              <a:gd name="connsiteX29" fmla="*/ 1529577 w 10676609"/>
              <a:gd name="connsiteY29" fmla="*/ 6282433 h 6579963"/>
              <a:gd name="connsiteX30" fmla="*/ 1512241 w 10676609"/>
              <a:gd name="connsiteY30" fmla="*/ 6288237 h 6579963"/>
              <a:gd name="connsiteX31" fmla="*/ 1398645 w 10676609"/>
              <a:gd name="connsiteY31" fmla="*/ 6294505 h 6579963"/>
              <a:gd name="connsiteX32" fmla="*/ 1320850 w 10676609"/>
              <a:gd name="connsiteY32" fmla="*/ 6302897 h 6579963"/>
              <a:gd name="connsiteX33" fmla="*/ 1304102 w 10676609"/>
              <a:gd name="connsiteY33" fmla="*/ 6308544 h 6579963"/>
              <a:gd name="connsiteX34" fmla="*/ 1284994 w 10676609"/>
              <a:gd name="connsiteY34" fmla="*/ 6302554 h 6579963"/>
              <a:gd name="connsiteX35" fmla="*/ 1279437 w 10676609"/>
              <a:gd name="connsiteY35" fmla="*/ 6297138 h 6579963"/>
              <a:gd name="connsiteX36" fmla="*/ 1217503 w 10676609"/>
              <a:gd name="connsiteY36" fmla="*/ 6305344 h 6579963"/>
              <a:gd name="connsiteX37" fmla="*/ 1210047 w 10676609"/>
              <a:gd name="connsiteY37" fmla="*/ 6305374 h 6579963"/>
              <a:gd name="connsiteX38" fmla="*/ 1158773 w 10676609"/>
              <a:gd name="connsiteY38" fmla="*/ 6302117 h 6579963"/>
              <a:gd name="connsiteX39" fmla="*/ 1082696 w 10676609"/>
              <a:gd name="connsiteY39" fmla="*/ 6291886 h 6579963"/>
              <a:gd name="connsiteX40" fmla="*/ 1004085 w 10676609"/>
              <a:gd name="connsiteY40" fmla="*/ 6271573 h 6579963"/>
              <a:gd name="connsiteX41" fmla="*/ 958596 w 10676609"/>
              <a:gd name="connsiteY41" fmla="*/ 6262852 h 6579963"/>
              <a:gd name="connsiteX42" fmla="*/ 927064 w 10676609"/>
              <a:gd name="connsiteY42" fmla="*/ 6253548 h 6579963"/>
              <a:gd name="connsiteX43" fmla="*/ 838375 w 10676609"/>
              <a:gd name="connsiteY43" fmla="*/ 6245778 h 6579963"/>
              <a:gd name="connsiteX44" fmla="*/ 687847 w 10676609"/>
              <a:gd name="connsiteY44" fmla="*/ 6239552 h 6579963"/>
              <a:gd name="connsiteX45" fmla="*/ 651350 w 10676609"/>
              <a:gd name="connsiteY45" fmla="*/ 6234065 h 6579963"/>
              <a:gd name="connsiteX46" fmla="*/ 636156 w 10676609"/>
              <a:gd name="connsiteY46" fmla="*/ 6229343 h 6579963"/>
              <a:gd name="connsiteX47" fmla="*/ 36669 w 10676609"/>
              <a:gd name="connsiteY47" fmla="*/ 6208408 h 6579963"/>
              <a:gd name="connsiteX48" fmla="*/ 36751 w 10676609"/>
              <a:gd name="connsiteY48" fmla="*/ 6206084 h 6579963"/>
              <a:gd name="connsiteX49" fmla="*/ 10322 w 10676609"/>
              <a:gd name="connsiteY49" fmla="*/ 6193998 h 6579963"/>
              <a:gd name="connsiteX50" fmla="*/ 20 w 10676609"/>
              <a:gd name="connsiteY50" fmla="*/ 6166561 h 6579963"/>
              <a:gd name="connsiteX51" fmla="*/ 109133 w 10676609"/>
              <a:gd name="connsiteY51" fmla="*/ 3041977 h 6579963"/>
              <a:gd name="connsiteX52" fmla="*/ 215404 w 10676609"/>
              <a:gd name="connsiteY52" fmla="*/ 0 h 6579963"/>
              <a:gd name="connsiteX0" fmla="*/ 215404 w 10676609"/>
              <a:gd name="connsiteY0" fmla="*/ 0 h 6579963"/>
              <a:gd name="connsiteX1" fmla="*/ 10676609 w 10676609"/>
              <a:gd name="connsiteY1" fmla="*/ 0 h 6579963"/>
              <a:gd name="connsiteX2" fmla="*/ 10676609 w 10676609"/>
              <a:gd name="connsiteY2" fmla="*/ 6579963 h 6579963"/>
              <a:gd name="connsiteX3" fmla="*/ 7355965 w 10676609"/>
              <a:gd name="connsiteY3" fmla="*/ 6464004 h 6579963"/>
              <a:gd name="connsiteX4" fmla="*/ 4702793 w 10676609"/>
              <a:gd name="connsiteY4" fmla="*/ 6371353 h 6579963"/>
              <a:gd name="connsiteX5" fmla="*/ 4701193 w 10676609"/>
              <a:gd name="connsiteY5" fmla="*/ 6371562 h 6579963"/>
              <a:gd name="connsiteX6" fmla="*/ 4471632 w 10676609"/>
              <a:gd name="connsiteY6" fmla="*/ 6363460 h 6579963"/>
              <a:gd name="connsiteX7" fmla="*/ 4433860 w 10676609"/>
              <a:gd name="connsiteY7" fmla="*/ 6361962 h 6579963"/>
              <a:gd name="connsiteX8" fmla="*/ 3961111 w 10676609"/>
              <a:gd name="connsiteY8" fmla="*/ 6345453 h 6579963"/>
              <a:gd name="connsiteX9" fmla="*/ 3243371 w 10676609"/>
              <a:gd name="connsiteY9" fmla="*/ 6320389 h 6579963"/>
              <a:gd name="connsiteX10" fmla="*/ 2413091 w 10676609"/>
              <a:gd name="connsiteY10" fmla="*/ 6291395 h 6579963"/>
              <a:gd name="connsiteX11" fmla="*/ 2393153 w 10676609"/>
              <a:gd name="connsiteY11" fmla="*/ 6292495 h 6579963"/>
              <a:gd name="connsiteX12" fmla="*/ 2315359 w 10676609"/>
              <a:gd name="connsiteY12" fmla="*/ 6300887 h 6579963"/>
              <a:gd name="connsiteX13" fmla="*/ 2298610 w 10676609"/>
              <a:gd name="connsiteY13" fmla="*/ 6306534 h 6579963"/>
              <a:gd name="connsiteX14" fmla="*/ 2279502 w 10676609"/>
              <a:gd name="connsiteY14" fmla="*/ 6300544 h 6579963"/>
              <a:gd name="connsiteX15" fmla="*/ 2273946 w 10676609"/>
              <a:gd name="connsiteY15" fmla="*/ 6295128 h 6579963"/>
              <a:gd name="connsiteX16" fmla="*/ 2212011 w 10676609"/>
              <a:gd name="connsiteY16" fmla="*/ 6303334 h 6579963"/>
              <a:gd name="connsiteX17" fmla="*/ 2204555 w 10676609"/>
              <a:gd name="connsiteY17" fmla="*/ 6303364 h 6579963"/>
              <a:gd name="connsiteX18" fmla="*/ 2153280 w 10676609"/>
              <a:gd name="connsiteY18" fmla="*/ 6300107 h 6579963"/>
              <a:gd name="connsiteX19" fmla="*/ 2077202 w 10676609"/>
              <a:gd name="connsiteY19" fmla="*/ 6289875 h 6579963"/>
              <a:gd name="connsiteX20" fmla="*/ 2053051 w 10676609"/>
              <a:gd name="connsiteY20" fmla="*/ 6278822 h 6579963"/>
              <a:gd name="connsiteX21" fmla="*/ 1767172 w 10676609"/>
              <a:gd name="connsiteY21" fmla="*/ 6268839 h 6579963"/>
              <a:gd name="connsiteX22" fmla="*/ 1759312 w 10676609"/>
              <a:gd name="connsiteY22" fmla="*/ 6270144 h 6579963"/>
              <a:gd name="connsiteX23" fmla="*/ 1754014 w 10676609"/>
              <a:gd name="connsiteY23" fmla="*/ 6281083 h 6579963"/>
              <a:gd name="connsiteX24" fmla="*/ 1727672 w 10676609"/>
              <a:gd name="connsiteY24" fmla="*/ 6276451 h 6579963"/>
              <a:gd name="connsiteX25" fmla="*/ 1723074 w 10676609"/>
              <a:gd name="connsiteY25" fmla="*/ 6275419 h 6579963"/>
              <a:gd name="connsiteX26" fmla="*/ 1705818 w 10676609"/>
              <a:gd name="connsiteY26" fmla="*/ 6276363 h 6579963"/>
              <a:gd name="connsiteX27" fmla="*/ 1699540 w 10676609"/>
              <a:gd name="connsiteY27" fmla="*/ 6270286 h 6579963"/>
              <a:gd name="connsiteX28" fmla="*/ 1641180 w 10676609"/>
              <a:gd name="connsiteY28" fmla="*/ 6270668 h 6579963"/>
              <a:gd name="connsiteX29" fmla="*/ 1529577 w 10676609"/>
              <a:gd name="connsiteY29" fmla="*/ 6282433 h 6579963"/>
              <a:gd name="connsiteX30" fmla="*/ 1512241 w 10676609"/>
              <a:gd name="connsiteY30" fmla="*/ 6288237 h 6579963"/>
              <a:gd name="connsiteX31" fmla="*/ 1398645 w 10676609"/>
              <a:gd name="connsiteY31" fmla="*/ 6294505 h 6579963"/>
              <a:gd name="connsiteX32" fmla="*/ 1320850 w 10676609"/>
              <a:gd name="connsiteY32" fmla="*/ 6302897 h 6579963"/>
              <a:gd name="connsiteX33" fmla="*/ 1304102 w 10676609"/>
              <a:gd name="connsiteY33" fmla="*/ 6308544 h 6579963"/>
              <a:gd name="connsiteX34" fmla="*/ 1284994 w 10676609"/>
              <a:gd name="connsiteY34" fmla="*/ 6302554 h 6579963"/>
              <a:gd name="connsiteX35" fmla="*/ 1279437 w 10676609"/>
              <a:gd name="connsiteY35" fmla="*/ 6297138 h 6579963"/>
              <a:gd name="connsiteX36" fmla="*/ 1217503 w 10676609"/>
              <a:gd name="connsiteY36" fmla="*/ 6305344 h 6579963"/>
              <a:gd name="connsiteX37" fmla="*/ 1210047 w 10676609"/>
              <a:gd name="connsiteY37" fmla="*/ 6305374 h 6579963"/>
              <a:gd name="connsiteX38" fmla="*/ 1158773 w 10676609"/>
              <a:gd name="connsiteY38" fmla="*/ 6302117 h 6579963"/>
              <a:gd name="connsiteX39" fmla="*/ 1082696 w 10676609"/>
              <a:gd name="connsiteY39" fmla="*/ 6291886 h 6579963"/>
              <a:gd name="connsiteX40" fmla="*/ 1004085 w 10676609"/>
              <a:gd name="connsiteY40" fmla="*/ 6271573 h 6579963"/>
              <a:gd name="connsiteX41" fmla="*/ 958596 w 10676609"/>
              <a:gd name="connsiteY41" fmla="*/ 6262852 h 6579963"/>
              <a:gd name="connsiteX42" fmla="*/ 927064 w 10676609"/>
              <a:gd name="connsiteY42" fmla="*/ 6253548 h 6579963"/>
              <a:gd name="connsiteX43" fmla="*/ 838375 w 10676609"/>
              <a:gd name="connsiteY43" fmla="*/ 6245778 h 6579963"/>
              <a:gd name="connsiteX44" fmla="*/ 687847 w 10676609"/>
              <a:gd name="connsiteY44" fmla="*/ 6239552 h 6579963"/>
              <a:gd name="connsiteX45" fmla="*/ 651350 w 10676609"/>
              <a:gd name="connsiteY45" fmla="*/ 6234065 h 6579963"/>
              <a:gd name="connsiteX46" fmla="*/ 636156 w 10676609"/>
              <a:gd name="connsiteY46" fmla="*/ 6229343 h 6579963"/>
              <a:gd name="connsiteX47" fmla="*/ 36669 w 10676609"/>
              <a:gd name="connsiteY47" fmla="*/ 6208408 h 6579963"/>
              <a:gd name="connsiteX48" fmla="*/ 36751 w 10676609"/>
              <a:gd name="connsiteY48" fmla="*/ 6206084 h 6579963"/>
              <a:gd name="connsiteX49" fmla="*/ 10322 w 10676609"/>
              <a:gd name="connsiteY49" fmla="*/ 6193998 h 6579963"/>
              <a:gd name="connsiteX50" fmla="*/ 20 w 10676609"/>
              <a:gd name="connsiteY50" fmla="*/ 6166561 h 6579963"/>
              <a:gd name="connsiteX51" fmla="*/ 215404 w 10676609"/>
              <a:gd name="connsiteY51" fmla="*/ 0 h 6579963"/>
              <a:gd name="connsiteX0" fmla="*/ 87963 w 10676609"/>
              <a:gd name="connsiteY0" fmla="*/ 3640822 h 6579963"/>
              <a:gd name="connsiteX1" fmla="*/ 10676609 w 10676609"/>
              <a:gd name="connsiteY1" fmla="*/ 0 h 6579963"/>
              <a:gd name="connsiteX2" fmla="*/ 10676609 w 10676609"/>
              <a:gd name="connsiteY2" fmla="*/ 6579963 h 6579963"/>
              <a:gd name="connsiteX3" fmla="*/ 7355965 w 10676609"/>
              <a:gd name="connsiteY3" fmla="*/ 6464004 h 6579963"/>
              <a:gd name="connsiteX4" fmla="*/ 4702793 w 10676609"/>
              <a:gd name="connsiteY4" fmla="*/ 6371353 h 6579963"/>
              <a:gd name="connsiteX5" fmla="*/ 4701193 w 10676609"/>
              <a:gd name="connsiteY5" fmla="*/ 6371562 h 6579963"/>
              <a:gd name="connsiteX6" fmla="*/ 4471632 w 10676609"/>
              <a:gd name="connsiteY6" fmla="*/ 6363460 h 6579963"/>
              <a:gd name="connsiteX7" fmla="*/ 4433860 w 10676609"/>
              <a:gd name="connsiteY7" fmla="*/ 6361962 h 6579963"/>
              <a:gd name="connsiteX8" fmla="*/ 3961111 w 10676609"/>
              <a:gd name="connsiteY8" fmla="*/ 6345453 h 6579963"/>
              <a:gd name="connsiteX9" fmla="*/ 3243371 w 10676609"/>
              <a:gd name="connsiteY9" fmla="*/ 6320389 h 6579963"/>
              <a:gd name="connsiteX10" fmla="*/ 2413091 w 10676609"/>
              <a:gd name="connsiteY10" fmla="*/ 6291395 h 6579963"/>
              <a:gd name="connsiteX11" fmla="*/ 2393153 w 10676609"/>
              <a:gd name="connsiteY11" fmla="*/ 6292495 h 6579963"/>
              <a:gd name="connsiteX12" fmla="*/ 2315359 w 10676609"/>
              <a:gd name="connsiteY12" fmla="*/ 6300887 h 6579963"/>
              <a:gd name="connsiteX13" fmla="*/ 2298610 w 10676609"/>
              <a:gd name="connsiteY13" fmla="*/ 6306534 h 6579963"/>
              <a:gd name="connsiteX14" fmla="*/ 2279502 w 10676609"/>
              <a:gd name="connsiteY14" fmla="*/ 6300544 h 6579963"/>
              <a:gd name="connsiteX15" fmla="*/ 2273946 w 10676609"/>
              <a:gd name="connsiteY15" fmla="*/ 6295128 h 6579963"/>
              <a:gd name="connsiteX16" fmla="*/ 2212011 w 10676609"/>
              <a:gd name="connsiteY16" fmla="*/ 6303334 h 6579963"/>
              <a:gd name="connsiteX17" fmla="*/ 2204555 w 10676609"/>
              <a:gd name="connsiteY17" fmla="*/ 6303364 h 6579963"/>
              <a:gd name="connsiteX18" fmla="*/ 2153280 w 10676609"/>
              <a:gd name="connsiteY18" fmla="*/ 6300107 h 6579963"/>
              <a:gd name="connsiteX19" fmla="*/ 2077202 w 10676609"/>
              <a:gd name="connsiteY19" fmla="*/ 6289875 h 6579963"/>
              <a:gd name="connsiteX20" fmla="*/ 2053051 w 10676609"/>
              <a:gd name="connsiteY20" fmla="*/ 6278822 h 6579963"/>
              <a:gd name="connsiteX21" fmla="*/ 1767172 w 10676609"/>
              <a:gd name="connsiteY21" fmla="*/ 6268839 h 6579963"/>
              <a:gd name="connsiteX22" fmla="*/ 1759312 w 10676609"/>
              <a:gd name="connsiteY22" fmla="*/ 6270144 h 6579963"/>
              <a:gd name="connsiteX23" fmla="*/ 1754014 w 10676609"/>
              <a:gd name="connsiteY23" fmla="*/ 6281083 h 6579963"/>
              <a:gd name="connsiteX24" fmla="*/ 1727672 w 10676609"/>
              <a:gd name="connsiteY24" fmla="*/ 6276451 h 6579963"/>
              <a:gd name="connsiteX25" fmla="*/ 1723074 w 10676609"/>
              <a:gd name="connsiteY25" fmla="*/ 6275419 h 6579963"/>
              <a:gd name="connsiteX26" fmla="*/ 1705818 w 10676609"/>
              <a:gd name="connsiteY26" fmla="*/ 6276363 h 6579963"/>
              <a:gd name="connsiteX27" fmla="*/ 1699540 w 10676609"/>
              <a:gd name="connsiteY27" fmla="*/ 6270286 h 6579963"/>
              <a:gd name="connsiteX28" fmla="*/ 1641180 w 10676609"/>
              <a:gd name="connsiteY28" fmla="*/ 6270668 h 6579963"/>
              <a:gd name="connsiteX29" fmla="*/ 1529577 w 10676609"/>
              <a:gd name="connsiteY29" fmla="*/ 6282433 h 6579963"/>
              <a:gd name="connsiteX30" fmla="*/ 1512241 w 10676609"/>
              <a:gd name="connsiteY30" fmla="*/ 6288237 h 6579963"/>
              <a:gd name="connsiteX31" fmla="*/ 1398645 w 10676609"/>
              <a:gd name="connsiteY31" fmla="*/ 6294505 h 6579963"/>
              <a:gd name="connsiteX32" fmla="*/ 1320850 w 10676609"/>
              <a:gd name="connsiteY32" fmla="*/ 6302897 h 6579963"/>
              <a:gd name="connsiteX33" fmla="*/ 1304102 w 10676609"/>
              <a:gd name="connsiteY33" fmla="*/ 6308544 h 6579963"/>
              <a:gd name="connsiteX34" fmla="*/ 1284994 w 10676609"/>
              <a:gd name="connsiteY34" fmla="*/ 6302554 h 6579963"/>
              <a:gd name="connsiteX35" fmla="*/ 1279437 w 10676609"/>
              <a:gd name="connsiteY35" fmla="*/ 6297138 h 6579963"/>
              <a:gd name="connsiteX36" fmla="*/ 1217503 w 10676609"/>
              <a:gd name="connsiteY36" fmla="*/ 6305344 h 6579963"/>
              <a:gd name="connsiteX37" fmla="*/ 1210047 w 10676609"/>
              <a:gd name="connsiteY37" fmla="*/ 6305374 h 6579963"/>
              <a:gd name="connsiteX38" fmla="*/ 1158773 w 10676609"/>
              <a:gd name="connsiteY38" fmla="*/ 6302117 h 6579963"/>
              <a:gd name="connsiteX39" fmla="*/ 1082696 w 10676609"/>
              <a:gd name="connsiteY39" fmla="*/ 6291886 h 6579963"/>
              <a:gd name="connsiteX40" fmla="*/ 1004085 w 10676609"/>
              <a:gd name="connsiteY40" fmla="*/ 6271573 h 6579963"/>
              <a:gd name="connsiteX41" fmla="*/ 958596 w 10676609"/>
              <a:gd name="connsiteY41" fmla="*/ 6262852 h 6579963"/>
              <a:gd name="connsiteX42" fmla="*/ 927064 w 10676609"/>
              <a:gd name="connsiteY42" fmla="*/ 6253548 h 6579963"/>
              <a:gd name="connsiteX43" fmla="*/ 838375 w 10676609"/>
              <a:gd name="connsiteY43" fmla="*/ 6245778 h 6579963"/>
              <a:gd name="connsiteX44" fmla="*/ 687847 w 10676609"/>
              <a:gd name="connsiteY44" fmla="*/ 6239552 h 6579963"/>
              <a:gd name="connsiteX45" fmla="*/ 651350 w 10676609"/>
              <a:gd name="connsiteY45" fmla="*/ 6234065 h 6579963"/>
              <a:gd name="connsiteX46" fmla="*/ 636156 w 10676609"/>
              <a:gd name="connsiteY46" fmla="*/ 6229343 h 6579963"/>
              <a:gd name="connsiteX47" fmla="*/ 36669 w 10676609"/>
              <a:gd name="connsiteY47" fmla="*/ 6208408 h 6579963"/>
              <a:gd name="connsiteX48" fmla="*/ 36751 w 10676609"/>
              <a:gd name="connsiteY48" fmla="*/ 6206084 h 6579963"/>
              <a:gd name="connsiteX49" fmla="*/ 10322 w 10676609"/>
              <a:gd name="connsiteY49" fmla="*/ 6193998 h 6579963"/>
              <a:gd name="connsiteX50" fmla="*/ 20 w 10676609"/>
              <a:gd name="connsiteY50" fmla="*/ 6166561 h 6579963"/>
              <a:gd name="connsiteX51" fmla="*/ 87963 w 10676609"/>
              <a:gd name="connsiteY51" fmla="*/ 3640822 h 6579963"/>
              <a:gd name="connsiteX0" fmla="*/ 87963 w 10676609"/>
              <a:gd name="connsiteY0" fmla="*/ 0 h 2939141"/>
              <a:gd name="connsiteX1" fmla="*/ 10676609 w 10676609"/>
              <a:gd name="connsiteY1" fmla="*/ 0 h 2939141"/>
              <a:gd name="connsiteX2" fmla="*/ 10676609 w 10676609"/>
              <a:gd name="connsiteY2" fmla="*/ 2939141 h 2939141"/>
              <a:gd name="connsiteX3" fmla="*/ 7355965 w 10676609"/>
              <a:gd name="connsiteY3" fmla="*/ 2823182 h 2939141"/>
              <a:gd name="connsiteX4" fmla="*/ 4702793 w 10676609"/>
              <a:gd name="connsiteY4" fmla="*/ 2730531 h 2939141"/>
              <a:gd name="connsiteX5" fmla="*/ 4701193 w 10676609"/>
              <a:gd name="connsiteY5" fmla="*/ 2730740 h 2939141"/>
              <a:gd name="connsiteX6" fmla="*/ 4471632 w 10676609"/>
              <a:gd name="connsiteY6" fmla="*/ 2722638 h 2939141"/>
              <a:gd name="connsiteX7" fmla="*/ 4433860 w 10676609"/>
              <a:gd name="connsiteY7" fmla="*/ 2721140 h 2939141"/>
              <a:gd name="connsiteX8" fmla="*/ 3961111 w 10676609"/>
              <a:gd name="connsiteY8" fmla="*/ 2704631 h 2939141"/>
              <a:gd name="connsiteX9" fmla="*/ 3243371 w 10676609"/>
              <a:gd name="connsiteY9" fmla="*/ 2679567 h 2939141"/>
              <a:gd name="connsiteX10" fmla="*/ 2413091 w 10676609"/>
              <a:gd name="connsiteY10" fmla="*/ 2650573 h 2939141"/>
              <a:gd name="connsiteX11" fmla="*/ 2393153 w 10676609"/>
              <a:gd name="connsiteY11" fmla="*/ 2651673 h 2939141"/>
              <a:gd name="connsiteX12" fmla="*/ 2315359 w 10676609"/>
              <a:gd name="connsiteY12" fmla="*/ 2660065 h 2939141"/>
              <a:gd name="connsiteX13" fmla="*/ 2298610 w 10676609"/>
              <a:gd name="connsiteY13" fmla="*/ 2665712 h 2939141"/>
              <a:gd name="connsiteX14" fmla="*/ 2279502 w 10676609"/>
              <a:gd name="connsiteY14" fmla="*/ 2659722 h 2939141"/>
              <a:gd name="connsiteX15" fmla="*/ 2273946 w 10676609"/>
              <a:gd name="connsiteY15" fmla="*/ 2654306 h 2939141"/>
              <a:gd name="connsiteX16" fmla="*/ 2212011 w 10676609"/>
              <a:gd name="connsiteY16" fmla="*/ 2662512 h 2939141"/>
              <a:gd name="connsiteX17" fmla="*/ 2204555 w 10676609"/>
              <a:gd name="connsiteY17" fmla="*/ 2662542 h 2939141"/>
              <a:gd name="connsiteX18" fmla="*/ 2153280 w 10676609"/>
              <a:gd name="connsiteY18" fmla="*/ 2659285 h 2939141"/>
              <a:gd name="connsiteX19" fmla="*/ 2077202 w 10676609"/>
              <a:gd name="connsiteY19" fmla="*/ 2649053 h 2939141"/>
              <a:gd name="connsiteX20" fmla="*/ 2053051 w 10676609"/>
              <a:gd name="connsiteY20" fmla="*/ 2638000 h 2939141"/>
              <a:gd name="connsiteX21" fmla="*/ 1767172 w 10676609"/>
              <a:gd name="connsiteY21" fmla="*/ 2628017 h 2939141"/>
              <a:gd name="connsiteX22" fmla="*/ 1759312 w 10676609"/>
              <a:gd name="connsiteY22" fmla="*/ 2629322 h 2939141"/>
              <a:gd name="connsiteX23" fmla="*/ 1754014 w 10676609"/>
              <a:gd name="connsiteY23" fmla="*/ 2640261 h 2939141"/>
              <a:gd name="connsiteX24" fmla="*/ 1727672 w 10676609"/>
              <a:gd name="connsiteY24" fmla="*/ 2635629 h 2939141"/>
              <a:gd name="connsiteX25" fmla="*/ 1723074 w 10676609"/>
              <a:gd name="connsiteY25" fmla="*/ 2634597 h 2939141"/>
              <a:gd name="connsiteX26" fmla="*/ 1705818 w 10676609"/>
              <a:gd name="connsiteY26" fmla="*/ 2635541 h 2939141"/>
              <a:gd name="connsiteX27" fmla="*/ 1699540 w 10676609"/>
              <a:gd name="connsiteY27" fmla="*/ 2629464 h 2939141"/>
              <a:gd name="connsiteX28" fmla="*/ 1641180 w 10676609"/>
              <a:gd name="connsiteY28" fmla="*/ 2629846 h 2939141"/>
              <a:gd name="connsiteX29" fmla="*/ 1529577 w 10676609"/>
              <a:gd name="connsiteY29" fmla="*/ 2641611 h 2939141"/>
              <a:gd name="connsiteX30" fmla="*/ 1512241 w 10676609"/>
              <a:gd name="connsiteY30" fmla="*/ 2647415 h 2939141"/>
              <a:gd name="connsiteX31" fmla="*/ 1398645 w 10676609"/>
              <a:gd name="connsiteY31" fmla="*/ 2653683 h 2939141"/>
              <a:gd name="connsiteX32" fmla="*/ 1320850 w 10676609"/>
              <a:gd name="connsiteY32" fmla="*/ 2662075 h 2939141"/>
              <a:gd name="connsiteX33" fmla="*/ 1304102 w 10676609"/>
              <a:gd name="connsiteY33" fmla="*/ 2667722 h 2939141"/>
              <a:gd name="connsiteX34" fmla="*/ 1284994 w 10676609"/>
              <a:gd name="connsiteY34" fmla="*/ 2661732 h 2939141"/>
              <a:gd name="connsiteX35" fmla="*/ 1279437 w 10676609"/>
              <a:gd name="connsiteY35" fmla="*/ 2656316 h 2939141"/>
              <a:gd name="connsiteX36" fmla="*/ 1217503 w 10676609"/>
              <a:gd name="connsiteY36" fmla="*/ 2664522 h 2939141"/>
              <a:gd name="connsiteX37" fmla="*/ 1210047 w 10676609"/>
              <a:gd name="connsiteY37" fmla="*/ 2664552 h 2939141"/>
              <a:gd name="connsiteX38" fmla="*/ 1158773 w 10676609"/>
              <a:gd name="connsiteY38" fmla="*/ 2661295 h 2939141"/>
              <a:gd name="connsiteX39" fmla="*/ 1082696 w 10676609"/>
              <a:gd name="connsiteY39" fmla="*/ 2651064 h 2939141"/>
              <a:gd name="connsiteX40" fmla="*/ 1004085 w 10676609"/>
              <a:gd name="connsiteY40" fmla="*/ 2630751 h 2939141"/>
              <a:gd name="connsiteX41" fmla="*/ 958596 w 10676609"/>
              <a:gd name="connsiteY41" fmla="*/ 2622030 h 2939141"/>
              <a:gd name="connsiteX42" fmla="*/ 927064 w 10676609"/>
              <a:gd name="connsiteY42" fmla="*/ 2612726 h 2939141"/>
              <a:gd name="connsiteX43" fmla="*/ 838375 w 10676609"/>
              <a:gd name="connsiteY43" fmla="*/ 2604956 h 2939141"/>
              <a:gd name="connsiteX44" fmla="*/ 687847 w 10676609"/>
              <a:gd name="connsiteY44" fmla="*/ 2598730 h 2939141"/>
              <a:gd name="connsiteX45" fmla="*/ 651350 w 10676609"/>
              <a:gd name="connsiteY45" fmla="*/ 2593243 h 2939141"/>
              <a:gd name="connsiteX46" fmla="*/ 636156 w 10676609"/>
              <a:gd name="connsiteY46" fmla="*/ 2588521 h 2939141"/>
              <a:gd name="connsiteX47" fmla="*/ 36669 w 10676609"/>
              <a:gd name="connsiteY47" fmla="*/ 2567586 h 2939141"/>
              <a:gd name="connsiteX48" fmla="*/ 36751 w 10676609"/>
              <a:gd name="connsiteY48" fmla="*/ 2565262 h 2939141"/>
              <a:gd name="connsiteX49" fmla="*/ 10322 w 10676609"/>
              <a:gd name="connsiteY49" fmla="*/ 2553176 h 2939141"/>
              <a:gd name="connsiteX50" fmla="*/ 20 w 10676609"/>
              <a:gd name="connsiteY50" fmla="*/ 2525739 h 2939141"/>
              <a:gd name="connsiteX51" fmla="*/ 87963 w 10676609"/>
              <a:gd name="connsiteY51" fmla="*/ 0 h 2939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0676609" h="2939141">
                <a:moveTo>
                  <a:pt x="87963" y="0"/>
                </a:moveTo>
                <a:lnTo>
                  <a:pt x="10676609" y="0"/>
                </a:lnTo>
                <a:lnTo>
                  <a:pt x="10676609" y="2939141"/>
                </a:lnTo>
                <a:lnTo>
                  <a:pt x="7355965" y="2823182"/>
                </a:lnTo>
                <a:lnTo>
                  <a:pt x="4702793" y="2730531"/>
                </a:lnTo>
                <a:lnTo>
                  <a:pt x="4701193" y="2730740"/>
                </a:lnTo>
                <a:cubicBezTo>
                  <a:pt x="4637874" y="2735311"/>
                  <a:pt x="4462969" y="2730576"/>
                  <a:pt x="4471632" y="2722638"/>
                </a:cubicBezTo>
                <a:lnTo>
                  <a:pt x="4433860" y="2721140"/>
                </a:lnTo>
                <a:lnTo>
                  <a:pt x="3961111" y="2704631"/>
                </a:lnTo>
                <a:lnTo>
                  <a:pt x="3243371" y="2679567"/>
                </a:lnTo>
                <a:lnTo>
                  <a:pt x="2413091" y="2650573"/>
                </a:lnTo>
                <a:lnTo>
                  <a:pt x="2393153" y="2651673"/>
                </a:lnTo>
                <a:lnTo>
                  <a:pt x="2315359" y="2660065"/>
                </a:lnTo>
                <a:lnTo>
                  <a:pt x="2298610" y="2665712"/>
                </a:lnTo>
                <a:lnTo>
                  <a:pt x="2279502" y="2659722"/>
                </a:lnTo>
                <a:cubicBezTo>
                  <a:pt x="2277185" y="2658073"/>
                  <a:pt x="2275314" y="2656246"/>
                  <a:pt x="2273946" y="2654306"/>
                </a:cubicBezTo>
                <a:lnTo>
                  <a:pt x="2212011" y="2662512"/>
                </a:lnTo>
                <a:lnTo>
                  <a:pt x="2204555" y="2662542"/>
                </a:lnTo>
                <a:lnTo>
                  <a:pt x="2153280" y="2659285"/>
                </a:lnTo>
                <a:lnTo>
                  <a:pt x="2077202" y="2649053"/>
                </a:lnTo>
                <a:lnTo>
                  <a:pt x="2053051" y="2638000"/>
                </a:lnTo>
                <a:lnTo>
                  <a:pt x="1767172" y="2628017"/>
                </a:lnTo>
                <a:lnTo>
                  <a:pt x="1759312" y="2629322"/>
                </a:lnTo>
                <a:cubicBezTo>
                  <a:pt x="1755430" y="2631319"/>
                  <a:pt x="1753269" y="2634705"/>
                  <a:pt x="1754014" y="2640261"/>
                </a:cubicBezTo>
                <a:cubicBezTo>
                  <a:pt x="1745152" y="2639398"/>
                  <a:pt x="1736443" y="2637629"/>
                  <a:pt x="1727672" y="2635629"/>
                </a:cubicBezTo>
                <a:lnTo>
                  <a:pt x="1723074" y="2634597"/>
                </a:lnTo>
                <a:lnTo>
                  <a:pt x="1705818" y="2635541"/>
                </a:lnTo>
                <a:lnTo>
                  <a:pt x="1699540" y="2629464"/>
                </a:lnTo>
                <a:lnTo>
                  <a:pt x="1641180" y="2629846"/>
                </a:lnTo>
                <a:cubicBezTo>
                  <a:pt x="1615726" y="2644878"/>
                  <a:pt x="1568879" y="2635947"/>
                  <a:pt x="1529577" y="2641611"/>
                </a:cubicBezTo>
                <a:lnTo>
                  <a:pt x="1512241" y="2647415"/>
                </a:lnTo>
                <a:lnTo>
                  <a:pt x="1398645" y="2653683"/>
                </a:lnTo>
                <a:lnTo>
                  <a:pt x="1320850" y="2662075"/>
                </a:lnTo>
                <a:lnTo>
                  <a:pt x="1304102" y="2667722"/>
                </a:lnTo>
                <a:lnTo>
                  <a:pt x="1284994" y="2661732"/>
                </a:lnTo>
                <a:cubicBezTo>
                  <a:pt x="1282677" y="2660084"/>
                  <a:pt x="1280806" y="2658258"/>
                  <a:pt x="1279437" y="2656316"/>
                </a:cubicBezTo>
                <a:lnTo>
                  <a:pt x="1217503" y="2664522"/>
                </a:lnTo>
                <a:lnTo>
                  <a:pt x="1210047" y="2664552"/>
                </a:lnTo>
                <a:lnTo>
                  <a:pt x="1158773" y="2661295"/>
                </a:lnTo>
                <a:lnTo>
                  <a:pt x="1082696" y="2651064"/>
                </a:lnTo>
                <a:cubicBezTo>
                  <a:pt x="1057647" y="2644332"/>
                  <a:pt x="1035683" y="2619598"/>
                  <a:pt x="1004085" y="2630751"/>
                </a:cubicBezTo>
                <a:cubicBezTo>
                  <a:pt x="1011464" y="2617440"/>
                  <a:pt x="966909" y="2633769"/>
                  <a:pt x="958596" y="2622030"/>
                </a:cubicBezTo>
                <a:cubicBezTo>
                  <a:pt x="953809" y="2612340"/>
                  <a:pt x="939178" y="2615036"/>
                  <a:pt x="927064" y="2612726"/>
                </a:cubicBezTo>
                <a:cubicBezTo>
                  <a:pt x="916738" y="2603493"/>
                  <a:pt x="857832" y="2601079"/>
                  <a:pt x="838375" y="2604956"/>
                </a:cubicBezTo>
                <a:cubicBezTo>
                  <a:pt x="784875" y="2621897"/>
                  <a:pt x="730856" y="2586243"/>
                  <a:pt x="687847" y="2598730"/>
                </a:cubicBezTo>
                <a:cubicBezTo>
                  <a:pt x="670764" y="2597288"/>
                  <a:pt x="659513" y="2595275"/>
                  <a:pt x="651350" y="2593243"/>
                </a:cubicBezTo>
                <a:lnTo>
                  <a:pt x="636156" y="2588521"/>
                </a:lnTo>
                <a:lnTo>
                  <a:pt x="36669" y="2567586"/>
                </a:lnTo>
                <a:cubicBezTo>
                  <a:pt x="36696" y="2566811"/>
                  <a:pt x="36724" y="2566037"/>
                  <a:pt x="36751" y="2565262"/>
                </a:cubicBezTo>
                <a:lnTo>
                  <a:pt x="10322" y="2553176"/>
                </a:lnTo>
                <a:cubicBezTo>
                  <a:pt x="3639" y="2546009"/>
                  <a:pt x="-318" y="2536302"/>
                  <a:pt x="20" y="2525739"/>
                </a:cubicBezTo>
                <a:lnTo>
                  <a:pt x="87963" y="0"/>
                </a:lnTo>
                <a:close/>
              </a:path>
            </a:pathLst>
          </a:custGeom>
          <a:gradFill>
            <a:gsLst>
              <a:gs pos="0">
                <a:srgbClr val="000000">
                  <a:alpha val="42745"/>
                </a:srgbClr>
              </a:gs>
              <a:gs pos="35000">
                <a:srgbClr val="000000">
                  <a:alpha val="0"/>
                </a:srgbClr>
              </a:gs>
              <a:gs pos="20000">
                <a:srgbClr val="000000">
                  <a:alpha val="2400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45CFB-9A68-21FD-0F5B-F3DAEE323F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590800"/>
            <a:ext cx="8550563" cy="2732236"/>
          </a:xfrm>
        </p:spPr>
        <p:txBody>
          <a:bodyPr>
            <a:normAutofit/>
          </a:bodyPr>
          <a:lstStyle/>
          <a:p>
            <a:r>
              <a:rPr lang="en-US" sz="7200" dirty="0"/>
              <a:t>SUPERSTART 1.0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21C935-BDD2-7635-68B3-CF0685C82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2" y="5501801"/>
            <a:ext cx="7830046" cy="53925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Capacitive Jump Starter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566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B017F-6A00-BC42-9DA7-D4E8E91A3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8308"/>
            <a:ext cx="7188989" cy="1021424"/>
          </a:xfrm>
        </p:spPr>
        <p:txBody>
          <a:bodyPr anchor="b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Introduction</a:t>
            </a:r>
          </a:p>
        </p:txBody>
      </p:sp>
      <p:graphicFrame>
        <p:nvGraphicFramePr>
          <p:cNvPr id="43" name="Content Placeholder 2">
            <a:extLst>
              <a:ext uri="{FF2B5EF4-FFF2-40B4-BE49-F238E27FC236}">
                <a16:creationId xmlns:a16="http://schemas.microsoft.com/office/drawing/2014/main" id="{C268389F-76A2-D540-94D7-9EE595D7F20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92238" y="1715407"/>
          <a:ext cx="9407525" cy="424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4537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3AA43-54AE-D7E4-F76E-F9E04F162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241" y="767496"/>
            <a:ext cx="5155973" cy="4163210"/>
          </a:xfrm>
        </p:spPr>
        <p:txBody>
          <a:bodyPr anchor="ctr"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Product Justification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604D4-23C5-D87C-F0CF-5555C7E83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871" y="1066683"/>
            <a:ext cx="6763110" cy="5023821"/>
          </a:xfrm>
        </p:spPr>
        <p:txBody>
          <a:bodyPr anchor="ctr">
            <a:noAutofit/>
          </a:bodyPr>
          <a:lstStyle/>
          <a:p>
            <a:r>
              <a:rPr lang="en-US" sz="2400" dirty="0"/>
              <a:t>Based on a survey we conducted, it was clear most people have faced problems with jumpstarting their vehicles.</a:t>
            </a:r>
          </a:p>
          <a:p>
            <a:r>
              <a:rPr lang="en-US" sz="2400" dirty="0"/>
              <a:t>Just 12% have used a jump starter to solve their problem.</a:t>
            </a:r>
          </a:p>
          <a:p>
            <a:r>
              <a:rPr lang="en-US" sz="2400" dirty="0"/>
              <a:t>Due to this, people have wasted a lot of time by the roadside.</a:t>
            </a:r>
          </a:p>
          <a:p>
            <a:r>
              <a:rPr lang="en-US" sz="2400" dirty="0"/>
              <a:t>Additionally, it is extremely unsafe to stop the vehicle by the roadside, especially at night.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3932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EBCF6C5-A54E-BDAC-1586-2B39EA894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18" y="-12794"/>
            <a:ext cx="10841776" cy="68707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152A17-7BDF-548C-3E6B-0DD43B514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2729" y="533400"/>
            <a:ext cx="5172364" cy="871682"/>
          </a:xfrm>
        </p:spPr>
        <p:txBody>
          <a:bodyPr/>
          <a:lstStyle/>
          <a:p>
            <a:r>
              <a:rPr lang="en-US" dirty="0"/>
              <a:t>Product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AD4E6-583A-3BD3-307E-C1D0E26F1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068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A6FC2-3683-7F6F-1E82-B235AE8B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92505"/>
            <a:ext cx="9493249" cy="1577975"/>
          </a:xfrm>
        </p:spPr>
        <p:txBody>
          <a:bodyPr/>
          <a:lstStyle/>
          <a:p>
            <a:r>
              <a:rPr lang="en-US" dirty="0"/>
              <a:t>Images - PCB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7F41F-CDA1-28BB-B913-796C208B9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9BEA349C-F671-9113-DDA0-217CEC6FB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913" y="-1"/>
            <a:ext cx="8911087" cy="691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26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A6FC2-3683-7F6F-1E82-B235AE8B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51" y="-788988"/>
            <a:ext cx="9493249" cy="1577975"/>
          </a:xfrm>
        </p:spPr>
        <p:txBody>
          <a:bodyPr/>
          <a:lstStyle/>
          <a:p>
            <a:r>
              <a:rPr lang="en-US" dirty="0"/>
              <a:t>Images - Enclosure</a:t>
            </a:r>
          </a:p>
        </p:txBody>
      </p:sp>
      <p:pic>
        <p:nvPicPr>
          <p:cNvPr id="6" name="Content Placeholder 5" descr="A transparent box with objects inside&#10;&#10;Description automatically generated">
            <a:extLst>
              <a:ext uri="{FF2B5EF4-FFF2-40B4-BE49-F238E27FC236}">
                <a16:creationId xmlns:a16="http://schemas.microsoft.com/office/drawing/2014/main" id="{FBCB2548-1666-579A-1005-23D36F10C0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976" y="997527"/>
            <a:ext cx="10399269" cy="5417694"/>
          </a:xfrm>
        </p:spPr>
      </p:pic>
    </p:spTree>
    <p:extLst>
      <p:ext uri="{BB962C8B-B14F-4D97-AF65-F5344CB8AC3E}">
        <p14:creationId xmlns:p14="http://schemas.microsoft.com/office/powerpoint/2010/main" val="582585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866C0-11C3-BF45-5BB2-00F87EDF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777" y="-788988"/>
            <a:ext cx="9493249" cy="1577975"/>
          </a:xfrm>
        </p:spPr>
        <p:txBody>
          <a:bodyPr/>
          <a:lstStyle/>
          <a:p>
            <a:r>
              <a:rPr lang="en-US" dirty="0"/>
              <a:t>Video Demonstration</a:t>
            </a:r>
          </a:p>
        </p:txBody>
      </p:sp>
      <p:pic>
        <p:nvPicPr>
          <p:cNvPr id="7" name="Media1(1)">
            <a:hlinkClick r:id="" action="ppaction://media"/>
            <a:extLst>
              <a:ext uri="{FF2B5EF4-FFF2-40B4-BE49-F238E27FC236}">
                <a16:creationId xmlns:a16="http://schemas.microsoft.com/office/drawing/2014/main" id="{FC812E29-AC40-70C9-0022-031756A3592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4058" y="1001421"/>
            <a:ext cx="9823883" cy="5375132"/>
          </a:xfrm>
        </p:spPr>
      </p:pic>
    </p:spTree>
    <p:extLst>
      <p:ext uri="{BB962C8B-B14F-4D97-AF65-F5344CB8AC3E}">
        <p14:creationId xmlns:p14="http://schemas.microsoft.com/office/powerpoint/2010/main" val="314337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1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C5A6-24BB-336B-330D-938CAFC7F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569" y="-109328"/>
            <a:ext cx="9493249" cy="1577975"/>
          </a:xfrm>
        </p:spPr>
        <p:txBody>
          <a:bodyPr/>
          <a:lstStyle/>
          <a:p>
            <a:r>
              <a:rPr lang="en-US" dirty="0"/>
              <a:t>Material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02403-FBBA-914F-0116-748A28512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894" y="2413251"/>
            <a:ext cx="7088698" cy="1322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Targeted Selling Price-Rs. 20,000</a:t>
            </a:r>
          </a:p>
          <a:p>
            <a:pPr marL="0" indent="0">
              <a:buNone/>
            </a:pPr>
            <a:r>
              <a:rPr lang="en-US" sz="2800" dirty="0"/>
              <a:t>Total Cost – Rs.30,000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FB61F1-E41B-DC22-8CF2-4D55B30E73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722841"/>
              </p:ext>
            </p:extLst>
          </p:nvPr>
        </p:nvGraphicFramePr>
        <p:xfrm>
          <a:off x="7010797" y="493203"/>
          <a:ext cx="4755634" cy="6082752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659413">
                  <a:extLst>
                    <a:ext uri="{9D8B030D-6E8A-4147-A177-3AD203B41FA5}">
                      <a16:colId xmlns:a16="http://schemas.microsoft.com/office/drawing/2014/main" val="251890619"/>
                    </a:ext>
                  </a:extLst>
                </a:gridCol>
                <a:gridCol w="815535">
                  <a:extLst>
                    <a:ext uri="{9D8B030D-6E8A-4147-A177-3AD203B41FA5}">
                      <a16:colId xmlns:a16="http://schemas.microsoft.com/office/drawing/2014/main" val="2437786265"/>
                    </a:ext>
                  </a:extLst>
                </a:gridCol>
                <a:gridCol w="1176785">
                  <a:extLst>
                    <a:ext uri="{9D8B030D-6E8A-4147-A177-3AD203B41FA5}">
                      <a16:colId xmlns:a16="http://schemas.microsoft.com/office/drawing/2014/main" val="2505662542"/>
                    </a:ext>
                  </a:extLst>
                </a:gridCol>
                <a:gridCol w="1103901">
                  <a:extLst>
                    <a:ext uri="{9D8B030D-6E8A-4147-A177-3AD203B41FA5}">
                      <a16:colId xmlns:a16="http://schemas.microsoft.com/office/drawing/2014/main" val="1507268233"/>
                    </a:ext>
                  </a:extLst>
                </a:gridCol>
              </a:tblGrid>
              <a:tr h="496661">
                <a:tc>
                  <a:txBody>
                    <a:bodyPr/>
                    <a:lstStyle/>
                    <a:p>
                      <a:pPr fontAlgn="t"/>
                      <a:endParaRPr lang="en-US" sz="110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l" rtl="0" fontAlgn="base"/>
                      <a:r>
                        <a:rPr lang="en-US" sz="1100" b="1" u="sng" cap="none" spc="0" dirty="0">
                          <a:solidFill>
                            <a:schemeClr val="bg1"/>
                          </a:solidFill>
                          <a:effectLst/>
                        </a:rPr>
                        <a:t>Component</a:t>
                      </a:r>
                      <a:r>
                        <a:rPr lang="en-US" sz="1100" b="0" cap="none" spc="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 b="0" i="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3389" marR="68371" marT="71838" marB="71838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l" rtl="0" fontAlgn="base"/>
                      <a:r>
                        <a:rPr lang="en-US" sz="1100" b="1" u="sng" cap="none" spc="0">
                          <a:solidFill>
                            <a:schemeClr val="bg1"/>
                          </a:solidFill>
                          <a:effectLst/>
                        </a:rPr>
                        <a:t>Quantity</a:t>
                      </a:r>
                      <a:r>
                        <a:rPr lang="en-US" sz="1100" b="0" cap="none" spc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 b="0" i="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3389" marR="68371" marT="71838" marB="71838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l" rtl="0" fontAlgn="base"/>
                      <a:r>
                        <a:rPr lang="en-US" sz="1100" b="1" u="sng" cap="none" spc="0">
                          <a:solidFill>
                            <a:schemeClr val="bg1"/>
                          </a:solidFill>
                          <a:effectLst/>
                        </a:rPr>
                        <a:t>Unit Price (Rs.)</a:t>
                      </a:r>
                      <a:r>
                        <a:rPr lang="en-US" sz="1100" b="0" cap="none" spc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 b="0" i="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3389" marR="68371" marT="71838" marB="71838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100" cap="none" spc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l" rtl="0" fontAlgn="base"/>
                      <a:r>
                        <a:rPr lang="en-US" sz="1100" b="1" u="sng" cap="none" spc="0">
                          <a:solidFill>
                            <a:schemeClr val="bg1"/>
                          </a:solidFill>
                          <a:effectLst/>
                        </a:rPr>
                        <a:t>Total (Rs.)</a:t>
                      </a:r>
                      <a:r>
                        <a:rPr lang="en-US" sz="1100" b="0" cap="none" spc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 b="0" i="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3389" marR="68371" marT="71838" marB="71838"/>
                </a:tc>
                <a:extLst>
                  <a:ext uri="{0D108BD9-81ED-4DB2-BD59-A6C34878D82A}">
                    <a16:rowId xmlns:a16="http://schemas.microsoft.com/office/drawing/2014/main" val="554937510"/>
                  </a:ext>
                </a:extLst>
              </a:tr>
              <a:tr h="478956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cap="none" spc="0" dirty="0">
                          <a:solidFill>
                            <a:schemeClr val="bg1"/>
                          </a:solidFill>
                          <a:effectLst/>
                        </a:rPr>
                        <a:t>450F Capacitor </a:t>
                      </a:r>
                      <a:endParaRPr lang="en-US" sz="1100" b="0" i="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3389" marR="68371" marT="71838" marB="71838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cap="none" spc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</a:p>
                    <a:p>
                      <a:pPr algn="l" rtl="0" fontAlgn="base"/>
                      <a:r>
                        <a:rPr lang="en-US" sz="1100" b="0" cap="none" spc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 b="0" i="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3389" marR="68371" marT="71838" marB="71838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cap="none" spc="0" dirty="0">
                          <a:solidFill>
                            <a:schemeClr val="bg1"/>
                          </a:solidFill>
                          <a:effectLst/>
                        </a:rPr>
                        <a:t>800</a:t>
                      </a:r>
                    </a:p>
                    <a:p>
                      <a:pPr algn="l" rtl="0" fontAlgn="base"/>
                      <a:r>
                        <a:rPr lang="en-US" sz="1100" b="0" cap="none" spc="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 b="0" i="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3389" marR="68371" marT="71838" marB="71838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cap="none" spc="0" dirty="0">
                          <a:solidFill>
                            <a:schemeClr val="bg1"/>
                          </a:solidFill>
                          <a:effectLst/>
                        </a:rPr>
                        <a:t>4000</a:t>
                      </a:r>
                    </a:p>
                    <a:p>
                      <a:pPr algn="l" rtl="0" fontAlgn="base"/>
                      <a:r>
                        <a:rPr lang="en-US" sz="1100" b="0" cap="none" spc="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 b="0" i="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3389" marR="68371" marT="71838" marB="71838"/>
                </a:tc>
                <a:extLst>
                  <a:ext uri="{0D108BD9-81ED-4DB2-BD59-A6C34878D82A}">
                    <a16:rowId xmlns:a16="http://schemas.microsoft.com/office/drawing/2014/main" val="1305160603"/>
                  </a:ext>
                </a:extLst>
              </a:tr>
              <a:tr h="478956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cap="none" spc="0" dirty="0">
                          <a:solidFill>
                            <a:schemeClr val="bg1"/>
                          </a:solidFill>
                          <a:effectLst/>
                        </a:rPr>
                        <a:t>3S 11.1V LiPo Battery </a:t>
                      </a:r>
                      <a:endParaRPr lang="en-US" sz="1100" b="0" i="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3389" marR="68371" marT="71838" marB="71838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cap="none" spc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</a:p>
                    <a:p>
                      <a:pPr algn="l" rtl="0" fontAlgn="base"/>
                      <a:r>
                        <a:rPr lang="en-US" sz="1100" b="0" cap="none" spc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 b="0" i="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3389" marR="68371" marT="71838" marB="71838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cap="none" spc="0">
                          <a:solidFill>
                            <a:schemeClr val="bg1"/>
                          </a:solidFill>
                          <a:effectLst/>
                        </a:rPr>
                        <a:t>2000</a:t>
                      </a:r>
                    </a:p>
                    <a:p>
                      <a:pPr algn="l" rtl="0" fontAlgn="base"/>
                      <a:r>
                        <a:rPr lang="en-US" sz="1100" b="0" cap="none" spc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 b="0" i="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3389" marR="68371" marT="71838" marB="71838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cap="none" spc="0">
                          <a:solidFill>
                            <a:schemeClr val="bg1"/>
                          </a:solidFill>
                          <a:effectLst/>
                        </a:rPr>
                        <a:t>4000</a:t>
                      </a:r>
                    </a:p>
                    <a:p>
                      <a:pPr algn="l" rtl="0" fontAlgn="base"/>
                      <a:r>
                        <a:rPr lang="en-US" sz="1100" b="0" cap="none" spc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 b="0" i="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3389" marR="68371" marT="71838" marB="71838"/>
                </a:tc>
                <a:extLst>
                  <a:ext uri="{0D108BD9-81ED-4DB2-BD59-A6C34878D82A}">
                    <a16:rowId xmlns:a16="http://schemas.microsoft.com/office/drawing/2014/main" val="1793865379"/>
                  </a:ext>
                </a:extLst>
              </a:tr>
              <a:tr h="478956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cap="none" spc="0" dirty="0">
                          <a:solidFill>
                            <a:schemeClr val="bg1"/>
                          </a:solidFill>
                          <a:effectLst/>
                        </a:rPr>
                        <a:t>PCB </a:t>
                      </a:r>
                      <a:endParaRPr lang="en-US" sz="1100" b="0" i="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3389" marR="68371" marT="71838" marB="71838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cap="none" spc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</a:p>
                    <a:p>
                      <a:pPr algn="l" rtl="0" fontAlgn="base"/>
                      <a:r>
                        <a:rPr lang="en-US" sz="1100" b="0" cap="none" spc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 b="0" i="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3389" marR="68371" marT="71838" marB="71838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cap="none" spc="0">
                          <a:solidFill>
                            <a:schemeClr val="bg1"/>
                          </a:solidFill>
                          <a:effectLst/>
                        </a:rPr>
                        <a:t>500</a:t>
                      </a:r>
                    </a:p>
                    <a:p>
                      <a:pPr algn="l" rtl="0" fontAlgn="base"/>
                      <a:r>
                        <a:rPr lang="en-US" sz="1100" b="0" cap="none" spc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 b="0" i="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3389" marR="68371" marT="71838" marB="71838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cap="none" spc="0">
                          <a:solidFill>
                            <a:schemeClr val="bg1"/>
                          </a:solidFill>
                          <a:effectLst/>
                        </a:rPr>
                        <a:t>500</a:t>
                      </a:r>
                    </a:p>
                    <a:p>
                      <a:pPr algn="l" rtl="0" fontAlgn="base"/>
                      <a:r>
                        <a:rPr lang="en-US" sz="1100" b="0" cap="none" spc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 b="0" i="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3389" marR="68371" marT="71838" marB="71838"/>
                </a:tc>
                <a:extLst>
                  <a:ext uri="{0D108BD9-81ED-4DB2-BD59-A6C34878D82A}">
                    <a16:rowId xmlns:a16="http://schemas.microsoft.com/office/drawing/2014/main" val="1312066387"/>
                  </a:ext>
                </a:extLst>
              </a:tr>
              <a:tr h="478956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cap="none" spc="0" dirty="0">
                          <a:solidFill>
                            <a:schemeClr val="bg1"/>
                          </a:solidFill>
                          <a:effectLst/>
                        </a:rPr>
                        <a:t> Microcontroller</a:t>
                      </a:r>
                      <a:endParaRPr lang="en-US" sz="1100" b="0" i="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3389" marR="68371" marT="71838" marB="71838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cap="none" spc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</a:p>
                    <a:p>
                      <a:pPr algn="l" rtl="0" fontAlgn="base"/>
                      <a:r>
                        <a:rPr lang="en-US" sz="1100" b="0" cap="none" spc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 b="0" i="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3389" marR="68371" marT="71838" marB="71838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cap="none" spc="0">
                          <a:solidFill>
                            <a:schemeClr val="bg1"/>
                          </a:solidFill>
                          <a:effectLst/>
                        </a:rPr>
                        <a:t>500</a:t>
                      </a:r>
                    </a:p>
                    <a:p>
                      <a:pPr algn="l" rtl="0" fontAlgn="base"/>
                      <a:r>
                        <a:rPr lang="en-US" sz="1100" b="0" cap="none" spc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 b="0" i="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3389" marR="68371" marT="71838" marB="71838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cap="none" spc="0">
                          <a:solidFill>
                            <a:schemeClr val="bg1"/>
                          </a:solidFill>
                          <a:effectLst/>
                        </a:rPr>
                        <a:t>500</a:t>
                      </a:r>
                    </a:p>
                    <a:p>
                      <a:pPr algn="l" rtl="0" fontAlgn="base"/>
                      <a:r>
                        <a:rPr lang="en-US" sz="1100" b="0" cap="none" spc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 b="0" i="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3389" marR="68371" marT="71838" marB="71838"/>
                </a:tc>
                <a:extLst>
                  <a:ext uri="{0D108BD9-81ED-4DB2-BD59-A6C34878D82A}">
                    <a16:rowId xmlns:a16="http://schemas.microsoft.com/office/drawing/2014/main" val="1799803077"/>
                  </a:ext>
                </a:extLst>
              </a:tr>
              <a:tr h="478956">
                <a:tc>
                  <a:txBody>
                    <a:bodyPr/>
                    <a:lstStyle/>
                    <a:p>
                      <a:pPr fontAlgn="t"/>
                      <a:r>
                        <a:rPr lang="en-US" sz="1100" cap="none" spc="0" dirty="0">
                          <a:solidFill>
                            <a:schemeClr val="bg1"/>
                          </a:solidFill>
                          <a:effectLst/>
                        </a:rPr>
                        <a:t>Capacitor charging IC</a:t>
                      </a:r>
                    </a:p>
                    <a:p>
                      <a:pPr algn="l" rtl="0" fontAlgn="base"/>
                      <a:r>
                        <a:rPr lang="en-US" sz="1100" b="0" cap="none" spc="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 b="0" i="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3389" marR="68371" marT="71838" marB="71838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cap="none" spc="0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</a:p>
                    <a:p>
                      <a:pPr algn="l" rtl="0" fontAlgn="base"/>
                      <a:r>
                        <a:rPr lang="en-US" sz="1100" b="0" cap="none" spc="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 b="0" i="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3389" marR="68371" marT="71838" marB="71838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cap="none" spc="0">
                          <a:solidFill>
                            <a:schemeClr val="bg1"/>
                          </a:solidFill>
                          <a:effectLst/>
                        </a:rPr>
                        <a:t>600</a:t>
                      </a:r>
                    </a:p>
                    <a:p>
                      <a:pPr algn="l" rtl="0" fontAlgn="base"/>
                      <a:r>
                        <a:rPr lang="en-US" sz="1100" b="0" cap="none" spc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 b="0" i="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3389" marR="68371" marT="71838" marB="71838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cap="none" spc="0">
                          <a:solidFill>
                            <a:schemeClr val="bg1"/>
                          </a:solidFill>
                          <a:effectLst/>
                        </a:rPr>
                        <a:t>600</a:t>
                      </a:r>
                    </a:p>
                    <a:p>
                      <a:pPr algn="l" rtl="0" fontAlgn="base"/>
                      <a:r>
                        <a:rPr lang="en-US" sz="1100" b="0" cap="none" spc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 b="0" i="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3389" marR="68371" marT="71838" marB="71838"/>
                </a:tc>
                <a:extLst>
                  <a:ext uri="{0D108BD9-81ED-4DB2-BD59-A6C34878D82A}">
                    <a16:rowId xmlns:a16="http://schemas.microsoft.com/office/drawing/2014/main" val="49860168"/>
                  </a:ext>
                </a:extLst>
              </a:tr>
              <a:tr h="478956">
                <a:tc>
                  <a:txBody>
                    <a:bodyPr/>
                    <a:lstStyle/>
                    <a:p>
                      <a:pPr fontAlgn="t"/>
                      <a:r>
                        <a:rPr lang="en-US" sz="1100" cap="none" spc="0">
                          <a:solidFill>
                            <a:schemeClr val="bg1"/>
                          </a:solidFill>
                          <a:effectLst/>
                        </a:rPr>
                        <a:t>BMS</a:t>
                      </a:r>
                    </a:p>
                    <a:p>
                      <a:pPr algn="l" rtl="0" fontAlgn="base"/>
                      <a:r>
                        <a:rPr lang="en-US" sz="1100" b="0" cap="none" spc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 b="0" i="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3389" marR="68371" marT="71838" marB="71838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cap="none" spc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</a:p>
                    <a:p>
                      <a:pPr algn="l" rtl="0" fontAlgn="base"/>
                      <a:endParaRPr lang="en-US" sz="1100" b="0" i="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3389" marR="68371" marT="71838" marB="71838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cap="none" spc="0">
                          <a:solidFill>
                            <a:schemeClr val="bg1"/>
                          </a:solidFill>
                          <a:effectLst/>
                        </a:rPr>
                        <a:t>800</a:t>
                      </a:r>
                    </a:p>
                    <a:p>
                      <a:pPr algn="l" rtl="0" fontAlgn="base"/>
                      <a:r>
                        <a:rPr lang="en-US" sz="1100" b="0" cap="none" spc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 b="0" i="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3389" marR="68371" marT="71838" marB="71838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cap="none" spc="0">
                          <a:solidFill>
                            <a:schemeClr val="bg1"/>
                          </a:solidFill>
                          <a:effectLst/>
                        </a:rPr>
                        <a:t>800</a:t>
                      </a:r>
                    </a:p>
                    <a:p>
                      <a:pPr algn="l" rtl="0" fontAlgn="base"/>
                      <a:r>
                        <a:rPr lang="en-US" sz="1100" b="0" cap="none" spc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 b="0" i="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3389" marR="68371" marT="71838" marB="71838"/>
                </a:tc>
                <a:extLst>
                  <a:ext uri="{0D108BD9-81ED-4DB2-BD59-A6C34878D82A}">
                    <a16:rowId xmlns:a16="http://schemas.microsoft.com/office/drawing/2014/main" val="3394463505"/>
                  </a:ext>
                </a:extLst>
              </a:tr>
              <a:tr h="478956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cap="none" spc="0" dirty="0">
                          <a:solidFill>
                            <a:schemeClr val="bg1"/>
                          </a:solidFill>
                          <a:effectLst/>
                        </a:rPr>
                        <a:t>12V Buck convertor</a:t>
                      </a:r>
                      <a:endParaRPr lang="en-US" sz="1100" b="0" i="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3389" marR="68371" marT="71838" marB="71838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cap="none" spc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3389" marR="68371" marT="71838" marB="71838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cap="none" spc="0">
                          <a:solidFill>
                            <a:schemeClr val="bg1"/>
                          </a:solidFill>
                          <a:effectLst/>
                        </a:rPr>
                        <a:t>500</a:t>
                      </a:r>
                      <a:endParaRPr lang="en-US" sz="1100" b="0" i="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3389" marR="68371" marT="71838" marB="71838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cap="none" spc="0" dirty="0">
                          <a:solidFill>
                            <a:schemeClr val="bg1"/>
                          </a:solidFill>
                          <a:effectLst/>
                        </a:rPr>
                        <a:t>500</a:t>
                      </a:r>
                      <a:endParaRPr lang="en-US" sz="1100" b="0" i="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3389" marR="68371" marT="71838" marB="71838"/>
                </a:tc>
                <a:extLst>
                  <a:ext uri="{0D108BD9-81ED-4DB2-BD59-A6C34878D82A}">
                    <a16:rowId xmlns:a16="http://schemas.microsoft.com/office/drawing/2014/main" val="4039186328"/>
                  </a:ext>
                </a:extLst>
              </a:tr>
              <a:tr h="478956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cap="none" spc="0">
                          <a:solidFill>
                            <a:schemeClr val="bg1"/>
                          </a:solidFill>
                          <a:effectLst/>
                        </a:rPr>
                        <a:t>OLED Display</a:t>
                      </a:r>
                      <a:endParaRPr lang="en-US" sz="1100" b="0" i="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3389" marR="68371" marT="71838" marB="71838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cap="none" spc="0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3389" marR="68371" marT="71838" marB="71838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cap="none" spc="0" dirty="0">
                          <a:solidFill>
                            <a:schemeClr val="bg1"/>
                          </a:solidFill>
                          <a:effectLst/>
                        </a:rPr>
                        <a:t>800</a:t>
                      </a:r>
                      <a:endParaRPr lang="en-US" sz="1100" b="0" i="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3389" marR="68371" marT="71838" marB="71838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cap="none" spc="0">
                          <a:solidFill>
                            <a:schemeClr val="bg1"/>
                          </a:solidFill>
                          <a:effectLst/>
                        </a:rPr>
                        <a:t>800</a:t>
                      </a:r>
                      <a:endParaRPr lang="en-US" sz="1100" b="0" i="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3389" marR="68371" marT="71838" marB="71838"/>
                </a:tc>
                <a:extLst>
                  <a:ext uri="{0D108BD9-81ED-4DB2-BD59-A6C34878D82A}">
                    <a16:rowId xmlns:a16="http://schemas.microsoft.com/office/drawing/2014/main" val="139392486"/>
                  </a:ext>
                </a:extLst>
              </a:tr>
              <a:tr h="478956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cap="none" spc="0">
                          <a:solidFill>
                            <a:schemeClr val="bg1"/>
                          </a:solidFill>
                          <a:effectLst/>
                        </a:rPr>
                        <a:t>Enclosure</a:t>
                      </a:r>
                      <a:endParaRPr lang="en-US" sz="1100" b="0" i="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3389" marR="68371" marT="71838" marB="71838"/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1100" b="0" i="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3389" marR="68371" marT="71838" marB="71838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 cap="none" spc="0" dirty="0">
                          <a:solidFill>
                            <a:schemeClr val="bg1"/>
                          </a:solidFill>
                          <a:effectLst/>
                        </a:rPr>
                        <a:t>6000</a:t>
                      </a:r>
                    </a:p>
                  </a:txBody>
                  <a:tcPr marL="93389" marR="68371" marT="71838" marB="71838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cap="none" spc="0" dirty="0">
                          <a:solidFill>
                            <a:schemeClr val="bg1"/>
                          </a:solidFill>
                          <a:effectLst/>
                        </a:rPr>
                        <a:t>6000</a:t>
                      </a:r>
                      <a:endParaRPr lang="en-US" sz="1100" b="0" i="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3389" marR="68371" marT="71838" marB="71838"/>
                </a:tc>
                <a:extLst>
                  <a:ext uri="{0D108BD9-81ED-4DB2-BD59-A6C34878D82A}">
                    <a16:rowId xmlns:a16="http://schemas.microsoft.com/office/drawing/2014/main" val="1164956704"/>
                  </a:ext>
                </a:extLst>
              </a:tr>
              <a:tr h="478956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cap="none" spc="0">
                          <a:solidFill>
                            <a:schemeClr val="bg1"/>
                          </a:solidFill>
                          <a:effectLst/>
                        </a:rPr>
                        <a:t>Other Components</a:t>
                      </a:r>
                      <a:endParaRPr lang="en-US" sz="1100" b="0" i="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3389" marR="68371" marT="71838" marB="71838"/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1100" b="0" i="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3389" marR="68371" marT="71838" marB="71838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cap="none" spc="0" dirty="0">
                          <a:solidFill>
                            <a:schemeClr val="bg1"/>
                          </a:solidFill>
                          <a:effectLst/>
                        </a:rPr>
                        <a:t>500</a:t>
                      </a:r>
                      <a:endParaRPr lang="en-US" sz="1100" b="0" i="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3389" marR="68371" marT="71838" marB="71838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cap="none" spc="0" dirty="0">
                          <a:solidFill>
                            <a:schemeClr val="bg1"/>
                          </a:solidFill>
                          <a:effectLst/>
                        </a:rPr>
                        <a:t>12500</a:t>
                      </a:r>
                      <a:endParaRPr lang="en-US" sz="1100" b="0" i="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3389" marR="68371" marT="71838" marB="71838"/>
                </a:tc>
                <a:extLst>
                  <a:ext uri="{0D108BD9-81ED-4DB2-BD59-A6C34878D82A}">
                    <a16:rowId xmlns:a16="http://schemas.microsoft.com/office/drawing/2014/main" val="2830372882"/>
                  </a:ext>
                </a:extLst>
              </a:tr>
              <a:tr h="478956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cap="none" spc="0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n-US" sz="1100" b="0" i="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3389" marR="68371" marT="71838" marB="71838"/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1100" b="0" i="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3389" marR="68371" marT="71838" marB="71838"/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1100" b="0" i="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3389" marR="68371" marT="71838" marB="71838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cap="none" spc="0" dirty="0">
                          <a:solidFill>
                            <a:schemeClr val="bg1"/>
                          </a:solidFill>
                          <a:effectLst/>
                        </a:rPr>
                        <a:t>30000</a:t>
                      </a:r>
                      <a:endParaRPr lang="en-US" sz="1100" b="0" i="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3389" marR="68371" marT="71838" marB="71838"/>
                </a:tc>
                <a:extLst>
                  <a:ext uri="{0D108BD9-81ED-4DB2-BD59-A6C34878D82A}">
                    <a16:rowId xmlns:a16="http://schemas.microsoft.com/office/drawing/2014/main" val="3598795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047282"/>
      </p:ext>
    </p:extLst>
  </p:cSld>
  <p:clrMapOvr>
    <a:masterClrMapping/>
  </p:clrMapOvr>
</p:sld>
</file>

<file path=ppt/theme/theme1.xml><?xml version="1.0" encoding="utf-8"?>
<a:theme xmlns:a="http://schemas.openxmlformats.org/drawingml/2006/main" name="AfterhoursVTI">
  <a:themeElements>
    <a:clrScheme name="AnalogousFromRegularSeedRightStep">
      <a:dk1>
        <a:srgbClr val="000000"/>
      </a:dk1>
      <a:lt1>
        <a:srgbClr val="FFFFFF"/>
      </a:lt1>
      <a:dk2>
        <a:srgbClr val="321C1D"/>
      </a:dk2>
      <a:lt2>
        <a:srgbClr val="F3F1F0"/>
      </a:lt2>
      <a:accent1>
        <a:srgbClr val="25AED2"/>
      </a:accent1>
      <a:accent2>
        <a:srgbClr val="175ED5"/>
      </a:accent2>
      <a:accent3>
        <a:srgbClr val="332BE7"/>
      </a:accent3>
      <a:accent4>
        <a:srgbClr val="6F17D5"/>
      </a:accent4>
      <a:accent5>
        <a:srgbClr val="D029E7"/>
      </a:accent5>
      <a:accent6>
        <a:srgbClr val="D5179D"/>
      </a:accent6>
      <a:hlink>
        <a:srgbClr val="BF5A3F"/>
      </a:hlink>
      <a:folHlink>
        <a:srgbClr val="7F7F7F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terhoursVTI" id="{90A150B1-9C08-42C7-B4E0-C1D732064FA1}" vid="{A6104589-8A83-4A64-B7F1-AAF946A405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368</Words>
  <Application>Microsoft Office PowerPoint</Application>
  <PresentationFormat>Widescreen</PresentationFormat>
  <Paragraphs>101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Consolas</vt:lpstr>
      <vt:lpstr>Franklin Gothic Heavy</vt:lpstr>
      <vt:lpstr>Symbol</vt:lpstr>
      <vt:lpstr>Times New Roman</vt:lpstr>
      <vt:lpstr>AfterhoursVTI</vt:lpstr>
      <vt:lpstr>University of Moratuwa  Faculty of Engineering  Department of Electronic and Telecommunication Engineering  </vt:lpstr>
      <vt:lpstr>SUPERSTART 1.0</vt:lpstr>
      <vt:lpstr>Introduction</vt:lpstr>
      <vt:lpstr>Product Justification</vt:lpstr>
      <vt:lpstr>Product Architecture</vt:lpstr>
      <vt:lpstr>Images - PCB</vt:lpstr>
      <vt:lpstr>Images - Enclosure</vt:lpstr>
      <vt:lpstr>Video Demonstration</vt:lpstr>
      <vt:lpstr>Material Cost</vt:lpstr>
      <vt:lpstr>Differentiation</vt:lpstr>
      <vt:lpstr>Task Allocation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SUPERSTART 1.0</dc:title>
  <dc:creator>Warren Jayakumar</dc:creator>
  <cp:lastModifiedBy>Warren Jayakumar</cp:lastModifiedBy>
  <cp:revision>4</cp:revision>
  <dcterms:created xsi:type="dcterms:W3CDTF">2023-08-03T04:14:00Z</dcterms:created>
  <dcterms:modified xsi:type="dcterms:W3CDTF">2024-06-25T14:13:21Z</dcterms:modified>
</cp:coreProperties>
</file>